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644" r:id="rId3"/>
    <p:sldId id="259" r:id="rId4"/>
    <p:sldId id="263" r:id="rId6"/>
    <p:sldId id="355" r:id="rId7"/>
    <p:sldId id="761" r:id="rId8"/>
    <p:sldId id="305" r:id="rId9"/>
    <p:sldId id="719" r:id="rId10"/>
    <p:sldId id="718" r:id="rId11"/>
    <p:sldId id="573" r:id="rId12"/>
    <p:sldId id="575" r:id="rId13"/>
    <p:sldId id="695" r:id="rId14"/>
    <p:sldId id="787" r:id="rId15"/>
    <p:sldId id="282" r:id="rId16"/>
    <p:sldId id="534" r:id="rId17"/>
    <p:sldId id="579" r:id="rId18"/>
    <p:sldId id="744" r:id="rId19"/>
    <p:sldId id="630" r:id="rId20"/>
    <p:sldId id="632" r:id="rId21"/>
    <p:sldId id="679" r:id="rId22"/>
    <p:sldId id="361" r:id="rId23"/>
    <p:sldId id="631" r:id="rId24"/>
    <p:sldId id="580" r:id="rId25"/>
    <p:sldId id="283" r:id="rId26"/>
    <p:sldId id="643" r:id="rId27"/>
    <p:sldId id="634" r:id="rId28"/>
    <p:sldId id="487" r:id="rId29"/>
    <p:sldId id="807" r:id="rId30"/>
    <p:sldId id="627" r:id="rId31"/>
    <p:sldId id="307" r:id="rId32"/>
    <p:sldId id="329" r:id="rId33"/>
    <p:sldId id="788" r:id="rId34"/>
    <p:sldId id="28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FE9"/>
    <a:srgbClr val="FFFFE7"/>
    <a:srgbClr val="FED8BE"/>
    <a:srgbClr val="AFE1C7"/>
    <a:srgbClr val="DBEAE3"/>
    <a:srgbClr val="CBFAE0"/>
    <a:srgbClr val="008839"/>
    <a:srgbClr val="008036"/>
    <a:srgbClr val="E9F9FC"/>
    <a:srgbClr val="FCF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89" y="3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4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180731" y="2175030"/>
            <a:ext cx="6312022" cy="1204316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1396450" y="3434358"/>
            <a:ext cx="5904225" cy="702635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4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713335" y="3654365"/>
            <a:ext cx="4764695" cy="447118"/>
          </a:xfrm>
        </p:spPr>
        <p:txBody>
          <a:bodyPr lIns="90000" tIns="46800" rIns="90000" bIns="46800"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713335" y="2501945"/>
            <a:ext cx="4764696" cy="1107996"/>
          </a:xfrm>
        </p:spPr>
        <p:txBody>
          <a:bodyPr vert="horz" lIns="101600" tIns="38100" rIns="25400" bIns="3810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4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752331" y="2737536"/>
            <a:ext cx="5095519" cy="813511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4752331" y="3587269"/>
            <a:ext cx="5095519" cy="813511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4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4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4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4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8609781" y="156931"/>
            <a:ext cx="358221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10029825" y="261706"/>
            <a:ext cx="216217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4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4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6.xml"/><Relationship Id="rId4" Type="http://schemas.openxmlformats.org/officeDocument/2006/relationships/image" Target="../media/image1.png"/><Relationship Id="rId3" Type="http://schemas.openxmlformats.org/officeDocument/2006/relationships/tags" Target="../tags/tag6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2.xml"/><Relationship Id="rId2" Type="http://schemas.openxmlformats.org/officeDocument/2006/relationships/image" Target="../media/image4.GIF"/><Relationship Id="rId1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1" Type="http://schemas.openxmlformats.org/officeDocument/2006/relationships/notesSlide" Target="../notesSlides/notesSlide3.xml"/><Relationship Id="rId60" Type="http://schemas.openxmlformats.org/officeDocument/2006/relationships/slideLayout" Target="../slideLayouts/slideLayout3.xml"/><Relationship Id="rId6" Type="http://schemas.openxmlformats.org/officeDocument/2006/relationships/tags" Target="../tags/tag208.xml"/><Relationship Id="rId59" Type="http://schemas.openxmlformats.org/officeDocument/2006/relationships/tags" Target="../tags/tag261.xml"/><Relationship Id="rId58" Type="http://schemas.openxmlformats.org/officeDocument/2006/relationships/tags" Target="../tags/tag260.xml"/><Relationship Id="rId57" Type="http://schemas.openxmlformats.org/officeDocument/2006/relationships/tags" Target="../tags/tag259.xml"/><Relationship Id="rId56" Type="http://schemas.openxmlformats.org/officeDocument/2006/relationships/tags" Target="../tags/tag258.xml"/><Relationship Id="rId55" Type="http://schemas.openxmlformats.org/officeDocument/2006/relationships/tags" Target="../tags/tag257.xml"/><Relationship Id="rId54" Type="http://schemas.openxmlformats.org/officeDocument/2006/relationships/tags" Target="../tags/tag256.xml"/><Relationship Id="rId53" Type="http://schemas.openxmlformats.org/officeDocument/2006/relationships/tags" Target="../tags/tag255.xml"/><Relationship Id="rId52" Type="http://schemas.openxmlformats.org/officeDocument/2006/relationships/tags" Target="../tags/tag254.xml"/><Relationship Id="rId51" Type="http://schemas.openxmlformats.org/officeDocument/2006/relationships/tags" Target="../tags/tag253.xml"/><Relationship Id="rId50" Type="http://schemas.openxmlformats.org/officeDocument/2006/relationships/tags" Target="../tags/tag252.xml"/><Relationship Id="rId5" Type="http://schemas.openxmlformats.org/officeDocument/2006/relationships/tags" Target="../tags/tag207.xml"/><Relationship Id="rId49" Type="http://schemas.openxmlformats.org/officeDocument/2006/relationships/tags" Target="../tags/tag251.xml"/><Relationship Id="rId48" Type="http://schemas.openxmlformats.org/officeDocument/2006/relationships/tags" Target="../tags/tag250.xml"/><Relationship Id="rId47" Type="http://schemas.openxmlformats.org/officeDocument/2006/relationships/tags" Target="../tags/tag249.xml"/><Relationship Id="rId46" Type="http://schemas.openxmlformats.org/officeDocument/2006/relationships/tags" Target="../tags/tag248.xml"/><Relationship Id="rId45" Type="http://schemas.openxmlformats.org/officeDocument/2006/relationships/tags" Target="../tags/tag247.xml"/><Relationship Id="rId44" Type="http://schemas.openxmlformats.org/officeDocument/2006/relationships/tags" Target="../tags/tag246.xml"/><Relationship Id="rId43" Type="http://schemas.openxmlformats.org/officeDocument/2006/relationships/tags" Target="../tags/tag245.xml"/><Relationship Id="rId42" Type="http://schemas.openxmlformats.org/officeDocument/2006/relationships/tags" Target="../tags/tag244.xml"/><Relationship Id="rId41" Type="http://schemas.openxmlformats.org/officeDocument/2006/relationships/tags" Target="../tags/tag243.xml"/><Relationship Id="rId40" Type="http://schemas.openxmlformats.org/officeDocument/2006/relationships/tags" Target="../tags/tag242.xml"/><Relationship Id="rId4" Type="http://schemas.openxmlformats.org/officeDocument/2006/relationships/tags" Target="../tags/tag206.xml"/><Relationship Id="rId39" Type="http://schemas.openxmlformats.org/officeDocument/2006/relationships/tags" Target="../tags/tag241.xml"/><Relationship Id="rId38" Type="http://schemas.openxmlformats.org/officeDocument/2006/relationships/tags" Target="../tags/tag240.xml"/><Relationship Id="rId37" Type="http://schemas.openxmlformats.org/officeDocument/2006/relationships/tags" Target="../tags/tag239.xml"/><Relationship Id="rId36" Type="http://schemas.openxmlformats.org/officeDocument/2006/relationships/tags" Target="../tags/tag238.xml"/><Relationship Id="rId35" Type="http://schemas.openxmlformats.org/officeDocument/2006/relationships/tags" Target="../tags/tag237.xml"/><Relationship Id="rId34" Type="http://schemas.openxmlformats.org/officeDocument/2006/relationships/tags" Target="../tags/tag236.xml"/><Relationship Id="rId33" Type="http://schemas.openxmlformats.org/officeDocument/2006/relationships/tags" Target="../tags/tag235.xml"/><Relationship Id="rId32" Type="http://schemas.openxmlformats.org/officeDocument/2006/relationships/tags" Target="../tags/tag234.xml"/><Relationship Id="rId31" Type="http://schemas.openxmlformats.org/officeDocument/2006/relationships/tags" Target="../tags/tag233.xml"/><Relationship Id="rId30" Type="http://schemas.openxmlformats.org/officeDocument/2006/relationships/tags" Target="../tags/tag232.xml"/><Relationship Id="rId3" Type="http://schemas.openxmlformats.org/officeDocument/2006/relationships/tags" Target="../tags/tag205.xml"/><Relationship Id="rId29" Type="http://schemas.openxmlformats.org/officeDocument/2006/relationships/tags" Target="../tags/tag231.xml"/><Relationship Id="rId28" Type="http://schemas.openxmlformats.org/officeDocument/2006/relationships/tags" Target="../tags/tag230.xml"/><Relationship Id="rId27" Type="http://schemas.openxmlformats.org/officeDocument/2006/relationships/tags" Target="../tags/tag229.xml"/><Relationship Id="rId26" Type="http://schemas.openxmlformats.org/officeDocument/2006/relationships/tags" Target="../tags/tag228.xml"/><Relationship Id="rId25" Type="http://schemas.openxmlformats.org/officeDocument/2006/relationships/tags" Target="../tags/tag227.xml"/><Relationship Id="rId24" Type="http://schemas.openxmlformats.org/officeDocument/2006/relationships/tags" Target="../tags/tag226.xml"/><Relationship Id="rId23" Type="http://schemas.openxmlformats.org/officeDocument/2006/relationships/tags" Target="../tags/tag225.xml"/><Relationship Id="rId22" Type="http://schemas.openxmlformats.org/officeDocument/2006/relationships/tags" Target="../tags/tag224.xml"/><Relationship Id="rId21" Type="http://schemas.openxmlformats.org/officeDocument/2006/relationships/tags" Target="../tags/tag223.xml"/><Relationship Id="rId20" Type="http://schemas.openxmlformats.org/officeDocument/2006/relationships/tags" Target="../tags/tag222.xml"/><Relationship Id="rId2" Type="http://schemas.openxmlformats.org/officeDocument/2006/relationships/tags" Target="../tags/tag204.xml"/><Relationship Id="rId19" Type="http://schemas.openxmlformats.org/officeDocument/2006/relationships/tags" Target="../tags/tag221.xml"/><Relationship Id="rId18" Type="http://schemas.openxmlformats.org/officeDocument/2006/relationships/tags" Target="../tags/tag220.xml"/><Relationship Id="rId17" Type="http://schemas.openxmlformats.org/officeDocument/2006/relationships/tags" Target="../tags/tag219.xml"/><Relationship Id="rId16" Type="http://schemas.openxmlformats.org/officeDocument/2006/relationships/tags" Target="../tags/tag218.xml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62.xml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6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64.xml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265.xml"/><Relationship Id="rId3" Type="http://schemas.openxmlformats.org/officeDocument/2006/relationships/image" Target="../media/image38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9.wmf"/><Relationship Id="rId19" Type="http://schemas.openxmlformats.org/officeDocument/2006/relationships/vmlDrawing" Target="../drawings/vmlDrawing2.vml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266.xml"/><Relationship Id="rId16" Type="http://schemas.openxmlformats.org/officeDocument/2006/relationships/image" Target="../media/image49.wmf"/><Relationship Id="rId15" Type="http://schemas.openxmlformats.org/officeDocument/2006/relationships/oleObject" Target="../embeddings/oleObject6.bin"/><Relationship Id="rId14" Type="http://schemas.openxmlformats.org/officeDocument/2006/relationships/image" Target="../media/image48.wmf"/><Relationship Id="rId13" Type="http://schemas.openxmlformats.org/officeDocument/2006/relationships/oleObject" Target="../embeddings/oleObject5.bin"/><Relationship Id="rId12" Type="http://schemas.openxmlformats.org/officeDocument/2006/relationships/image" Target="../media/image47.wmf"/><Relationship Id="rId11" Type="http://schemas.openxmlformats.org/officeDocument/2006/relationships/oleObject" Target="../embeddings/oleObject4.bin"/><Relationship Id="rId10" Type="http://schemas.openxmlformats.org/officeDocument/2006/relationships/image" Target="../media/image46.png"/><Relationship Id="rId1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26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7" Type="http://schemas.openxmlformats.org/officeDocument/2006/relationships/notesSlide" Target="../notesSlides/notesSlide1.xml"/><Relationship Id="rId76" Type="http://schemas.openxmlformats.org/officeDocument/2006/relationships/slideLayout" Target="../slideLayouts/slideLayout1.xml"/><Relationship Id="rId75" Type="http://schemas.openxmlformats.org/officeDocument/2006/relationships/tags" Target="../tags/tag140.xml"/><Relationship Id="rId74" Type="http://schemas.openxmlformats.org/officeDocument/2006/relationships/image" Target="../media/image2.GIF"/><Relationship Id="rId73" Type="http://schemas.openxmlformats.org/officeDocument/2006/relationships/tags" Target="../tags/tag139.xml"/><Relationship Id="rId72" Type="http://schemas.openxmlformats.org/officeDocument/2006/relationships/tags" Target="../tags/tag138.xml"/><Relationship Id="rId71" Type="http://schemas.openxmlformats.org/officeDocument/2006/relationships/tags" Target="../tags/tag137.xml"/><Relationship Id="rId70" Type="http://schemas.openxmlformats.org/officeDocument/2006/relationships/tags" Target="../tags/tag136.xml"/><Relationship Id="rId7" Type="http://schemas.openxmlformats.org/officeDocument/2006/relationships/tags" Target="../tags/tag73.xml"/><Relationship Id="rId69" Type="http://schemas.openxmlformats.org/officeDocument/2006/relationships/tags" Target="../tags/tag135.xml"/><Relationship Id="rId68" Type="http://schemas.openxmlformats.org/officeDocument/2006/relationships/tags" Target="../tags/tag134.xml"/><Relationship Id="rId67" Type="http://schemas.openxmlformats.org/officeDocument/2006/relationships/tags" Target="../tags/tag133.xml"/><Relationship Id="rId66" Type="http://schemas.openxmlformats.org/officeDocument/2006/relationships/tags" Target="../tags/tag132.xml"/><Relationship Id="rId65" Type="http://schemas.openxmlformats.org/officeDocument/2006/relationships/tags" Target="../tags/tag131.xml"/><Relationship Id="rId64" Type="http://schemas.openxmlformats.org/officeDocument/2006/relationships/tags" Target="../tags/tag130.xml"/><Relationship Id="rId63" Type="http://schemas.openxmlformats.org/officeDocument/2006/relationships/tags" Target="../tags/tag129.xml"/><Relationship Id="rId62" Type="http://schemas.openxmlformats.org/officeDocument/2006/relationships/tags" Target="../tags/tag128.xml"/><Relationship Id="rId61" Type="http://schemas.openxmlformats.org/officeDocument/2006/relationships/tags" Target="../tags/tag127.xml"/><Relationship Id="rId60" Type="http://schemas.openxmlformats.org/officeDocument/2006/relationships/tags" Target="../tags/tag126.xml"/><Relationship Id="rId6" Type="http://schemas.openxmlformats.org/officeDocument/2006/relationships/tags" Target="../tags/tag72.xml"/><Relationship Id="rId59" Type="http://schemas.openxmlformats.org/officeDocument/2006/relationships/tags" Target="../tags/tag125.xml"/><Relationship Id="rId58" Type="http://schemas.openxmlformats.org/officeDocument/2006/relationships/tags" Target="../tags/tag124.xml"/><Relationship Id="rId57" Type="http://schemas.openxmlformats.org/officeDocument/2006/relationships/tags" Target="../tags/tag123.xml"/><Relationship Id="rId56" Type="http://schemas.openxmlformats.org/officeDocument/2006/relationships/tags" Target="../tags/tag122.xml"/><Relationship Id="rId55" Type="http://schemas.openxmlformats.org/officeDocument/2006/relationships/tags" Target="../tags/tag121.xml"/><Relationship Id="rId54" Type="http://schemas.openxmlformats.org/officeDocument/2006/relationships/tags" Target="../tags/tag120.xml"/><Relationship Id="rId53" Type="http://schemas.openxmlformats.org/officeDocument/2006/relationships/tags" Target="../tags/tag119.xml"/><Relationship Id="rId52" Type="http://schemas.openxmlformats.org/officeDocument/2006/relationships/tags" Target="../tags/tag118.xml"/><Relationship Id="rId51" Type="http://schemas.openxmlformats.org/officeDocument/2006/relationships/tags" Target="../tags/tag117.xml"/><Relationship Id="rId50" Type="http://schemas.openxmlformats.org/officeDocument/2006/relationships/tags" Target="../tags/tag116.xml"/><Relationship Id="rId5" Type="http://schemas.openxmlformats.org/officeDocument/2006/relationships/tags" Target="../tags/tag71.xml"/><Relationship Id="rId49" Type="http://schemas.openxmlformats.org/officeDocument/2006/relationships/tags" Target="../tags/tag115.xml"/><Relationship Id="rId48" Type="http://schemas.openxmlformats.org/officeDocument/2006/relationships/tags" Target="../tags/tag114.xml"/><Relationship Id="rId47" Type="http://schemas.openxmlformats.org/officeDocument/2006/relationships/tags" Target="../tags/tag113.xml"/><Relationship Id="rId46" Type="http://schemas.openxmlformats.org/officeDocument/2006/relationships/tags" Target="../tags/tag112.xml"/><Relationship Id="rId45" Type="http://schemas.openxmlformats.org/officeDocument/2006/relationships/tags" Target="../tags/tag111.xml"/><Relationship Id="rId44" Type="http://schemas.openxmlformats.org/officeDocument/2006/relationships/tags" Target="../tags/tag110.xml"/><Relationship Id="rId43" Type="http://schemas.openxmlformats.org/officeDocument/2006/relationships/tags" Target="../tags/tag109.xml"/><Relationship Id="rId42" Type="http://schemas.openxmlformats.org/officeDocument/2006/relationships/tags" Target="../tags/tag108.xml"/><Relationship Id="rId41" Type="http://schemas.openxmlformats.org/officeDocument/2006/relationships/tags" Target="../tags/tag107.xml"/><Relationship Id="rId40" Type="http://schemas.openxmlformats.org/officeDocument/2006/relationships/tags" Target="../tags/tag106.xml"/><Relationship Id="rId4" Type="http://schemas.openxmlformats.org/officeDocument/2006/relationships/tags" Target="../tags/tag70.xml"/><Relationship Id="rId39" Type="http://schemas.openxmlformats.org/officeDocument/2006/relationships/tags" Target="../tags/tag105.xml"/><Relationship Id="rId38" Type="http://schemas.openxmlformats.org/officeDocument/2006/relationships/tags" Target="../tags/tag104.xml"/><Relationship Id="rId37" Type="http://schemas.openxmlformats.org/officeDocument/2006/relationships/tags" Target="../tags/tag103.xml"/><Relationship Id="rId36" Type="http://schemas.openxmlformats.org/officeDocument/2006/relationships/tags" Target="../tags/tag102.xml"/><Relationship Id="rId35" Type="http://schemas.openxmlformats.org/officeDocument/2006/relationships/tags" Target="../tags/tag101.xml"/><Relationship Id="rId34" Type="http://schemas.openxmlformats.org/officeDocument/2006/relationships/tags" Target="../tags/tag100.xml"/><Relationship Id="rId33" Type="http://schemas.openxmlformats.org/officeDocument/2006/relationships/tags" Target="../tags/tag99.xml"/><Relationship Id="rId32" Type="http://schemas.openxmlformats.org/officeDocument/2006/relationships/tags" Target="../tags/tag98.xml"/><Relationship Id="rId31" Type="http://schemas.openxmlformats.org/officeDocument/2006/relationships/tags" Target="../tags/tag97.xml"/><Relationship Id="rId30" Type="http://schemas.openxmlformats.org/officeDocument/2006/relationships/tags" Target="../tags/tag96.xml"/><Relationship Id="rId3" Type="http://schemas.openxmlformats.org/officeDocument/2006/relationships/tags" Target="../tags/tag69.xml"/><Relationship Id="rId29" Type="http://schemas.openxmlformats.org/officeDocument/2006/relationships/tags" Target="../tags/tag95.xml"/><Relationship Id="rId28" Type="http://schemas.openxmlformats.org/officeDocument/2006/relationships/tags" Target="../tags/tag94.xml"/><Relationship Id="rId27" Type="http://schemas.openxmlformats.org/officeDocument/2006/relationships/tags" Target="../tags/tag93.xml"/><Relationship Id="rId26" Type="http://schemas.openxmlformats.org/officeDocument/2006/relationships/tags" Target="../tags/tag92.xml"/><Relationship Id="rId25" Type="http://schemas.openxmlformats.org/officeDocument/2006/relationships/tags" Target="../tags/tag91.xml"/><Relationship Id="rId24" Type="http://schemas.openxmlformats.org/officeDocument/2006/relationships/tags" Target="../tags/tag90.xml"/><Relationship Id="rId23" Type="http://schemas.openxmlformats.org/officeDocument/2006/relationships/tags" Target="../tags/tag89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68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68.xml"/><Relationship Id="rId4" Type="http://schemas.openxmlformats.org/officeDocument/2006/relationships/image" Target="../media/image57.png"/><Relationship Id="rId3" Type="http://schemas.openxmlformats.org/officeDocument/2006/relationships/image" Target="../media/image56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69.xml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70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1" Type="http://schemas.openxmlformats.org/officeDocument/2006/relationships/notesSlide" Target="../notesSlides/notesSlide4.xml"/><Relationship Id="rId60" Type="http://schemas.openxmlformats.org/officeDocument/2006/relationships/slideLayout" Target="../slideLayouts/slideLayout3.xml"/><Relationship Id="rId6" Type="http://schemas.openxmlformats.org/officeDocument/2006/relationships/tags" Target="../tags/tag276.xml"/><Relationship Id="rId59" Type="http://schemas.openxmlformats.org/officeDocument/2006/relationships/tags" Target="../tags/tag329.xml"/><Relationship Id="rId58" Type="http://schemas.openxmlformats.org/officeDocument/2006/relationships/tags" Target="../tags/tag328.xml"/><Relationship Id="rId57" Type="http://schemas.openxmlformats.org/officeDocument/2006/relationships/tags" Target="../tags/tag327.xml"/><Relationship Id="rId56" Type="http://schemas.openxmlformats.org/officeDocument/2006/relationships/tags" Target="../tags/tag326.xml"/><Relationship Id="rId55" Type="http://schemas.openxmlformats.org/officeDocument/2006/relationships/tags" Target="../tags/tag325.xml"/><Relationship Id="rId54" Type="http://schemas.openxmlformats.org/officeDocument/2006/relationships/tags" Target="../tags/tag324.xml"/><Relationship Id="rId53" Type="http://schemas.openxmlformats.org/officeDocument/2006/relationships/tags" Target="../tags/tag323.xml"/><Relationship Id="rId52" Type="http://schemas.openxmlformats.org/officeDocument/2006/relationships/tags" Target="../tags/tag322.xml"/><Relationship Id="rId51" Type="http://schemas.openxmlformats.org/officeDocument/2006/relationships/tags" Target="../tags/tag321.xml"/><Relationship Id="rId50" Type="http://schemas.openxmlformats.org/officeDocument/2006/relationships/tags" Target="../tags/tag320.xml"/><Relationship Id="rId5" Type="http://schemas.openxmlformats.org/officeDocument/2006/relationships/tags" Target="../tags/tag275.xml"/><Relationship Id="rId49" Type="http://schemas.openxmlformats.org/officeDocument/2006/relationships/tags" Target="../tags/tag319.xml"/><Relationship Id="rId48" Type="http://schemas.openxmlformats.org/officeDocument/2006/relationships/tags" Target="../tags/tag318.xml"/><Relationship Id="rId47" Type="http://schemas.openxmlformats.org/officeDocument/2006/relationships/tags" Target="../tags/tag317.xml"/><Relationship Id="rId46" Type="http://schemas.openxmlformats.org/officeDocument/2006/relationships/tags" Target="../tags/tag316.xml"/><Relationship Id="rId45" Type="http://schemas.openxmlformats.org/officeDocument/2006/relationships/tags" Target="../tags/tag315.xml"/><Relationship Id="rId44" Type="http://schemas.openxmlformats.org/officeDocument/2006/relationships/tags" Target="../tags/tag314.xml"/><Relationship Id="rId43" Type="http://schemas.openxmlformats.org/officeDocument/2006/relationships/tags" Target="../tags/tag313.xml"/><Relationship Id="rId42" Type="http://schemas.openxmlformats.org/officeDocument/2006/relationships/tags" Target="../tags/tag312.xml"/><Relationship Id="rId41" Type="http://schemas.openxmlformats.org/officeDocument/2006/relationships/tags" Target="../tags/tag311.xml"/><Relationship Id="rId40" Type="http://schemas.openxmlformats.org/officeDocument/2006/relationships/tags" Target="../tags/tag310.xml"/><Relationship Id="rId4" Type="http://schemas.openxmlformats.org/officeDocument/2006/relationships/tags" Target="../tags/tag274.xml"/><Relationship Id="rId39" Type="http://schemas.openxmlformats.org/officeDocument/2006/relationships/tags" Target="../tags/tag309.xml"/><Relationship Id="rId38" Type="http://schemas.openxmlformats.org/officeDocument/2006/relationships/tags" Target="../tags/tag308.xml"/><Relationship Id="rId37" Type="http://schemas.openxmlformats.org/officeDocument/2006/relationships/tags" Target="../tags/tag307.xml"/><Relationship Id="rId36" Type="http://schemas.openxmlformats.org/officeDocument/2006/relationships/tags" Target="../tags/tag306.xml"/><Relationship Id="rId35" Type="http://schemas.openxmlformats.org/officeDocument/2006/relationships/tags" Target="../tags/tag305.xml"/><Relationship Id="rId34" Type="http://schemas.openxmlformats.org/officeDocument/2006/relationships/tags" Target="../tags/tag304.xml"/><Relationship Id="rId33" Type="http://schemas.openxmlformats.org/officeDocument/2006/relationships/tags" Target="../tags/tag303.xml"/><Relationship Id="rId32" Type="http://schemas.openxmlformats.org/officeDocument/2006/relationships/tags" Target="../tags/tag302.xml"/><Relationship Id="rId31" Type="http://schemas.openxmlformats.org/officeDocument/2006/relationships/tags" Target="../tags/tag301.xml"/><Relationship Id="rId30" Type="http://schemas.openxmlformats.org/officeDocument/2006/relationships/tags" Target="../tags/tag300.xml"/><Relationship Id="rId3" Type="http://schemas.openxmlformats.org/officeDocument/2006/relationships/tags" Target="../tags/tag273.xml"/><Relationship Id="rId29" Type="http://schemas.openxmlformats.org/officeDocument/2006/relationships/tags" Target="../tags/tag299.xml"/><Relationship Id="rId28" Type="http://schemas.openxmlformats.org/officeDocument/2006/relationships/tags" Target="../tags/tag298.xml"/><Relationship Id="rId27" Type="http://schemas.openxmlformats.org/officeDocument/2006/relationships/tags" Target="../tags/tag297.xml"/><Relationship Id="rId26" Type="http://schemas.openxmlformats.org/officeDocument/2006/relationships/tags" Target="../tags/tag296.xml"/><Relationship Id="rId25" Type="http://schemas.openxmlformats.org/officeDocument/2006/relationships/tags" Target="../tags/tag295.xml"/><Relationship Id="rId24" Type="http://schemas.openxmlformats.org/officeDocument/2006/relationships/tags" Target="../tags/tag294.xml"/><Relationship Id="rId23" Type="http://schemas.openxmlformats.org/officeDocument/2006/relationships/tags" Target="../tags/tag293.xml"/><Relationship Id="rId22" Type="http://schemas.openxmlformats.org/officeDocument/2006/relationships/tags" Target="../tags/tag292.xml"/><Relationship Id="rId21" Type="http://schemas.openxmlformats.org/officeDocument/2006/relationships/tags" Target="../tags/tag291.xml"/><Relationship Id="rId20" Type="http://schemas.openxmlformats.org/officeDocument/2006/relationships/tags" Target="../tags/tag290.xml"/><Relationship Id="rId2" Type="http://schemas.openxmlformats.org/officeDocument/2006/relationships/tags" Target="../tags/tag272.xml"/><Relationship Id="rId19" Type="http://schemas.openxmlformats.org/officeDocument/2006/relationships/tags" Target="../tags/tag289.xml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30.xml"/><Relationship Id="rId3" Type="http://schemas.openxmlformats.org/officeDocument/2006/relationships/image" Target="../media/image62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331.xml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332.xml"/><Relationship Id="rId3" Type="http://schemas.openxmlformats.org/officeDocument/2006/relationships/image" Target="../media/image65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image" Target="../media/image69.jpeg"/><Relationship Id="rId7" Type="http://schemas.openxmlformats.org/officeDocument/2006/relationships/tags" Target="../tags/tag336.xml"/><Relationship Id="rId6" Type="http://schemas.openxmlformats.org/officeDocument/2006/relationships/image" Target="../media/image68.jpeg"/><Relationship Id="rId5" Type="http://schemas.openxmlformats.org/officeDocument/2006/relationships/tags" Target="../tags/tag335.xml"/><Relationship Id="rId4" Type="http://schemas.openxmlformats.org/officeDocument/2006/relationships/image" Target="../media/image67.jpeg"/><Relationship Id="rId3" Type="http://schemas.openxmlformats.org/officeDocument/2006/relationships/tags" Target="../tags/tag334.xml"/><Relationship Id="rId2" Type="http://schemas.openxmlformats.org/officeDocument/2006/relationships/image" Target="../media/image66.png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333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38.xml"/><Relationship Id="rId3" Type="http://schemas.openxmlformats.org/officeDocument/2006/relationships/image" Target="../media/image70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1" Type="http://schemas.openxmlformats.org/officeDocument/2006/relationships/notesSlide" Target="../notesSlides/notesSlide2.xml"/><Relationship Id="rId60" Type="http://schemas.openxmlformats.org/officeDocument/2006/relationships/slideLayout" Target="../slideLayouts/slideLayout3.xml"/><Relationship Id="rId6" Type="http://schemas.openxmlformats.org/officeDocument/2006/relationships/tags" Target="../tags/tag146.xml"/><Relationship Id="rId59" Type="http://schemas.openxmlformats.org/officeDocument/2006/relationships/tags" Target="../tags/tag199.xml"/><Relationship Id="rId58" Type="http://schemas.openxmlformats.org/officeDocument/2006/relationships/tags" Target="../tags/tag198.xml"/><Relationship Id="rId57" Type="http://schemas.openxmlformats.org/officeDocument/2006/relationships/tags" Target="../tags/tag197.xml"/><Relationship Id="rId56" Type="http://schemas.openxmlformats.org/officeDocument/2006/relationships/tags" Target="../tags/tag196.xml"/><Relationship Id="rId55" Type="http://schemas.openxmlformats.org/officeDocument/2006/relationships/tags" Target="../tags/tag195.xml"/><Relationship Id="rId54" Type="http://schemas.openxmlformats.org/officeDocument/2006/relationships/tags" Target="../tags/tag194.xml"/><Relationship Id="rId53" Type="http://schemas.openxmlformats.org/officeDocument/2006/relationships/tags" Target="../tags/tag193.xml"/><Relationship Id="rId52" Type="http://schemas.openxmlformats.org/officeDocument/2006/relationships/tags" Target="../tags/tag192.xml"/><Relationship Id="rId51" Type="http://schemas.openxmlformats.org/officeDocument/2006/relationships/tags" Target="../tags/tag191.xml"/><Relationship Id="rId50" Type="http://schemas.openxmlformats.org/officeDocument/2006/relationships/tags" Target="../tags/tag190.xml"/><Relationship Id="rId5" Type="http://schemas.openxmlformats.org/officeDocument/2006/relationships/tags" Target="../tags/tag145.xml"/><Relationship Id="rId49" Type="http://schemas.openxmlformats.org/officeDocument/2006/relationships/tags" Target="../tags/tag189.xml"/><Relationship Id="rId48" Type="http://schemas.openxmlformats.org/officeDocument/2006/relationships/tags" Target="../tags/tag188.xml"/><Relationship Id="rId47" Type="http://schemas.openxmlformats.org/officeDocument/2006/relationships/tags" Target="../tags/tag187.xml"/><Relationship Id="rId46" Type="http://schemas.openxmlformats.org/officeDocument/2006/relationships/tags" Target="../tags/tag186.xml"/><Relationship Id="rId45" Type="http://schemas.openxmlformats.org/officeDocument/2006/relationships/tags" Target="../tags/tag185.xml"/><Relationship Id="rId44" Type="http://schemas.openxmlformats.org/officeDocument/2006/relationships/tags" Target="../tags/tag184.xml"/><Relationship Id="rId43" Type="http://schemas.openxmlformats.org/officeDocument/2006/relationships/tags" Target="../tags/tag183.xml"/><Relationship Id="rId42" Type="http://schemas.openxmlformats.org/officeDocument/2006/relationships/tags" Target="../tags/tag182.xml"/><Relationship Id="rId41" Type="http://schemas.openxmlformats.org/officeDocument/2006/relationships/tags" Target="../tags/tag181.xml"/><Relationship Id="rId40" Type="http://schemas.openxmlformats.org/officeDocument/2006/relationships/tags" Target="../tags/tag180.xml"/><Relationship Id="rId4" Type="http://schemas.openxmlformats.org/officeDocument/2006/relationships/tags" Target="../tags/tag144.xml"/><Relationship Id="rId39" Type="http://schemas.openxmlformats.org/officeDocument/2006/relationships/tags" Target="../tags/tag179.xml"/><Relationship Id="rId38" Type="http://schemas.openxmlformats.org/officeDocument/2006/relationships/tags" Target="../tags/tag178.xml"/><Relationship Id="rId37" Type="http://schemas.openxmlformats.org/officeDocument/2006/relationships/tags" Target="../tags/tag177.xml"/><Relationship Id="rId36" Type="http://schemas.openxmlformats.org/officeDocument/2006/relationships/tags" Target="../tags/tag176.xml"/><Relationship Id="rId35" Type="http://schemas.openxmlformats.org/officeDocument/2006/relationships/tags" Target="../tags/tag175.xml"/><Relationship Id="rId34" Type="http://schemas.openxmlformats.org/officeDocument/2006/relationships/tags" Target="../tags/tag174.xml"/><Relationship Id="rId33" Type="http://schemas.openxmlformats.org/officeDocument/2006/relationships/tags" Target="../tags/tag173.xml"/><Relationship Id="rId32" Type="http://schemas.openxmlformats.org/officeDocument/2006/relationships/tags" Target="../tags/tag172.xml"/><Relationship Id="rId31" Type="http://schemas.openxmlformats.org/officeDocument/2006/relationships/tags" Target="../tags/tag171.xml"/><Relationship Id="rId30" Type="http://schemas.openxmlformats.org/officeDocument/2006/relationships/tags" Target="../tags/tag170.xml"/><Relationship Id="rId3" Type="http://schemas.openxmlformats.org/officeDocument/2006/relationships/tags" Target="../tags/tag143.xml"/><Relationship Id="rId29" Type="http://schemas.openxmlformats.org/officeDocument/2006/relationships/tags" Target="../tags/tag169.xml"/><Relationship Id="rId28" Type="http://schemas.openxmlformats.org/officeDocument/2006/relationships/tags" Target="../tags/tag168.xml"/><Relationship Id="rId27" Type="http://schemas.openxmlformats.org/officeDocument/2006/relationships/tags" Target="../tags/tag167.xml"/><Relationship Id="rId26" Type="http://schemas.openxmlformats.org/officeDocument/2006/relationships/tags" Target="../tags/tag166.xml"/><Relationship Id="rId25" Type="http://schemas.openxmlformats.org/officeDocument/2006/relationships/tags" Target="../tags/tag165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tags" Target="../tags/tag142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9.xml"/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40.xml"/><Relationship Id="rId2" Type="http://schemas.openxmlformats.org/officeDocument/2006/relationships/image" Target="../media/image63.jpeg"/><Relationship Id="rId1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3" Type="http://schemas.openxmlformats.org/officeDocument/2006/relationships/notesSlide" Target="../notesSlides/notesSlide5.xml"/><Relationship Id="rId82" Type="http://schemas.openxmlformats.org/officeDocument/2006/relationships/slideLayout" Target="../slideLayouts/slideLayout11.xml"/><Relationship Id="rId81" Type="http://schemas.openxmlformats.org/officeDocument/2006/relationships/tags" Target="../tags/tag421.xml"/><Relationship Id="rId80" Type="http://schemas.openxmlformats.org/officeDocument/2006/relationships/tags" Target="../tags/tag420.xml"/><Relationship Id="rId8" Type="http://schemas.openxmlformats.org/officeDocument/2006/relationships/tags" Target="../tags/tag348.xml"/><Relationship Id="rId79" Type="http://schemas.openxmlformats.org/officeDocument/2006/relationships/tags" Target="../tags/tag419.xml"/><Relationship Id="rId78" Type="http://schemas.openxmlformats.org/officeDocument/2006/relationships/tags" Target="../tags/tag418.xml"/><Relationship Id="rId77" Type="http://schemas.openxmlformats.org/officeDocument/2006/relationships/tags" Target="../tags/tag417.xml"/><Relationship Id="rId76" Type="http://schemas.openxmlformats.org/officeDocument/2006/relationships/tags" Target="../tags/tag416.xml"/><Relationship Id="rId75" Type="http://schemas.openxmlformats.org/officeDocument/2006/relationships/tags" Target="../tags/tag415.xml"/><Relationship Id="rId74" Type="http://schemas.openxmlformats.org/officeDocument/2006/relationships/tags" Target="../tags/tag414.xml"/><Relationship Id="rId73" Type="http://schemas.openxmlformats.org/officeDocument/2006/relationships/tags" Target="../tags/tag413.xml"/><Relationship Id="rId72" Type="http://schemas.openxmlformats.org/officeDocument/2006/relationships/tags" Target="../tags/tag412.xml"/><Relationship Id="rId71" Type="http://schemas.openxmlformats.org/officeDocument/2006/relationships/tags" Target="../tags/tag411.xml"/><Relationship Id="rId70" Type="http://schemas.openxmlformats.org/officeDocument/2006/relationships/tags" Target="../tags/tag410.xml"/><Relationship Id="rId7" Type="http://schemas.openxmlformats.org/officeDocument/2006/relationships/tags" Target="../tags/tag347.xml"/><Relationship Id="rId69" Type="http://schemas.openxmlformats.org/officeDocument/2006/relationships/tags" Target="../tags/tag409.xml"/><Relationship Id="rId68" Type="http://schemas.openxmlformats.org/officeDocument/2006/relationships/tags" Target="../tags/tag408.xml"/><Relationship Id="rId67" Type="http://schemas.openxmlformats.org/officeDocument/2006/relationships/tags" Target="../tags/tag407.xml"/><Relationship Id="rId66" Type="http://schemas.openxmlformats.org/officeDocument/2006/relationships/tags" Target="../tags/tag406.xml"/><Relationship Id="rId65" Type="http://schemas.openxmlformats.org/officeDocument/2006/relationships/tags" Target="../tags/tag405.xml"/><Relationship Id="rId64" Type="http://schemas.openxmlformats.org/officeDocument/2006/relationships/tags" Target="../tags/tag404.xml"/><Relationship Id="rId63" Type="http://schemas.openxmlformats.org/officeDocument/2006/relationships/tags" Target="../tags/tag403.xml"/><Relationship Id="rId62" Type="http://schemas.openxmlformats.org/officeDocument/2006/relationships/tags" Target="../tags/tag402.xml"/><Relationship Id="rId61" Type="http://schemas.openxmlformats.org/officeDocument/2006/relationships/tags" Target="../tags/tag401.xml"/><Relationship Id="rId60" Type="http://schemas.openxmlformats.org/officeDocument/2006/relationships/tags" Target="../tags/tag400.xml"/><Relationship Id="rId6" Type="http://schemas.openxmlformats.org/officeDocument/2006/relationships/tags" Target="../tags/tag346.xml"/><Relationship Id="rId59" Type="http://schemas.openxmlformats.org/officeDocument/2006/relationships/tags" Target="../tags/tag399.xml"/><Relationship Id="rId58" Type="http://schemas.openxmlformats.org/officeDocument/2006/relationships/tags" Target="../tags/tag398.xml"/><Relationship Id="rId57" Type="http://schemas.openxmlformats.org/officeDocument/2006/relationships/tags" Target="../tags/tag397.xml"/><Relationship Id="rId56" Type="http://schemas.openxmlformats.org/officeDocument/2006/relationships/tags" Target="../tags/tag396.xml"/><Relationship Id="rId55" Type="http://schemas.openxmlformats.org/officeDocument/2006/relationships/tags" Target="../tags/tag395.xml"/><Relationship Id="rId54" Type="http://schemas.openxmlformats.org/officeDocument/2006/relationships/tags" Target="../tags/tag394.xml"/><Relationship Id="rId53" Type="http://schemas.openxmlformats.org/officeDocument/2006/relationships/tags" Target="../tags/tag393.xml"/><Relationship Id="rId52" Type="http://schemas.openxmlformats.org/officeDocument/2006/relationships/tags" Target="../tags/tag392.xml"/><Relationship Id="rId51" Type="http://schemas.openxmlformats.org/officeDocument/2006/relationships/tags" Target="../tags/tag391.xml"/><Relationship Id="rId50" Type="http://schemas.openxmlformats.org/officeDocument/2006/relationships/tags" Target="../tags/tag390.xml"/><Relationship Id="rId5" Type="http://schemas.openxmlformats.org/officeDocument/2006/relationships/tags" Target="../tags/tag345.xml"/><Relationship Id="rId49" Type="http://schemas.openxmlformats.org/officeDocument/2006/relationships/tags" Target="../tags/tag389.xml"/><Relationship Id="rId48" Type="http://schemas.openxmlformats.org/officeDocument/2006/relationships/tags" Target="../tags/tag388.xml"/><Relationship Id="rId47" Type="http://schemas.openxmlformats.org/officeDocument/2006/relationships/tags" Target="../tags/tag387.xml"/><Relationship Id="rId46" Type="http://schemas.openxmlformats.org/officeDocument/2006/relationships/tags" Target="../tags/tag386.xml"/><Relationship Id="rId45" Type="http://schemas.openxmlformats.org/officeDocument/2006/relationships/tags" Target="../tags/tag385.xml"/><Relationship Id="rId44" Type="http://schemas.openxmlformats.org/officeDocument/2006/relationships/tags" Target="../tags/tag384.xml"/><Relationship Id="rId43" Type="http://schemas.openxmlformats.org/officeDocument/2006/relationships/tags" Target="../tags/tag383.xml"/><Relationship Id="rId42" Type="http://schemas.openxmlformats.org/officeDocument/2006/relationships/tags" Target="../tags/tag382.xml"/><Relationship Id="rId41" Type="http://schemas.openxmlformats.org/officeDocument/2006/relationships/tags" Target="../tags/tag381.xml"/><Relationship Id="rId40" Type="http://schemas.openxmlformats.org/officeDocument/2006/relationships/tags" Target="../tags/tag380.xml"/><Relationship Id="rId4" Type="http://schemas.openxmlformats.org/officeDocument/2006/relationships/tags" Target="../tags/tag344.xml"/><Relationship Id="rId39" Type="http://schemas.openxmlformats.org/officeDocument/2006/relationships/tags" Target="../tags/tag379.xml"/><Relationship Id="rId38" Type="http://schemas.openxmlformats.org/officeDocument/2006/relationships/tags" Target="../tags/tag378.xml"/><Relationship Id="rId37" Type="http://schemas.openxmlformats.org/officeDocument/2006/relationships/tags" Target="../tags/tag377.xml"/><Relationship Id="rId36" Type="http://schemas.openxmlformats.org/officeDocument/2006/relationships/tags" Target="../tags/tag376.xml"/><Relationship Id="rId35" Type="http://schemas.openxmlformats.org/officeDocument/2006/relationships/tags" Target="../tags/tag375.xml"/><Relationship Id="rId34" Type="http://schemas.openxmlformats.org/officeDocument/2006/relationships/tags" Target="../tags/tag374.xml"/><Relationship Id="rId33" Type="http://schemas.openxmlformats.org/officeDocument/2006/relationships/tags" Target="../tags/tag373.xml"/><Relationship Id="rId32" Type="http://schemas.openxmlformats.org/officeDocument/2006/relationships/tags" Target="../tags/tag372.xml"/><Relationship Id="rId31" Type="http://schemas.openxmlformats.org/officeDocument/2006/relationships/tags" Target="../tags/tag371.xml"/><Relationship Id="rId30" Type="http://schemas.openxmlformats.org/officeDocument/2006/relationships/tags" Target="../tags/tag370.xml"/><Relationship Id="rId3" Type="http://schemas.openxmlformats.org/officeDocument/2006/relationships/tags" Target="../tags/tag343.xml"/><Relationship Id="rId29" Type="http://schemas.openxmlformats.org/officeDocument/2006/relationships/tags" Target="../tags/tag369.xml"/><Relationship Id="rId28" Type="http://schemas.openxmlformats.org/officeDocument/2006/relationships/tags" Target="../tags/tag368.xml"/><Relationship Id="rId27" Type="http://schemas.openxmlformats.org/officeDocument/2006/relationships/tags" Target="../tags/tag367.xml"/><Relationship Id="rId26" Type="http://schemas.openxmlformats.org/officeDocument/2006/relationships/tags" Target="../tags/tag366.xml"/><Relationship Id="rId25" Type="http://schemas.openxmlformats.org/officeDocument/2006/relationships/tags" Target="../tags/tag365.xml"/><Relationship Id="rId24" Type="http://schemas.openxmlformats.org/officeDocument/2006/relationships/tags" Target="../tags/tag364.xml"/><Relationship Id="rId23" Type="http://schemas.openxmlformats.org/officeDocument/2006/relationships/tags" Target="../tags/tag363.xml"/><Relationship Id="rId22" Type="http://schemas.openxmlformats.org/officeDocument/2006/relationships/tags" Target="../tags/tag362.xml"/><Relationship Id="rId21" Type="http://schemas.openxmlformats.org/officeDocument/2006/relationships/tags" Target="../tags/tag361.xml"/><Relationship Id="rId20" Type="http://schemas.openxmlformats.org/officeDocument/2006/relationships/tags" Target="../tags/tag360.xml"/><Relationship Id="rId2" Type="http://schemas.openxmlformats.org/officeDocument/2006/relationships/tags" Target="../tags/tag342.xml"/><Relationship Id="rId19" Type="http://schemas.openxmlformats.org/officeDocument/2006/relationships/tags" Target="../tags/tag359.xml"/><Relationship Id="rId18" Type="http://schemas.openxmlformats.org/officeDocument/2006/relationships/tags" Target="../tags/tag358.xml"/><Relationship Id="rId17" Type="http://schemas.openxmlformats.org/officeDocument/2006/relationships/tags" Target="../tags/tag357.xml"/><Relationship Id="rId16" Type="http://schemas.openxmlformats.org/officeDocument/2006/relationships/tags" Target="../tags/tag356.xml"/><Relationship Id="rId15" Type="http://schemas.openxmlformats.org/officeDocument/2006/relationships/tags" Target="../tags/tag355.xml"/><Relationship Id="rId14" Type="http://schemas.openxmlformats.org/officeDocument/2006/relationships/tags" Target="../tags/tag354.xml"/><Relationship Id="rId13" Type="http://schemas.openxmlformats.org/officeDocument/2006/relationships/tags" Target="../tags/tag353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tags" Target="../tags/tag34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0.xml"/><Relationship Id="rId2" Type="http://schemas.openxmlformats.org/officeDocument/2006/relationships/image" Target="../media/image4.GIF"/><Relationship Id="rId1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导入聚落终极版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635" y="1179195"/>
            <a:ext cx="3618230" cy="3881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我国6</a:t>
            </a:r>
            <a:r>
              <a:rPr lang="en-US" altLang="zh-CN" sz="2800" b="1" dirty="0"/>
              <a:t>72</a:t>
            </a:r>
            <a:r>
              <a:rPr lang="zh-CN" altLang="en-US" sz="2800" b="1" dirty="0"/>
              <a:t>座城市，</a:t>
            </a:r>
            <a:r>
              <a:rPr lang="zh-CN" altLang="en-US" sz="2800" b="1" dirty="0">
                <a:solidFill>
                  <a:srgbClr val="C00000"/>
                </a:solidFill>
              </a:rPr>
              <a:t>2/3</a:t>
            </a:r>
            <a:r>
              <a:rPr lang="zh-CN" altLang="en-US" sz="2800" b="1" dirty="0"/>
              <a:t>被垃圾环带包围。这些垃圾埋不胜埋，烧不胜烧，造成了一系列严重危害。</a:t>
            </a:r>
            <a:endParaRPr lang="zh-CN" altLang="en-US" sz="2800" b="1" dirty="0"/>
          </a:p>
          <a:p>
            <a:pPr>
              <a:lnSpc>
                <a:spcPct val="110000"/>
              </a:lnSpc>
            </a:pPr>
            <a:r>
              <a:rPr lang="zh-CN" altLang="en-US" sz="2800" b="1" dirty="0"/>
              <a:t>    在垃圾成分中，可直接回收利用的资源，占垃圾总量的</a:t>
            </a:r>
            <a:r>
              <a:rPr lang="zh-CN" altLang="en-US" sz="2800" b="1" dirty="0">
                <a:solidFill>
                  <a:srgbClr val="C00000"/>
                </a:solidFill>
              </a:rPr>
              <a:t>42</a:t>
            </a:r>
            <a:r>
              <a:rPr lang="en-US" altLang="zh-CN" sz="2800" b="1" dirty="0">
                <a:solidFill>
                  <a:srgbClr val="C00000"/>
                </a:solidFill>
              </a:rPr>
              <a:t>.</a:t>
            </a:r>
            <a:r>
              <a:rPr lang="zh-CN" altLang="en-US" sz="2800" b="1" dirty="0">
                <a:solidFill>
                  <a:srgbClr val="C00000"/>
                </a:solidFill>
              </a:rPr>
              <a:t>9%</a:t>
            </a:r>
            <a:r>
              <a:rPr lang="zh-CN" altLang="en-US" sz="2800" b="1" dirty="0"/>
              <a:t>。</a:t>
            </a:r>
            <a:endParaRPr lang="zh-CN" altLang="en-US" sz="2800" b="1" dirty="0"/>
          </a:p>
        </p:txBody>
      </p:sp>
      <p:pic>
        <p:nvPicPr>
          <p:cNvPr id="7" name="内容占位符 6" descr="垃圾围城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865" y="313055"/>
            <a:ext cx="8038465" cy="53022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6440805" y="5845741"/>
            <a:ext cx="3757295" cy="44196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3200"/>
              <a:t>垃圾围城</a:t>
            </a:r>
            <a:endParaRPr lang="zh-CN" altLang="en-US" sz="3200"/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5726430" y="5845741"/>
            <a:ext cx="3444240" cy="640080"/>
          </a:xfrm>
          <a:prstGeom prst="rect">
            <a:avLst/>
          </a:prstGeom>
          <a:gradFill>
            <a:gsLst>
              <a:gs pos="12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zh-CN" altLang="en-US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</a:rPr>
              <a:t>进行垃圾分类等</a:t>
            </a:r>
            <a:endParaRPr lang="zh-CN" altLang="en-US" sz="3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095" y="1190478"/>
            <a:ext cx="4354195" cy="37223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75" y="122945"/>
            <a:ext cx="4665345" cy="30505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b="9585"/>
          <a:stretch>
            <a:fillRect/>
          </a:stretch>
        </p:blipFill>
        <p:spPr>
          <a:xfrm>
            <a:off x="4866005" y="3322955"/>
            <a:ext cx="4678680" cy="342773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文本框 7"/>
          <p:cNvSpPr txBox="1"/>
          <p:nvPr/>
        </p:nvSpPr>
        <p:spPr>
          <a:xfrm>
            <a:off x="695325" y="5036820"/>
            <a:ext cx="368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77925" y="4976494"/>
            <a:ext cx="2722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水资源短缺</a:t>
            </a:r>
            <a:endParaRPr lang="zh-CN" altLang="en-U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68205" y="308610"/>
            <a:ext cx="871855" cy="2553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噪声污染</a:t>
            </a:r>
            <a:endParaRPr lang="zh-CN" altLang="en-US" sz="4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641205" y="4053205"/>
            <a:ext cx="1243330" cy="2553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光</a:t>
            </a:r>
            <a:endParaRPr lang="zh-CN" altLang="en-US" sz="4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zh-CN" altLang="en-US" sz="4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污</a:t>
            </a:r>
            <a:endParaRPr lang="zh-CN" altLang="en-US" sz="4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zh-CN" altLang="en-US" sz="4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染</a:t>
            </a:r>
            <a:endParaRPr lang="zh-CN" altLang="en-US" sz="4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zh-CN" sz="4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……</a:t>
            </a:r>
            <a:endParaRPr lang="en-US" altLang="zh-CN" sz="4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城市人流车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670" y="2978785"/>
            <a:ext cx="6306185" cy="3859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文本框 1"/>
          <p:cNvSpPr txBox="1"/>
          <p:nvPr/>
        </p:nvSpPr>
        <p:spPr>
          <a:xfrm>
            <a:off x="8503920" y="2245360"/>
            <a:ext cx="1433830" cy="645160"/>
          </a:xfrm>
          <a:prstGeom prst="rect">
            <a:avLst/>
          </a:prstGeom>
          <a:solidFill>
            <a:srgbClr val="F4F0EC"/>
          </a:solidFill>
        </p:spPr>
        <p:txBody>
          <a:bodyPr wrap="square" rtlCol="0" anchor="t">
            <a:spAutoFit/>
          </a:bodyPr>
          <a:lstStyle/>
          <a:p>
            <a:pPr algn="dist"/>
            <a:r>
              <a:rPr sz="3600" b="1">
                <a:sym typeface="+mn-ea"/>
              </a:rPr>
              <a:t>城 市</a:t>
            </a:r>
            <a:endParaRPr lang="zh-CN" altLang="en-US" sz="36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2145" y="4044315"/>
            <a:ext cx="1492885" cy="645160"/>
          </a:xfrm>
          <a:prstGeom prst="rect">
            <a:avLst/>
          </a:prstGeom>
          <a:solidFill>
            <a:srgbClr val="F4F0EC"/>
          </a:solidFill>
        </p:spPr>
        <p:txBody>
          <a:bodyPr wrap="square" rtlCol="0" anchor="t">
            <a:spAutoFit/>
          </a:bodyPr>
          <a:lstStyle/>
          <a:p>
            <a:pPr algn="dist"/>
            <a:r>
              <a:rPr lang="zh-CN" sz="3600" b="1" dirty="0">
                <a:sym typeface="+mn-ea"/>
              </a:rPr>
              <a:t>乡村</a:t>
            </a:r>
            <a:endParaRPr lang="zh-CN" sz="3600" b="1" dirty="0">
              <a:sym typeface="+mn-ea"/>
            </a:endParaRPr>
          </a:p>
        </p:txBody>
      </p:sp>
      <p:pic>
        <p:nvPicPr>
          <p:cNvPr id="7" name="图片 6" descr="乡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" y="-13970"/>
            <a:ext cx="5898515" cy="39331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33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45215" y="1993455"/>
            <a:ext cx="1913172" cy="3031437"/>
          </a:xfrm>
          <a:prstGeom prst="round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33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9070" y="2268708"/>
            <a:ext cx="1565462" cy="2480931"/>
          </a:xfrm>
          <a:prstGeom prst="round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3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42927" y="2623126"/>
            <a:ext cx="1117748" cy="1772093"/>
          </a:xfrm>
          <a:prstGeom prst="round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768055" y="2579299"/>
            <a:ext cx="1106805" cy="1906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118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10638413" y="1717098"/>
            <a:ext cx="641350" cy="806450"/>
            <a:chOff x="5146676" y="1522413"/>
            <a:chExt cx="641350" cy="806450"/>
          </a:xfrm>
        </p:grpSpPr>
        <p:sp>
          <p:nvSpPr>
            <p:cNvPr id="13" name="Freeform 9"/>
            <p:cNvSpPr/>
            <p:nvPr>
              <p:custDataLst>
                <p:tags r:id="rId6"/>
              </p:custDataLst>
            </p:nvPr>
          </p:nvSpPr>
          <p:spPr bwMode="auto">
            <a:xfrm>
              <a:off x="5146676" y="2236788"/>
              <a:ext cx="80963" cy="73025"/>
            </a:xfrm>
            <a:custGeom>
              <a:avLst/>
              <a:gdLst>
                <a:gd name="T0" fmla="*/ 15 w 17"/>
                <a:gd name="T1" fmla="*/ 2 h 15"/>
                <a:gd name="T2" fmla="*/ 10 w 17"/>
                <a:gd name="T3" fmla="*/ 1 h 15"/>
                <a:gd name="T4" fmla="*/ 6 w 17"/>
                <a:gd name="T5" fmla="*/ 3 h 15"/>
                <a:gd name="T6" fmla="*/ 4 w 17"/>
                <a:gd name="T7" fmla="*/ 6 h 15"/>
                <a:gd name="T8" fmla="*/ 9 w 17"/>
                <a:gd name="T9" fmla="*/ 12 h 15"/>
                <a:gd name="T10" fmla="*/ 15 w 17"/>
                <a:gd name="T11" fmla="*/ 7 h 15"/>
                <a:gd name="T12" fmla="*/ 15 w 17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">
                  <a:moveTo>
                    <a:pt x="15" y="2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1"/>
                    <a:pt x="6" y="3"/>
                  </a:cubicBezTo>
                  <a:cubicBezTo>
                    <a:pt x="5" y="4"/>
                    <a:pt x="5" y="5"/>
                    <a:pt x="4" y="6"/>
                  </a:cubicBezTo>
                  <a:cubicBezTo>
                    <a:pt x="0" y="10"/>
                    <a:pt x="6" y="15"/>
                    <a:pt x="9" y="12"/>
                  </a:cubicBezTo>
                  <a:cubicBezTo>
                    <a:pt x="11" y="10"/>
                    <a:pt x="13" y="9"/>
                    <a:pt x="15" y="7"/>
                  </a:cubicBezTo>
                  <a:cubicBezTo>
                    <a:pt x="17" y="6"/>
                    <a:pt x="16" y="3"/>
                    <a:pt x="15" y="2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5310188" y="1685925"/>
              <a:ext cx="376238" cy="493713"/>
            </a:xfrm>
            <a:custGeom>
              <a:avLst/>
              <a:gdLst>
                <a:gd name="T0" fmla="*/ 71 w 78"/>
                <a:gd name="T1" fmla="*/ 14 h 102"/>
                <a:gd name="T2" fmla="*/ 66 w 78"/>
                <a:gd name="T3" fmla="*/ 18 h 102"/>
                <a:gd name="T4" fmla="*/ 66 w 78"/>
                <a:gd name="T5" fmla="*/ 17 h 102"/>
                <a:gd name="T6" fmla="*/ 65 w 78"/>
                <a:gd name="T7" fmla="*/ 14 h 102"/>
                <a:gd name="T8" fmla="*/ 67 w 78"/>
                <a:gd name="T9" fmla="*/ 10 h 102"/>
                <a:gd name="T10" fmla="*/ 60 w 78"/>
                <a:gd name="T11" fmla="*/ 6 h 102"/>
                <a:gd name="T12" fmla="*/ 58 w 78"/>
                <a:gd name="T13" fmla="*/ 3 h 102"/>
                <a:gd name="T14" fmla="*/ 51 w 78"/>
                <a:gd name="T15" fmla="*/ 4 h 102"/>
                <a:gd name="T16" fmla="*/ 49 w 78"/>
                <a:gd name="T17" fmla="*/ 9 h 102"/>
                <a:gd name="T18" fmla="*/ 49 w 78"/>
                <a:gd name="T19" fmla="*/ 10 h 102"/>
                <a:gd name="T20" fmla="*/ 30 w 78"/>
                <a:gd name="T21" fmla="*/ 40 h 102"/>
                <a:gd name="T22" fmla="*/ 6 w 78"/>
                <a:gd name="T23" fmla="*/ 78 h 102"/>
                <a:gd name="T24" fmla="*/ 3 w 78"/>
                <a:gd name="T25" fmla="*/ 85 h 102"/>
                <a:gd name="T26" fmla="*/ 10 w 78"/>
                <a:gd name="T27" fmla="*/ 99 h 102"/>
                <a:gd name="T28" fmla="*/ 17 w 78"/>
                <a:gd name="T29" fmla="*/ 101 h 102"/>
                <a:gd name="T30" fmla="*/ 21 w 78"/>
                <a:gd name="T31" fmla="*/ 100 h 102"/>
                <a:gd name="T32" fmla="*/ 55 w 78"/>
                <a:gd name="T33" fmla="*/ 53 h 102"/>
                <a:gd name="T34" fmla="*/ 77 w 78"/>
                <a:gd name="T35" fmla="*/ 16 h 102"/>
                <a:gd name="T36" fmla="*/ 71 w 78"/>
                <a:gd name="T37" fmla="*/ 1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102">
                  <a:moveTo>
                    <a:pt x="71" y="14"/>
                  </a:moveTo>
                  <a:cubicBezTo>
                    <a:pt x="69" y="15"/>
                    <a:pt x="68" y="16"/>
                    <a:pt x="66" y="18"/>
                  </a:cubicBezTo>
                  <a:cubicBezTo>
                    <a:pt x="66" y="18"/>
                    <a:pt x="66" y="17"/>
                    <a:pt x="66" y="17"/>
                  </a:cubicBezTo>
                  <a:cubicBezTo>
                    <a:pt x="66" y="16"/>
                    <a:pt x="65" y="15"/>
                    <a:pt x="65" y="14"/>
                  </a:cubicBezTo>
                  <a:cubicBezTo>
                    <a:pt x="65" y="13"/>
                    <a:pt x="66" y="12"/>
                    <a:pt x="67" y="10"/>
                  </a:cubicBezTo>
                  <a:cubicBezTo>
                    <a:pt x="69" y="6"/>
                    <a:pt x="63" y="2"/>
                    <a:pt x="60" y="6"/>
                  </a:cubicBezTo>
                  <a:cubicBezTo>
                    <a:pt x="59" y="5"/>
                    <a:pt x="59" y="4"/>
                    <a:pt x="58" y="3"/>
                  </a:cubicBezTo>
                  <a:cubicBezTo>
                    <a:pt x="56" y="0"/>
                    <a:pt x="52" y="1"/>
                    <a:pt x="51" y="4"/>
                  </a:cubicBezTo>
                  <a:cubicBezTo>
                    <a:pt x="50" y="6"/>
                    <a:pt x="50" y="7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1" y="19"/>
                    <a:pt x="34" y="28"/>
                    <a:pt x="30" y="40"/>
                  </a:cubicBezTo>
                  <a:cubicBezTo>
                    <a:pt x="20" y="52"/>
                    <a:pt x="13" y="65"/>
                    <a:pt x="6" y="78"/>
                  </a:cubicBezTo>
                  <a:cubicBezTo>
                    <a:pt x="2" y="77"/>
                    <a:pt x="0" y="83"/>
                    <a:pt x="3" y="85"/>
                  </a:cubicBezTo>
                  <a:cubicBezTo>
                    <a:pt x="8" y="89"/>
                    <a:pt x="10" y="93"/>
                    <a:pt x="10" y="99"/>
                  </a:cubicBezTo>
                  <a:cubicBezTo>
                    <a:pt x="11" y="102"/>
                    <a:pt x="14" y="102"/>
                    <a:pt x="17" y="101"/>
                  </a:cubicBezTo>
                  <a:cubicBezTo>
                    <a:pt x="18" y="102"/>
                    <a:pt x="20" y="102"/>
                    <a:pt x="21" y="100"/>
                  </a:cubicBezTo>
                  <a:cubicBezTo>
                    <a:pt x="34" y="85"/>
                    <a:pt x="42" y="67"/>
                    <a:pt x="55" y="53"/>
                  </a:cubicBezTo>
                  <a:cubicBezTo>
                    <a:pt x="64" y="42"/>
                    <a:pt x="76" y="31"/>
                    <a:pt x="77" y="16"/>
                  </a:cubicBezTo>
                  <a:cubicBezTo>
                    <a:pt x="78" y="13"/>
                    <a:pt x="73" y="11"/>
                    <a:pt x="71" y="14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5522913" y="1522413"/>
              <a:ext cx="217488" cy="193675"/>
            </a:xfrm>
            <a:custGeom>
              <a:avLst/>
              <a:gdLst>
                <a:gd name="T0" fmla="*/ 45 w 45"/>
                <a:gd name="T1" fmla="*/ 27 h 40"/>
                <a:gd name="T2" fmla="*/ 45 w 45"/>
                <a:gd name="T3" fmla="*/ 24 h 40"/>
                <a:gd name="T4" fmla="*/ 33 w 45"/>
                <a:gd name="T5" fmla="*/ 12 h 40"/>
                <a:gd name="T6" fmla="*/ 8 w 45"/>
                <a:gd name="T7" fmla="*/ 8 h 40"/>
                <a:gd name="T8" fmla="*/ 7 w 45"/>
                <a:gd name="T9" fmla="*/ 11 h 40"/>
                <a:gd name="T10" fmla="*/ 5 w 45"/>
                <a:gd name="T11" fmla="*/ 19 h 40"/>
                <a:gd name="T12" fmla="*/ 38 w 45"/>
                <a:gd name="T13" fmla="*/ 38 h 40"/>
                <a:gd name="T14" fmla="*/ 45 w 45"/>
                <a:gd name="T15" fmla="*/ 37 h 40"/>
                <a:gd name="T16" fmla="*/ 45 w 45"/>
                <a:gd name="T17" fmla="*/ 30 h 40"/>
                <a:gd name="T18" fmla="*/ 45 w 45"/>
                <a:gd name="T19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0">
                  <a:moveTo>
                    <a:pt x="45" y="27"/>
                  </a:moveTo>
                  <a:cubicBezTo>
                    <a:pt x="45" y="26"/>
                    <a:pt x="45" y="25"/>
                    <a:pt x="45" y="24"/>
                  </a:cubicBezTo>
                  <a:cubicBezTo>
                    <a:pt x="42" y="19"/>
                    <a:pt x="38" y="15"/>
                    <a:pt x="33" y="12"/>
                  </a:cubicBezTo>
                  <a:cubicBezTo>
                    <a:pt x="26" y="5"/>
                    <a:pt x="17" y="0"/>
                    <a:pt x="8" y="8"/>
                  </a:cubicBezTo>
                  <a:cubicBezTo>
                    <a:pt x="7" y="9"/>
                    <a:pt x="7" y="10"/>
                    <a:pt x="7" y="11"/>
                  </a:cubicBezTo>
                  <a:cubicBezTo>
                    <a:pt x="2" y="10"/>
                    <a:pt x="0" y="17"/>
                    <a:pt x="5" y="19"/>
                  </a:cubicBezTo>
                  <a:cubicBezTo>
                    <a:pt x="17" y="23"/>
                    <a:pt x="29" y="30"/>
                    <a:pt x="38" y="38"/>
                  </a:cubicBezTo>
                  <a:cubicBezTo>
                    <a:pt x="40" y="40"/>
                    <a:pt x="44" y="40"/>
                    <a:pt x="45" y="37"/>
                  </a:cubicBezTo>
                  <a:cubicBezTo>
                    <a:pt x="45" y="34"/>
                    <a:pt x="45" y="32"/>
                    <a:pt x="45" y="30"/>
                  </a:cubicBezTo>
                  <a:cubicBezTo>
                    <a:pt x="45" y="29"/>
                    <a:pt x="45" y="28"/>
                    <a:pt x="45" y="27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8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146676" y="1522413"/>
              <a:ext cx="641350" cy="806450"/>
            </a:xfrm>
            <a:custGeom>
              <a:avLst/>
              <a:gdLst>
                <a:gd name="T0" fmla="*/ 121 w 133"/>
                <a:gd name="T1" fmla="*/ 43 h 167"/>
                <a:gd name="T2" fmla="*/ 95 w 133"/>
                <a:gd name="T3" fmla="*/ 0 h 167"/>
                <a:gd name="T4" fmla="*/ 76 w 133"/>
                <a:gd name="T5" fmla="*/ 13 h 167"/>
                <a:gd name="T6" fmla="*/ 73 w 133"/>
                <a:gd name="T7" fmla="*/ 14 h 167"/>
                <a:gd name="T8" fmla="*/ 74 w 133"/>
                <a:gd name="T9" fmla="*/ 21 h 167"/>
                <a:gd name="T10" fmla="*/ 71 w 133"/>
                <a:gd name="T11" fmla="*/ 20 h 167"/>
                <a:gd name="T12" fmla="*/ 11 w 133"/>
                <a:gd name="T13" fmla="*/ 108 h 167"/>
                <a:gd name="T14" fmla="*/ 4 w 133"/>
                <a:gd name="T15" fmla="*/ 147 h 167"/>
                <a:gd name="T16" fmla="*/ 0 w 133"/>
                <a:gd name="T17" fmla="*/ 164 h 167"/>
                <a:gd name="T18" fmla="*/ 18 w 133"/>
                <a:gd name="T19" fmla="*/ 157 h 167"/>
                <a:gd name="T20" fmla="*/ 20 w 133"/>
                <a:gd name="T21" fmla="*/ 157 h 167"/>
                <a:gd name="T22" fmla="*/ 51 w 133"/>
                <a:gd name="T23" fmla="*/ 147 h 167"/>
                <a:gd name="T24" fmla="*/ 56 w 133"/>
                <a:gd name="T25" fmla="*/ 143 h 167"/>
                <a:gd name="T26" fmla="*/ 111 w 133"/>
                <a:gd name="T27" fmla="*/ 51 h 167"/>
                <a:gd name="T28" fmla="*/ 123 w 133"/>
                <a:gd name="T29" fmla="*/ 49 h 167"/>
                <a:gd name="T30" fmla="*/ 73 w 133"/>
                <a:gd name="T31" fmla="*/ 24 h 167"/>
                <a:gd name="T32" fmla="*/ 32 w 133"/>
                <a:gd name="T33" fmla="*/ 116 h 167"/>
                <a:gd name="T34" fmla="*/ 16 w 133"/>
                <a:gd name="T35" fmla="*/ 104 h 167"/>
                <a:gd name="T36" fmla="*/ 87 w 133"/>
                <a:gd name="T37" fmla="*/ 36 h 167"/>
                <a:gd name="T38" fmla="*/ 100 w 133"/>
                <a:gd name="T39" fmla="*/ 45 h 167"/>
                <a:gd name="T40" fmla="*/ 36 w 133"/>
                <a:gd name="T41" fmla="*/ 117 h 167"/>
                <a:gd name="T42" fmla="*/ 7 w 133"/>
                <a:gd name="T43" fmla="*/ 150 h 167"/>
                <a:gd name="T44" fmla="*/ 4 w 133"/>
                <a:gd name="T45" fmla="*/ 161 h 167"/>
                <a:gd name="T46" fmla="*/ 52 w 133"/>
                <a:gd name="T47" fmla="*/ 141 h 167"/>
                <a:gd name="T48" fmla="*/ 19 w 133"/>
                <a:gd name="T49" fmla="*/ 153 h 167"/>
                <a:gd name="T50" fmla="*/ 8 w 133"/>
                <a:gd name="T51" fmla="*/ 146 h 167"/>
                <a:gd name="T52" fmla="*/ 25 w 133"/>
                <a:gd name="T53" fmla="*/ 106 h 167"/>
                <a:gd name="T54" fmla="*/ 29 w 133"/>
                <a:gd name="T55" fmla="*/ 124 h 167"/>
                <a:gd name="T56" fmla="*/ 30 w 133"/>
                <a:gd name="T57" fmla="*/ 124 h 167"/>
                <a:gd name="T58" fmla="*/ 40 w 133"/>
                <a:gd name="T59" fmla="*/ 136 h 167"/>
                <a:gd name="T60" fmla="*/ 49 w 133"/>
                <a:gd name="T61" fmla="*/ 136 h 167"/>
                <a:gd name="T62" fmla="*/ 56 w 133"/>
                <a:gd name="T63" fmla="*/ 136 h 167"/>
                <a:gd name="T64" fmla="*/ 50 w 133"/>
                <a:gd name="T65" fmla="*/ 132 h 167"/>
                <a:gd name="T66" fmla="*/ 111 w 133"/>
                <a:gd name="T67" fmla="*/ 50 h 167"/>
                <a:gd name="T68" fmla="*/ 96 w 133"/>
                <a:gd name="T69" fmla="*/ 37 h 167"/>
                <a:gd name="T70" fmla="*/ 76 w 133"/>
                <a:gd name="T71" fmla="*/ 21 h 167"/>
                <a:gd name="T72" fmla="*/ 76 w 133"/>
                <a:gd name="T73" fmla="*/ 17 h 167"/>
                <a:gd name="T74" fmla="*/ 96 w 133"/>
                <a:gd name="T75" fmla="*/ 37 h 167"/>
                <a:gd name="T76" fmla="*/ 118 w 133"/>
                <a:gd name="T77" fmla="*/ 41 h 167"/>
                <a:gd name="T78" fmla="*/ 88 w 133"/>
                <a:gd name="T79" fmla="*/ 7 h 167"/>
                <a:gd name="T80" fmla="*/ 118 w 133"/>
                <a:gd name="T81" fmla="*/ 4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167">
                  <a:moveTo>
                    <a:pt x="120" y="44"/>
                  </a:moveTo>
                  <a:cubicBezTo>
                    <a:pt x="120" y="44"/>
                    <a:pt x="121" y="44"/>
                    <a:pt x="121" y="43"/>
                  </a:cubicBezTo>
                  <a:cubicBezTo>
                    <a:pt x="133" y="32"/>
                    <a:pt x="124" y="17"/>
                    <a:pt x="114" y="8"/>
                  </a:cubicBezTo>
                  <a:cubicBezTo>
                    <a:pt x="109" y="4"/>
                    <a:pt x="102" y="0"/>
                    <a:pt x="95" y="0"/>
                  </a:cubicBezTo>
                  <a:cubicBezTo>
                    <a:pt x="87" y="0"/>
                    <a:pt x="82" y="9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12"/>
                    <a:pt x="73" y="13"/>
                    <a:pt x="73" y="14"/>
                  </a:cubicBezTo>
                  <a:cubicBezTo>
                    <a:pt x="72" y="17"/>
                    <a:pt x="72" y="17"/>
                    <a:pt x="73" y="20"/>
                  </a:cubicBezTo>
                  <a:cubicBezTo>
                    <a:pt x="73" y="20"/>
                    <a:pt x="73" y="20"/>
                    <a:pt x="74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1"/>
                    <a:pt x="72" y="20"/>
                    <a:pt x="71" y="20"/>
                  </a:cubicBezTo>
                  <a:cubicBezTo>
                    <a:pt x="50" y="48"/>
                    <a:pt x="28" y="76"/>
                    <a:pt x="10" y="107"/>
                  </a:cubicBezTo>
                  <a:cubicBezTo>
                    <a:pt x="10" y="107"/>
                    <a:pt x="11" y="107"/>
                    <a:pt x="11" y="108"/>
                  </a:cubicBezTo>
                  <a:cubicBezTo>
                    <a:pt x="9" y="120"/>
                    <a:pt x="6" y="133"/>
                    <a:pt x="4" y="146"/>
                  </a:cubicBezTo>
                  <a:cubicBezTo>
                    <a:pt x="4" y="146"/>
                    <a:pt x="4" y="146"/>
                    <a:pt x="4" y="147"/>
                  </a:cubicBezTo>
                  <a:cubicBezTo>
                    <a:pt x="3" y="147"/>
                    <a:pt x="3" y="148"/>
                    <a:pt x="3" y="148"/>
                  </a:cubicBezTo>
                  <a:cubicBezTo>
                    <a:pt x="2" y="154"/>
                    <a:pt x="0" y="159"/>
                    <a:pt x="0" y="164"/>
                  </a:cubicBezTo>
                  <a:cubicBezTo>
                    <a:pt x="0" y="166"/>
                    <a:pt x="2" y="167"/>
                    <a:pt x="3" y="166"/>
                  </a:cubicBezTo>
                  <a:cubicBezTo>
                    <a:pt x="8" y="163"/>
                    <a:pt x="13" y="160"/>
                    <a:pt x="18" y="157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19" y="157"/>
                    <a:pt x="20" y="157"/>
                    <a:pt x="20" y="157"/>
                  </a:cubicBezTo>
                  <a:cubicBezTo>
                    <a:pt x="30" y="154"/>
                    <a:pt x="40" y="152"/>
                    <a:pt x="49" y="147"/>
                  </a:cubicBezTo>
                  <a:cubicBezTo>
                    <a:pt x="50" y="147"/>
                    <a:pt x="50" y="147"/>
                    <a:pt x="51" y="147"/>
                  </a:cubicBezTo>
                  <a:cubicBezTo>
                    <a:pt x="53" y="146"/>
                    <a:pt x="54" y="144"/>
                    <a:pt x="56" y="142"/>
                  </a:cubicBezTo>
                  <a:cubicBezTo>
                    <a:pt x="56" y="143"/>
                    <a:pt x="56" y="143"/>
                    <a:pt x="56" y="143"/>
                  </a:cubicBezTo>
                  <a:cubicBezTo>
                    <a:pt x="73" y="112"/>
                    <a:pt x="96" y="83"/>
                    <a:pt x="114" y="52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5" y="52"/>
                    <a:pt x="119" y="52"/>
                    <a:pt x="122" y="52"/>
                  </a:cubicBezTo>
                  <a:cubicBezTo>
                    <a:pt x="123" y="51"/>
                    <a:pt x="124" y="50"/>
                    <a:pt x="123" y="49"/>
                  </a:cubicBezTo>
                  <a:cubicBezTo>
                    <a:pt x="122" y="47"/>
                    <a:pt x="121" y="45"/>
                    <a:pt x="120" y="44"/>
                  </a:cubicBezTo>
                  <a:close/>
                  <a:moveTo>
                    <a:pt x="73" y="24"/>
                  </a:moveTo>
                  <a:cubicBezTo>
                    <a:pt x="76" y="27"/>
                    <a:pt x="80" y="31"/>
                    <a:pt x="84" y="34"/>
                  </a:cubicBezTo>
                  <a:cubicBezTo>
                    <a:pt x="69" y="62"/>
                    <a:pt x="52" y="91"/>
                    <a:pt x="32" y="116"/>
                  </a:cubicBezTo>
                  <a:cubicBezTo>
                    <a:pt x="33" y="112"/>
                    <a:pt x="32" y="108"/>
                    <a:pt x="29" y="104"/>
                  </a:cubicBezTo>
                  <a:cubicBezTo>
                    <a:pt x="25" y="101"/>
                    <a:pt x="20" y="102"/>
                    <a:pt x="16" y="104"/>
                  </a:cubicBezTo>
                  <a:cubicBezTo>
                    <a:pt x="34" y="76"/>
                    <a:pt x="53" y="50"/>
                    <a:pt x="73" y="24"/>
                  </a:cubicBezTo>
                  <a:close/>
                  <a:moveTo>
                    <a:pt x="87" y="36"/>
                  </a:moveTo>
                  <a:cubicBezTo>
                    <a:pt x="89" y="37"/>
                    <a:pt x="92" y="39"/>
                    <a:pt x="94" y="40"/>
                  </a:cubicBezTo>
                  <a:cubicBezTo>
                    <a:pt x="96" y="42"/>
                    <a:pt x="98" y="43"/>
                    <a:pt x="100" y="45"/>
                  </a:cubicBezTo>
                  <a:cubicBezTo>
                    <a:pt x="80" y="73"/>
                    <a:pt x="65" y="105"/>
                    <a:pt x="44" y="133"/>
                  </a:cubicBezTo>
                  <a:cubicBezTo>
                    <a:pt x="45" y="125"/>
                    <a:pt x="42" y="118"/>
                    <a:pt x="36" y="117"/>
                  </a:cubicBezTo>
                  <a:cubicBezTo>
                    <a:pt x="56" y="92"/>
                    <a:pt x="72" y="64"/>
                    <a:pt x="87" y="36"/>
                  </a:cubicBezTo>
                  <a:close/>
                  <a:moveTo>
                    <a:pt x="7" y="150"/>
                  </a:moveTo>
                  <a:cubicBezTo>
                    <a:pt x="11" y="149"/>
                    <a:pt x="14" y="151"/>
                    <a:pt x="15" y="155"/>
                  </a:cubicBezTo>
                  <a:cubicBezTo>
                    <a:pt x="12" y="157"/>
                    <a:pt x="8" y="159"/>
                    <a:pt x="4" y="161"/>
                  </a:cubicBezTo>
                  <a:cubicBezTo>
                    <a:pt x="5" y="157"/>
                    <a:pt x="6" y="153"/>
                    <a:pt x="7" y="150"/>
                  </a:cubicBezTo>
                  <a:close/>
                  <a:moveTo>
                    <a:pt x="52" y="141"/>
                  </a:moveTo>
                  <a:cubicBezTo>
                    <a:pt x="52" y="141"/>
                    <a:pt x="51" y="141"/>
                    <a:pt x="51" y="142"/>
                  </a:cubicBezTo>
                  <a:cubicBezTo>
                    <a:pt x="41" y="148"/>
                    <a:pt x="30" y="150"/>
                    <a:pt x="19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7" y="148"/>
                    <a:pt x="13" y="146"/>
                    <a:pt x="8" y="146"/>
                  </a:cubicBezTo>
                  <a:cubicBezTo>
                    <a:pt x="10" y="134"/>
                    <a:pt x="12" y="122"/>
                    <a:pt x="14" y="110"/>
                  </a:cubicBezTo>
                  <a:cubicBezTo>
                    <a:pt x="17" y="107"/>
                    <a:pt x="21" y="105"/>
                    <a:pt x="25" y="106"/>
                  </a:cubicBezTo>
                  <a:cubicBezTo>
                    <a:pt x="31" y="109"/>
                    <a:pt x="28" y="118"/>
                    <a:pt x="26" y="121"/>
                  </a:cubicBezTo>
                  <a:cubicBezTo>
                    <a:pt x="25" y="123"/>
                    <a:pt x="28" y="125"/>
                    <a:pt x="29" y="124"/>
                  </a:cubicBezTo>
                  <a:cubicBezTo>
                    <a:pt x="29" y="123"/>
                    <a:pt x="30" y="123"/>
                    <a:pt x="30" y="123"/>
                  </a:cubicBezTo>
                  <a:cubicBezTo>
                    <a:pt x="30" y="123"/>
                    <a:pt x="30" y="124"/>
                    <a:pt x="30" y="124"/>
                  </a:cubicBezTo>
                  <a:cubicBezTo>
                    <a:pt x="31" y="123"/>
                    <a:pt x="32" y="122"/>
                    <a:pt x="32" y="122"/>
                  </a:cubicBezTo>
                  <a:cubicBezTo>
                    <a:pt x="40" y="118"/>
                    <a:pt x="42" y="129"/>
                    <a:pt x="40" y="136"/>
                  </a:cubicBezTo>
                  <a:cubicBezTo>
                    <a:pt x="40" y="138"/>
                    <a:pt x="42" y="139"/>
                    <a:pt x="43" y="138"/>
                  </a:cubicBezTo>
                  <a:cubicBezTo>
                    <a:pt x="45" y="137"/>
                    <a:pt x="47" y="136"/>
                    <a:pt x="49" y="136"/>
                  </a:cubicBezTo>
                  <a:cubicBezTo>
                    <a:pt x="53" y="138"/>
                    <a:pt x="53" y="140"/>
                    <a:pt x="52" y="141"/>
                  </a:cubicBezTo>
                  <a:close/>
                  <a:moveTo>
                    <a:pt x="56" y="136"/>
                  </a:moveTo>
                  <a:cubicBezTo>
                    <a:pt x="56" y="135"/>
                    <a:pt x="56" y="135"/>
                    <a:pt x="56" y="135"/>
                  </a:cubicBezTo>
                  <a:cubicBezTo>
                    <a:pt x="55" y="133"/>
                    <a:pt x="52" y="132"/>
                    <a:pt x="50" y="132"/>
                  </a:cubicBezTo>
                  <a:cubicBezTo>
                    <a:pt x="69" y="105"/>
                    <a:pt x="84" y="74"/>
                    <a:pt x="103" y="47"/>
                  </a:cubicBezTo>
                  <a:cubicBezTo>
                    <a:pt x="106" y="48"/>
                    <a:pt x="108" y="49"/>
                    <a:pt x="111" y="50"/>
                  </a:cubicBezTo>
                  <a:cubicBezTo>
                    <a:pt x="94" y="79"/>
                    <a:pt x="73" y="106"/>
                    <a:pt x="56" y="136"/>
                  </a:cubicBezTo>
                  <a:close/>
                  <a:moveTo>
                    <a:pt x="96" y="37"/>
                  </a:moveTo>
                  <a:cubicBezTo>
                    <a:pt x="90" y="33"/>
                    <a:pt x="80" y="28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7" y="20"/>
                    <a:pt x="77" y="20"/>
                    <a:pt x="77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91" y="26"/>
                    <a:pt x="109" y="33"/>
                    <a:pt x="118" y="48"/>
                  </a:cubicBezTo>
                  <a:cubicBezTo>
                    <a:pt x="111" y="48"/>
                    <a:pt x="101" y="41"/>
                    <a:pt x="96" y="37"/>
                  </a:cubicBezTo>
                  <a:close/>
                  <a:moveTo>
                    <a:pt x="118" y="41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08" y="29"/>
                    <a:pt x="93" y="22"/>
                    <a:pt x="80" y="15"/>
                  </a:cubicBezTo>
                  <a:cubicBezTo>
                    <a:pt x="83" y="13"/>
                    <a:pt x="85" y="10"/>
                    <a:pt x="88" y="7"/>
                  </a:cubicBezTo>
                  <a:cubicBezTo>
                    <a:pt x="95" y="1"/>
                    <a:pt x="101" y="4"/>
                    <a:pt x="108" y="8"/>
                  </a:cubicBezTo>
                  <a:cubicBezTo>
                    <a:pt x="118" y="15"/>
                    <a:pt x="129" y="30"/>
                    <a:pt x="118" y="4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 rot="4448150">
            <a:off x="10880934" y="117475"/>
            <a:ext cx="912813" cy="1193800"/>
            <a:chOff x="9058276" y="87313"/>
            <a:chExt cx="912813" cy="1193800"/>
          </a:xfrm>
        </p:grpSpPr>
        <p:sp>
          <p:nvSpPr>
            <p:cNvPr id="21" name="Freeform 62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9086851" y="87313"/>
              <a:ext cx="860425" cy="482600"/>
            </a:xfrm>
            <a:custGeom>
              <a:avLst/>
              <a:gdLst>
                <a:gd name="T0" fmla="*/ 167 w 178"/>
                <a:gd name="T1" fmla="*/ 23 h 100"/>
                <a:gd name="T2" fmla="*/ 110 w 178"/>
                <a:gd name="T3" fmla="*/ 16 h 100"/>
                <a:gd name="T4" fmla="*/ 86 w 178"/>
                <a:gd name="T5" fmla="*/ 59 h 100"/>
                <a:gd name="T6" fmla="*/ 79 w 178"/>
                <a:gd name="T7" fmla="*/ 45 h 100"/>
                <a:gd name="T8" fmla="*/ 78 w 178"/>
                <a:gd name="T9" fmla="*/ 43 h 100"/>
                <a:gd name="T10" fmla="*/ 50 w 178"/>
                <a:gd name="T11" fmla="*/ 10 h 100"/>
                <a:gd name="T12" fmla="*/ 43 w 178"/>
                <a:gd name="T13" fmla="*/ 8 h 100"/>
                <a:gd name="T14" fmla="*/ 1 w 178"/>
                <a:gd name="T15" fmla="*/ 37 h 100"/>
                <a:gd name="T16" fmla="*/ 1 w 178"/>
                <a:gd name="T17" fmla="*/ 50 h 100"/>
                <a:gd name="T18" fmla="*/ 3 w 178"/>
                <a:gd name="T19" fmla="*/ 59 h 100"/>
                <a:gd name="T20" fmla="*/ 26 w 178"/>
                <a:gd name="T21" fmla="*/ 72 h 100"/>
                <a:gd name="T22" fmla="*/ 29 w 178"/>
                <a:gd name="T23" fmla="*/ 73 h 100"/>
                <a:gd name="T24" fmla="*/ 67 w 178"/>
                <a:gd name="T25" fmla="*/ 58 h 100"/>
                <a:gd name="T26" fmla="*/ 82 w 178"/>
                <a:gd name="T27" fmla="*/ 98 h 100"/>
                <a:gd name="T28" fmla="*/ 91 w 178"/>
                <a:gd name="T29" fmla="*/ 95 h 100"/>
                <a:gd name="T30" fmla="*/ 93 w 178"/>
                <a:gd name="T31" fmla="*/ 86 h 100"/>
                <a:gd name="T32" fmla="*/ 113 w 178"/>
                <a:gd name="T33" fmla="*/ 57 h 100"/>
                <a:gd name="T34" fmla="*/ 128 w 178"/>
                <a:gd name="T35" fmla="*/ 64 h 100"/>
                <a:gd name="T36" fmla="*/ 159 w 178"/>
                <a:gd name="T37" fmla="*/ 65 h 100"/>
                <a:gd name="T38" fmla="*/ 165 w 178"/>
                <a:gd name="T39" fmla="*/ 57 h 100"/>
                <a:gd name="T40" fmla="*/ 167 w 178"/>
                <a:gd name="T41" fmla="*/ 23 h 100"/>
                <a:gd name="T42" fmla="*/ 46 w 178"/>
                <a:gd name="T43" fmla="*/ 59 h 100"/>
                <a:gd name="T44" fmla="*/ 44 w 178"/>
                <a:gd name="T45" fmla="*/ 59 h 100"/>
                <a:gd name="T46" fmla="*/ 28 w 178"/>
                <a:gd name="T47" fmla="*/ 61 h 100"/>
                <a:gd name="T48" fmla="*/ 14 w 178"/>
                <a:gd name="T49" fmla="*/ 45 h 100"/>
                <a:gd name="T50" fmla="*/ 16 w 178"/>
                <a:gd name="T51" fmla="*/ 38 h 100"/>
                <a:gd name="T52" fmla="*/ 31 w 178"/>
                <a:gd name="T53" fmla="*/ 24 h 100"/>
                <a:gd name="T54" fmla="*/ 45 w 178"/>
                <a:gd name="T55" fmla="*/ 22 h 100"/>
                <a:gd name="T56" fmla="*/ 49 w 178"/>
                <a:gd name="T57" fmla="*/ 24 h 100"/>
                <a:gd name="T58" fmla="*/ 62 w 178"/>
                <a:gd name="T59" fmla="*/ 45 h 100"/>
                <a:gd name="T60" fmla="*/ 46 w 178"/>
                <a:gd name="T61" fmla="*/ 59 h 100"/>
                <a:gd name="T62" fmla="*/ 156 w 178"/>
                <a:gd name="T63" fmla="*/ 50 h 100"/>
                <a:gd name="T64" fmla="*/ 155 w 178"/>
                <a:gd name="T65" fmla="*/ 51 h 100"/>
                <a:gd name="T66" fmla="*/ 133 w 178"/>
                <a:gd name="T67" fmla="*/ 53 h 100"/>
                <a:gd name="T68" fmla="*/ 118 w 178"/>
                <a:gd name="T69" fmla="*/ 34 h 100"/>
                <a:gd name="T70" fmla="*/ 129 w 178"/>
                <a:gd name="T71" fmla="*/ 24 h 100"/>
                <a:gd name="T72" fmla="*/ 157 w 178"/>
                <a:gd name="T73" fmla="*/ 42 h 100"/>
                <a:gd name="T74" fmla="*/ 156 w 178"/>
                <a:gd name="T75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8" h="100">
                  <a:moveTo>
                    <a:pt x="167" y="23"/>
                  </a:moveTo>
                  <a:cubicBezTo>
                    <a:pt x="153" y="4"/>
                    <a:pt x="127" y="0"/>
                    <a:pt x="110" y="16"/>
                  </a:cubicBezTo>
                  <a:cubicBezTo>
                    <a:pt x="98" y="27"/>
                    <a:pt x="92" y="43"/>
                    <a:pt x="86" y="59"/>
                  </a:cubicBezTo>
                  <a:cubicBezTo>
                    <a:pt x="84" y="55"/>
                    <a:pt x="81" y="50"/>
                    <a:pt x="79" y="45"/>
                  </a:cubicBezTo>
                  <a:cubicBezTo>
                    <a:pt x="79" y="44"/>
                    <a:pt x="78" y="44"/>
                    <a:pt x="78" y="43"/>
                  </a:cubicBezTo>
                  <a:cubicBezTo>
                    <a:pt x="87" y="24"/>
                    <a:pt x="70" y="12"/>
                    <a:pt x="50" y="10"/>
                  </a:cubicBezTo>
                  <a:cubicBezTo>
                    <a:pt x="48" y="9"/>
                    <a:pt x="46" y="8"/>
                    <a:pt x="43" y="8"/>
                  </a:cubicBezTo>
                  <a:cubicBezTo>
                    <a:pt x="25" y="6"/>
                    <a:pt x="6" y="19"/>
                    <a:pt x="1" y="37"/>
                  </a:cubicBezTo>
                  <a:cubicBezTo>
                    <a:pt x="0" y="41"/>
                    <a:pt x="0" y="46"/>
                    <a:pt x="1" y="50"/>
                  </a:cubicBezTo>
                  <a:cubicBezTo>
                    <a:pt x="1" y="53"/>
                    <a:pt x="2" y="56"/>
                    <a:pt x="3" y="59"/>
                  </a:cubicBezTo>
                  <a:cubicBezTo>
                    <a:pt x="6" y="69"/>
                    <a:pt x="16" y="72"/>
                    <a:pt x="26" y="72"/>
                  </a:cubicBezTo>
                  <a:cubicBezTo>
                    <a:pt x="27" y="73"/>
                    <a:pt x="28" y="73"/>
                    <a:pt x="29" y="73"/>
                  </a:cubicBezTo>
                  <a:cubicBezTo>
                    <a:pt x="43" y="75"/>
                    <a:pt x="58" y="69"/>
                    <a:pt x="67" y="58"/>
                  </a:cubicBezTo>
                  <a:cubicBezTo>
                    <a:pt x="70" y="72"/>
                    <a:pt x="68" y="90"/>
                    <a:pt x="82" y="98"/>
                  </a:cubicBezTo>
                  <a:cubicBezTo>
                    <a:pt x="86" y="100"/>
                    <a:pt x="89" y="98"/>
                    <a:pt x="91" y="95"/>
                  </a:cubicBezTo>
                  <a:cubicBezTo>
                    <a:pt x="92" y="92"/>
                    <a:pt x="93" y="89"/>
                    <a:pt x="93" y="86"/>
                  </a:cubicBezTo>
                  <a:cubicBezTo>
                    <a:pt x="97" y="75"/>
                    <a:pt x="105" y="66"/>
                    <a:pt x="113" y="57"/>
                  </a:cubicBezTo>
                  <a:cubicBezTo>
                    <a:pt x="117" y="60"/>
                    <a:pt x="122" y="63"/>
                    <a:pt x="128" y="64"/>
                  </a:cubicBezTo>
                  <a:cubicBezTo>
                    <a:pt x="137" y="71"/>
                    <a:pt x="148" y="73"/>
                    <a:pt x="159" y="65"/>
                  </a:cubicBezTo>
                  <a:cubicBezTo>
                    <a:pt x="162" y="63"/>
                    <a:pt x="164" y="60"/>
                    <a:pt x="165" y="57"/>
                  </a:cubicBezTo>
                  <a:cubicBezTo>
                    <a:pt x="175" y="50"/>
                    <a:pt x="178" y="38"/>
                    <a:pt x="167" y="23"/>
                  </a:cubicBezTo>
                  <a:close/>
                  <a:moveTo>
                    <a:pt x="46" y="59"/>
                  </a:moveTo>
                  <a:cubicBezTo>
                    <a:pt x="45" y="59"/>
                    <a:pt x="45" y="59"/>
                    <a:pt x="44" y="59"/>
                  </a:cubicBezTo>
                  <a:cubicBezTo>
                    <a:pt x="39" y="60"/>
                    <a:pt x="33" y="61"/>
                    <a:pt x="28" y="61"/>
                  </a:cubicBezTo>
                  <a:cubicBezTo>
                    <a:pt x="20" y="59"/>
                    <a:pt x="15" y="52"/>
                    <a:pt x="14" y="45"/>
                  </a:cubicBezTo>
                  <a:cubicBezTo>
                    <a:pt x="14" y="42"/>
                    <a:pt x="15" y="40"/>
                    <a:pt x="16" y="38"/>
                  </a:cubicBezTo>
                  <a:cubicBezTo>
                    <a:pt x="19" y="32"/>
                    <a:pt x="25" y="27"/>
                    <a:pt x="31" y="24"/>
                  </a:cubicBezTo>
                  <a:cubicBezTo>
                    <a:pt x="34" y="22"/>
                    <a:pt x="40" y="22"/>
                    <a:pt x="45" y="22"/>
                  </a:cubicBezTo>
                  <a:cubicBezTo>
                    <a:pt x="47" y="22"/>
                    <a:pt x="48" y="23"/>
                    <a:pt x="49" y="24"/>
                  </a:cubicBezTo>
                  <a:cubicBezTo>
                    <a:pt x="55" y="29"/>
                    <a:pt x="59" y="38"/>
                    <a:pt x="62" y="45"/>
                  </a:cubicBezTo>
                  <a:cubicBezTo>
                    <a:pt x="58" y="52"/>
                    <a:pt x="52" y="56"/>
                    <a:pt x="46" y="59"/>
                  </a:cubicBezTo>
                  <a:close/>
                  <a:moveTo>
                    <a:pt x="156" y="50"/>
                  </a:moveTo>
                  <a:cubicBezTo>
                    <a:pt x="156" y="51"/>
                    <a:pt x="155" y="51"/>
                    <a:pt x="155" y="51"/>
                  </a:cubicBezTo>
                  <a:cubicBezTo>
                    <a:pt x="150" y="54"/>
                    <a:pt x="141" y="55"/>
                    <a:pt x="133" y="53"/>
                  </a:cubicBezTo>
                  <a:cubicBezTo>
                    <a:pt x="126" y="49"/>
                    <a:pt x="121" y="41"/>
                    <a:pt x="118" y="34"/>
                  </a:cubicBezTo>
                  <a:cubicBezTo>
                    <a:pt x="122" y="30"/>
                    <a:pt x="125" y="27"/>
                    <a:pt x="129" y="24"/>
                  </a:cubicBezTo>
                  <a:cubicBezTo>
                    <a:pt x="143" y="15"/>
                    <a:pt x="156" y="28"/>
                    <a:pt x="157" y="42"/>
                  </a:cubicBezTo>
                  <a:cubicBezTo>
                    <a:pt x="158" y="45"/>
                    <a:pt x="157" y="48"/>
                    <a:pt x="156" y="50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4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9058276" y="92075"/>
              <a:ext cx="912813" cy="1189038"/>
            </a:xfrm>
            <a:custGeom>
              <a:avLst/>
              <a:gdLst>
                <a:gd name="T0" fmla="*/ 135 w 189"/>
                <a:gd name="T1" fmla="*/ 4 h 246"/>
                <a:gd name="T2" fmla="*/ 87 w 189"/>
                <a:gd name="T3" fmla="*/ 37 h 246"/>
                <a:gd name="T4" fmla="*/ 59 w 189"/>
                <a:gd name="T5" fmla="*/ 5 h 246"/>
                <a:gd name="T6" fmla="*/ 19 w 189"/>
                <a:gd name="T7" fmla="*/ 68 h 246"/>
                <a:gd name="T8" fmla="*/ 76 w 189"/>
                <a:gd name="T9" fmla="*/ 86 h 246"/>
                <a:gd name="T10" fmla="*/ 42 w 189"/>
                <a:gd name="T11" fmla="*/ 239 h 246"/>
                <a:gd name="T12" fmla="*/ 91 w 189"/>
                <a:gd name="T13" fmla="*/ 134 h 246"/>
                <a:gd name="T14" fmla="*/ 138 w 189"/>
                <a:gd name="T15" fmla="*/ 243 h 246"/>
                <a:gd name="T16" fmla="*/ 103 w 189"/>
                <a:gd name="T17" fmla="*/ 85 h 246"/>
                <a:gd name="T18" fmla="*/ 101 w 189"/>
                <a:gd name="T19" fmla="*/ 89 h 246"/>
                <a:gd name="T20" fmla="*/ 98 w 189"/>
                <a:gd name="T21" fmla="*/ 95 h 246"/>
                <a:gd name="T22" fmla="*/ 48 w 189"/>
                <a:gd name="T23" fmla="*/ 232 h 246"/>
                <a:gd name="T24" fmla="*/ 70 w 189"/>
                <a:gd name="T25" fmla="*/ 126 h 246"/>
                <a:gd name="T26" fmla="*/ 89 w 189"/>
                <a:gd name="T27" fmla="*/ 104 h 246"/>
                <a:gd name="T28" fmla="*/ 102 w 189"/>
                <a:gd name="T29" fmla="*/ 83 h 246"/>
                <a:gd name="T30" fmla="*/ 134 w 189"/>
                <a:gd name="T31" fmla="*/ 68 h 246"/>
                <a:gd name="T32" fmla="*/ 182 w 189"/>
                <a:gd name="T33" fmla="*/ 30 h 246"/>
                <a:gd name="T34" fmla="*/ 102 w 189"/>
                <a:gd name="T35" fmla="*/ 97 h 246"/>
                <a:gd name="T36" fmla="*/ 120 w 189"/>
                <a:gd name="T37" fmla="*/ 151 h 246"/>
                <a:gd name="T38" fmla="*/ 93 w 189"/>
                <a:gd name="T39" fmla="*/ 129 h 246"/>
                <a:gd name="T40" fmla="*/ 100 w 189"/>
                <a:gd name="T41" fmla="*/ 99 h 246"/>
                <a:gd name="T42" fmla="*/ 86 w 189"/>
                <a:gd name="T43" fmla="*/ 98 h 246"/>
                <a:gd name="T44" fmla="*/ 74 w 189"/>
                <a:gd name="T45" fmla="*/ 59 h 246"/>
                <a:gd name="T46" fmla="*/ 22 w 189"/>
                <a:gd name="T47" fmla="*/ 66 h 246"/>
                <a:gd name="T48" fmla="*/ 56 w 189"/>
                <a:gd name="T49" fmla="*/ 8 h 246"/>
                <a:gd name="T50" fmla="*/ 83 w 189"/>
                <a:gd name="T51" fmla="*/ 38 h 246"/>
                <a:gd name="T52" fmla="*/ 95 w 189"/>
                <a:gd name="T53" fmla="*/ 71 h 246"/>
                <a:gd name="T54" fmla="*/ 174 w 189"/>
                <a:gd name="T55" fmla="*/ 54 h 246"/>
                <a:gd name="T56" fmla="*/ 121 w 189"/>
                <a:gd name="T57" fmla="*/ 56 h 246"/>
                <a:gd name="T58" fmla="*/ 96 w 189"/>
                <a:gd name="T59" fmla="*/ 60 h 246"/>
                <a:gd name="T60" fmla="*/ 113 w 189"/>
                <a:gd name="T61" fmla="*/ 21 h 246"/>
                <a:gd name="T62" fmla="*/ 174 w 189"/>
                <a:gd name="T63" fmla="*/ 5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9" h="246">
                  <a:moveTo>
                    <a:pt x="182" y="30"/>
                  </a:moveTo>
                  <a:cubicBezTo>
                    <a:pt x="179" y="8"/>
                    <a:pt x="155" y="0"/>
                    <a:pt x="135" y="4"/>
                  </a:cubicBezTo>
                  <a:cubicBezTo>
                    <a:pt x="109" y="9"/>
                    <a:pt x="102" y="33"/>
                    <a:pt x="94" y="55"/>
                  </a:cubicBezTo>
                  <a:cubicBezTo>
                    <a:pt x="92" y="49"/>
                    <a:pt x="89" y="43"/>
                    <a:pt x="87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19"/>
                    <a:pt x="76" y="7"/>
                    <a:pt x="59" y="5"/>
                  </a:cubicBezTo>
                  <a:cubicBezTo>
                    <a:pt x="40" y="1"/>
                    <a:pt x="22" y="11"/>
                    <a:pt x="11" y="26"/>
                  </a:cubicBezTo>
                  <a:cubicBezTo>
                    <a:pt x="0" y="40"/>
                    <a:pt x="5" y="58"/>
                    <a:pt x="19" y="68"/>
                  </a:cubicBezTo>
                  <a:cubicBezTo>
                    <a:pt x="35" y="80"/>
                    <a:pt x="56" y="74"/>
                    <a:pt x="71" y="63"/>
                  </a:cubicBezTo>
                  <a:cubicBezTo>
                    <a:pt x="72" y="68"/>
                    <a:pt x="73" y="77"/>
                    <a:pt x="76" y="86"/>
                  </a:cubicBezTo>
                  <a:cubicBezTo>
                    <a:pt x="66" y="106"/>
                    <a:pt x="67" y="130"/>
                    <a:pt x="62" y="152"/>
                  </a:cubicBezTo>
                  <a:cubicBezTo>
                    <a:pt x="55" y="181"/>
                    <a:pt x="51" y="210"/>
                    <a:pt x="42" y="239"/>
                  </a:cubicBezTo>
                  <a:cubicBezTo>
                    <a:pt x="42" y="241"/>
                    <a:pt x="44" y="242"/>
                    <a:pt x="45" y="241"/>
                  </a:cubicBezTo>
                  <a:cubicBezTo>
                    <a:pt x="73" y="212"/>
                    <a:pt x="82" y="173"/>
                    <a:pt x="91" y="134"/>
                  </a:cubicBezTo>
                  <a:cubicBezTo>
                    <a:pt x="104" y="171"/>
                    <a:pt x="116" y="209"/>
                    <a:pt x="134" y="244"/>
                  </a:cubicBezTo>
                  <a:cubicBezTo>
                    <a:pt x="135" y="246"/>
                    <a:pt x="138" y="245"/>
                    <a:pt x="138" y="243"/>
                  </a:cubicBezTo>
                  <a:cubicBezTo>
                    <a:pt x="139" y="211"/>
                    <a:pt x="129" y="180"/>
                    <a:pt x="123" y="148"/>
                  </a:cubicBezTo>
                  <a:cubicBezTo>
                    <a:pt x="119" y="128"/>
                    <a:pt x="117" y="102"/>
                    <a:pt x="103" y="85"/>
                  </a:cubicBezTo>
                  <a:cubicBezTo>
                    <a:pt x="101" y="83"/>
                    <a:pt x="98" y="86"/>
                    <a:pt x="100" y="88"/>
                  </a:cubicBezTo>
                  <a:cubicBezTo>
                    <a:pt x="100" y="88"/>
                    <a:pt x="101" y="89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0" y="91"/>
                    <a:pt x="99" y="93"/>
                    <a:pt x="98" y="95"/>
                  </a:cubicBezTo>
                  <a:cubicBezTo>
                    <a:pt x="98" y="95"/>
                    <a:pt x="97" y="95"/>
                    <a:pt x="97" y="96"/>
                  </a:cubicBezTo>
                  <a:cubicBezTo>
                    <a:pt x="82" y="141"/>
                    <a:pt x="79" y="194"/>
                    <a:pt x="48" y="232"/>
                  </a:cubicBezTo>
                  <a:cubicBezTo>
                    <a:pt x="55" y="208"/>
                    <a:pt x="58" y="184"/>
                    <a:pt x="64" y="160"/>
                  </a:cubicBezTo>
                  <a:cubicBezTo>
                    <a:pt x="66" y="149"/>
                    <a:pt x="69" y="138"/>
                    <a:pt x="70" y="126"/>
                  </a:cubicBezTo>
                  <a:cubicBezTo>
                    <a:pt x="72" y="114"/>
                    <a:pt x="73" y="102"/>
                    <a:pt x="77" y="91"/>
                  </a:cubicBezTo>
                  <a:cubicBezTo>
                    <a:pt x="80" y="99"/>
                    <a:pt x="84" y="105"/>
                    <a:pt x="89" y="104"/>
                  </a:cubicBezTo>
                  <a:cubicBezTo>
                    <a:pt x="96" y="103"/>
                    <a:pt x="99" y="92"/>
                    <a:pt x="99" y="84"/>
                  </a:cubicBezTo>
                  <a:cubicBezTo>
                    <a:pt x="100" y="85"/>
                    <a:pt x="102" y="84"/>
                    <a:pt x="102" y="83"/>
                  </a:cubicBezTo>
                  <a:cubicBezTo>
                    <a:pt x="105" y="76"/>
                    <a:pt x="111" y="59"/>
                    <a:pt x="122" y="60"/>
                  </a:cubicBezTo>
                  <a:cubicBezTo>
                    <a:pt x="126" y="61"/>
                    <a:pt x="130" y="66"/>
                    <a:pt x="134" y="68"/>
                  </a:cubicBezTo>
                  <a:cubicBezTo>
                    <a:pt x="139" y="71"/>
                    <a:pt x="144" y="71"/>
                    <a:pt x="150" y="71"/>
                  </a:cubicBezTo>
                  <a:cubicBezTo>
                    <a:pt x="170" y="71"/>
                    <a:pt x="186" y="50"/>
                    <a:pt x="182" y="30"/>
                  </a:cubicBezTo>
                  <a:close/>
                  <a:moveTo>
                    <a:pt x="100" y="99"/>
                  </a:moveTo>
                  <a:cubicBezTo>
                    <a:pt x="101" y="98"/>
                    <a:pt x="102" y="98"/>
                    <a:pt x="102" y="97"/>
                  </a:cubicBezTo>
                  <a:cubicBezTo>
                    <a:pt x="102" y="95"/>
                    <a:pt x="103" y="94"/>
                    <a:pt x="104" y="93"/>
                  </a:cubicBezTo>
                  <a:cubicBezTo>
                    <a:pt x="114" y="109"/>
                    <a:pt x="116" y="133"/>
                    <a:pt x="120" y="151"/>
                  </a:cubicBezTo>
                  <a:cubicBezTo>
                    <a:pt x="125" y="179"/>
                    <a:pt x="133" y="206"/>
                    <a:pt x="134" y="235"/>
                  </a:cubicBezTo>
                  <a:cubicBezTo>
                    <a:pt x="117" y="201"/>
                    <a:pt x="105" y="165"/>
                    <a:pt x="93" y="129"/>
                  </a:cubicBezTo>
                  <a:cubicBezTo>
                    <a:pt x="93" y="129"/>
                    <a:pt x="93" y="128"/>
                    <a:pt x="92" y="128"/>
                  </a:cubicBezTo>
                  <a:cubicBezTo>
                    <a:pt x="95" y="118"/>
                    <a:pt x="97" y="108"/>
                    <a:pt x="100" y="99"/>
                  </a:cubicBezTo>
                  <a:close/>
                  <a:moveTo>
                    <a:pt x="94" y="90"/>
                  </a:moveTo>
                  <a:cubicBezTo>
                    <a:pt x="94" y="93"/>
                    <a:pt x="90" y="103"/>
                    <a:pt x="86" y="98"/>
                  </a:cubicBezTo>
                  <a:cubicBezTo>
                    <a:pt x="82" y="94"/>
                    <a:pt x="80" y="85"/>
                    <a:pt x="78" y="79"/>
                  </a:cubicBezTo>
                  <a:cubicBezTo>
                    <a:pt x="77" y="72"/>
                    <a:pt x="75" y="66"/>
                    <a:pt x="74" y="59"/>
                  </a:cubicBezTo>
                  <a:cubicBezTo>
                    <a:pt x="74" y="58"/>
                    <a:pt x="72" y="58"/>
                    <a:pt x="71" y="58"/>
                  </a:cubicBezTo>
                  <a:cubicBezTo>
                    <a:pt x="57" y="70"/>
                    <a:pt x="39" y="75"/>
                    <a:pt x="22" y="66"/>
                  </a:cubicBezTo>
                  <a:cubicBezTo>
                    <a:pt x="6" y="57"/>
                    <a:pt x="6" y="38"/>
                    <a:pt x="17" y="24"/>
                  </a:cubicBezTo>
                  <a:cubicBezTo>
                    <a:pt x="27" y="12"/>
                    <a:pt x="41" y="7"/>
                    <a:pt x="56" y="8"/>
                  </a:cubicBezTo>
                  <a:cubicBezTo>
                    <a:pt x="72" y="9"/>
                    <a:pt x="85" y="20"/>
                    <a:pt x="83" y="37"/>
                  </a:cubicBezTo>
                  <a:cubicBezTo>
                    <a:pt x="83" y="37"/>
                    <a:pt x="83" y="38"/>
                    <a:pt x="83" y="38"/>
                  </a:cubicBezTo>
                  <a:cubicBezTo>
                    <a:pt x="83" y="38"/>
                    <a:pt x="83" y="39"/>
                    <a:pt x="83" y="39"/>
                  </a:cubicBezTo>
                  <a:cubicBezTo>
                    <a:pt x="88" y="49"/>
                    <a:pt x="92" y="60"/>
                    <a:pt x="95" y="71"/>
                  </a:cubicBezTo>
                  <a:cubicBezTo>
                    <a:pt x="96" y="77"/>
                    <a:pt x="96" y="84"/>
                    <a:pt x="94" y="90"/>
                  </a:cubicBezTo>
                  <a:close/>
                  <a:moveTo>
                    <a:pt x="174" y="54"/>
                  </a:moveTo>
                  <a:cubicBezTo>
                    <a:pt x="166" y="65"/>
                    <a:pt x="153" y="69"/>
                    <a:pt x="140" y="66"/>
                  </a:cubicBezTo>
                  <a:cubicBezTo>
                    <a:pt x="133" y="65"/>
                    <a:pt x="128" y="56"/>
                    <a:pt x="121" y="56"/>
                  </a:cubicBezTo>
                  <a:cubicBezTo>
                    <a:pt x="109" y="57"/>
                    <a:pt x="103" y="69"/>
                    <a:pt x="100" y="79"/>
                  </a:cubicBezTo>
                  <a:cubicBezTo>
                    <a:pt x="99" y="73"/>
                    <a:pt x="98" y="66"/>
                    <a:pt x="96" y="60"/>
                  </a:cubicBezTo>
                  <a:cubicBezTo>
                    <a:pt x="96" y="60"/>
                    <a:pt x="97" y="60"/>
                    <a:pt x="97" y="59"/>
                  </a:cubicBezTo>
                  <a:cubicBezTo>
                    <a:pt x="101" y="47"/>
                    <a:pt x="105" y="32"/>
                    <a:pt x="113" y="21"/>
                  </a:cubicBezTo>
                  <a:cubicBezTo>
                    <a:pt x="120" y="12"/>
                    <a:pt x="131" y="7"/>
                    <a:pt x="142" y="6"/>
                  </a:cubicBezTo>
                  <a:cubicBezTo>
                    <a:pt x="168" y="4"/>
                    <a:pt x="189" y="31"/>
                    <a:pt x="174" y="5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5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9131301" y="184150"/>
              <a:ext cx="284163" cy="206375"/>
            </a:xfrm>
            <a:custGeom>
              <a:avLst/>
              <a:gdLst>
                <a:gd name="T0" fmla="*/ 50 w 59"/>
                <a:gd name="T1" fmla="*/ 10 h 43"/>
                <a:gd name="T2" fmla="*/ 26 w 59"/>
                <a:gd name="T3" fmla="*/ 3 h 43"/>
                <a:gd name="T4" fmla="*/ 7 w 59"/>
                <a:gd name="T5" fmla="*/ 31 h 43"/>
                <a:gd name="T6" fmla="*/ 42 w 59"/>
                <a:gd name="T7" fmla="*/ 38 h 43"/>
                <a:gd name="T8" fmla="*/ 50 w 59"/>
                <a:gd name="T9" fmla="*/ 10 h 43"/>
                <a:gd name="T10" fmla="*/ 39 w 59"/>
                <a:gd name="T11" fmla="*/ 35 h 43"/>
                <a:gd name="T12" fmla="*/ 15 w 59"/>
                <a:gd name="T13" fmla="*/ 34 h 43"/>
                <a:gd name="T14" fmla="*/ 18 w 59"/>
                <a:gd name="T15" fmla="*/ 10 h 43"/>
                <a:gd name="T16" fmla="*/ 22 w 59"/>
                <a:gd name="T17" fmla="*/ 11 h 43"/>
                <a:gd name="T18" fmla="*/ 27 w 59"/>
                <a:gd name="T19" fmla="*/ 7 h 43"/>
                <a:gd name="T20" fmla="*/ 27 w 59"/>
                <a:gd name="T21" fmla="*/ 7 h 43"/>
                <a:gd name="T22" fmla="*/ 46 w 59"/>
                <a:gd name="T23" fmla="*/ 12 h 43"/>
                <a:gd name="T24" fmla="*/ 39 w 59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3">
                  <a:moveTo>
                    <a:pt x="50" y="10"/>
                  </a:moveTo>
                  <a:cubicBezTo>
                    <a:pt x="44" y="4"/>
                    <a:pt x="34" y="0"/>
                    <a:pt x="26" y="3"/>
                  </a:cubicBezTo>
                  <a:cubicBezTo>
                    <a:pt x="14" y="4"/>
                    <a:pt x="0" y="18"/>
                    <a:pt x="7" y="31"/>
                  </a:cubicBezTo>
                  <a:cubicBezTo>
                    <a:pt x="14" y="43"/>
                    <a:pt x="30" y="43"/>
                    <a:pt x="42" y="38"/>
                  </a:cubicBezTo>
                  <a:cubicBezTo>
                    <a:pt x="52" y="33"/>
                    <a:pt x="59" y="21"/>
                    <a:pt x="50" y="10"/>
                  </a:cubicBezTo>
                  <a:close/>
                  <a:moveTo>
                    <a:pt x="39" y="35"/>
                  </a:moveTo>
                  <a:cubicBezTo>
                    <a:pt x="31" y="38"/>
                    <a:pt x="22" y="38"/>
                    <a:pt x="15" y="34"/>
                  </a:cubicBezTo>
                  <a:cubicBezTo>
                    <a:pt x="4" y="28"/>
                    <a:pt x="9" y="16"/>
                    <a:pt x="18" y="10"/>
                  </a:cubicBezTo>
                  <a:cubicBezTo>
                    <a:pt x="18" y="12"/>
                    <a:pt x="21" y="13"/>
                    <a:pt x="22" y="11"/>
                  </a:cubicBezTo>
                  <a:cubicBezTo>
                    <a:pt x="23" y="9"/>
                    <a:pt x="25" y="8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4" y="4"/>
                    <a:pt x="41" y="7"/>
                    <a:pt x="46" y="12"/>
                  </a:cubicBezTo>
                  <a:cubicBezTo>
                    <a:pt x="55" y="21"/>
                    <a:pt x="48" y="31"/>
                    <a:pt x="39" y="35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36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9652001" y="149225"/>
              <a:ext cx="212725" cy="217488"/>
            </a:xfrm>
            <a:custGeom>
              <a:avLst/>
              <a:gdLst>
                <a:gd name="T0" fmla="*/ 31 w 44"/>
                <a:gd name="T1" fmla="*/ 6 h 45"/>
                <a:gd name="T2" fmla="*/ 6 w 44"/>
                <a:gd name="T3" fmla="*/ 13 h 45"/>
                <a:gd name="T4" fmla="*/ 6 w 44"/>
                <a:gd name="T5" fmla="*/ 13 h 45"/>
                <a:gd name="T6" fmla="*/ 5 w 44"/>
                <a:gd name="T7" fmla="*/ 14 h 45"/>
                <a:gd name="T8" fmla="*/ 6 w 44"/>
                <a:gd name="T9" fmla="*/ 36 h 45"/>
                <a:gd name="T10" fmla="*/ 25 w 44"/>
                <a:gd name="T11" fmla="*/ 45 h 45"/>
                <a:gd name="T12" fmla="*/ 44 w 44"/>
                <a:gd name="T13" fmla="*/ 29 h 45"/>
                <a:gd name="T14" fmla="*/ 31 w 44"/>
                <a:gd name="T15" fmla="*/ 6 h 45"/>
                <a:gd name="T16" fmla="*/ 31 w 44"/>
                <a:gd name="T17" fmla="*/ 41 h 45"/>
                <a:gd name="T18" fmla="*/ 13 w 44"/>
                <a:gd name="T19" fmla="*/ 38 h 45"/>
                <a:gd name="T20" fmla="*/ 8 w 44"/>
                <a:gd name="T21" fmla="*/ 16 h 45"/>
                <a:gd name="T22" fmla="*/ 8 w 44"/>
                <a:gd name="T23" fmla="*/ 15 h 45"/>
                <a:gd name="T24" fmla="*/ 9 w 44"/>
                <a:gd name="T25" fmla="*/ 14 h 45"/>
                <a:gd name="T26" fmla="*/ 28 w 44"/>
                <a:gd name="T27" fmla="*/ 9 h 45"/>
                <a:gd name="T28" fmla="*/ 39 w 44"/>
                <a:gd name="T29" fmla="*/ 25 h 45"/>
                <a:gd name="T30" fmla="*/ 31 w 44"/>
                <a:gd name="T31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5">
                  <a:moveTo>
                    <a:pt x="31" y="6"/>
                  </a:moveTo>
                  <a:cubicBezTo>
                    <a:pt x="21" y="0"/>
                    <a:pt x="12" y="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0" y="21"/>
                    <a:pt x="1" y="29"/>
                    <a:pt x="6" y="36"/>
                  </a:cubicBezTo>
                  <a:cubicBezTo>
                    <a:pt x="10" y="43"/>
                    <a:pt x="18" y="45"/>
                    <a:pt x="25" y="45"/>
                  </a:cubicBezTo>
                  <a:cubicBezTo>
                    <a:pt x="35" y="45"/>
                    <a:pt x="43" y="40"/>
                    <a:pt x="44" y="29"/>
                  </a:cubicBezTo>
                  <a:cubicBezTo>
                    <a:pt x="44" y="20"/>
                    <a:pt x="38" y="11"/>
                    <a:pt x="31" y="6"/>
                  </a:cubicBezTo>
                  <a:close/>
                  <a:moveTo>
                    <a:pt x="31" y="41"/>
                  </a:moveTo>
                  <a:cubicBezTo>
                    <a:pt x="25" y="42"/>
                    <a:pt x="18" y="41"/>
                    <a:pt x="13" y="38"/>
                  </a:cubicBezTo>
                  <a:cubicBezTo>
                    <a:pt x="6" y="34"/>
                    <a:pt x="3" y="23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14" y="8"/>
                    <a:pt x="21" y="5"/>
                    <a:pt x="28" y="9"/>
                  </a:cubicBezTo>
                  <a:cubicBezTo>
                    <a:pt x="34" y="12"/>
                    <a:pt x="38" y="19"/>
                    <a:pt x="39" y="25"/>
                  </a:cubicBezTo>
                  <a:cubicBezTo>
                    <a:pt x="41" y="33"/>
                    <a:pt x="38" y="39"/>
                    <a:pt x="31" y="4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37"/>
            <p:cNvSpPr/>
            <p:nvPr>
              <p:custDataLst>
                <p:tags r:id="rId15"/>
              </p:custDataLst>
            </p:nvPr>
          </p:nvSpPr>
          <p:spPr bwMode="auto">
            <a:xfrm>
              <a:off x="9464676" y="473075"/>
              <a:ext cx="47625" cy="49213"/>
            </a:xfrm>
            <a:custGeom>
              <a:avLst/>
              <a:gdLst>
                <a:gd name="T0" fmla="*/ 9 w 10"/>
                <a:gd name="T1" fmla="*/ 4 h 10"/>
                <a:gd name="T2" fmla="*/ 9 w 10"/>
                <a:gd name="T3" fmla="*/ 3 h 10"/>
                <a:gd name="T4" fmla="*/ 7 w 10"/>
                <a:gd name="T5" fmla="*/ 1 h 10"/>
                <a:gd name="T6" fmla="*/ 5 w 10"/>
                <a:gd name="T7" fmla="*/ 1 h 10"/>
                <a:gd name="T8" fmla="*/ 3 w 10"/>
                <a:gd name="T9" fmla="*/ 2 h 10"/>
                <a:gd name="T10" fmla="*/ 2 w 10"/>
                <a:gd name="T11" fmla="*/ 2 h 10"/>
                <a:gd name="T12" fmla="*/ 0 w 10"/>
                <a:gd name="T13" fmla="*/ 5 h 10"/>
                <a:gd name="T14" fmla="*/ 0 w 10"/>
                <a:gd name="T15" fmla="*/ 5 h 10"/>
                <a:gd name="T16" fmla="*/ 0 w 10"/>
                <a:gd name="T17" fmla="*/ 7 h 10"/>
                <a:gd name="T18" fmla="*/ 1 w 10"/>
                <a:gd name="T19" fmla="*/ 8 h 10"/>
                <a:gd name="T20" fmla="*/ 2 w 10"/>
                <a:gd name="T21" fmla="*/ 9 h 10"/>
                <a:gd name="T22" fmla="*/ 3 w 10"/>
                <a:gd name="T23" fmla="*/ 10 h 10"/>
                <a:gd name="T24" fmla="*/ 6 w 10"/>
                <a:gd name="T25" fmla="*/ 9 h 10"/>
                <a:gd name="T26" fmla="*/ 9 w 10"/>
                <a:gd name="T27" fmla="*/ 6 h 10"/>
                <a:gd name="T28" fmla="*/ 9 w 10"/>
                <a:gd name="T2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0">
                  <a:moveTo>
                    <a:pt x="9" y="4"/>
                  </a:moveTo>
                  <a:cubicBezTo>
                    <a:pt x="9" y="4"/>
                    <a:pt x="9" y="4"/>
                    <a:pt x="9" y="3"/>
                  </a:cubicBezTo>
                  <a:cubicBezTo>
                    <a:pt x="10" y="2"/>
                    <a:pt x="8" y="0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10"/>
                    <a:pt x="3" y="10"/>
                  </a:cubicBezTo>
                  <a:cubicBezTo>
                    <a:pt x="4" y="10"/>
                    <a:pt x="5" y="10"/>
                    <a:pt x="6" y="9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9" y="5"/>
                    <a:pt x="9" y="5"/>
                    <a:pt x="9" y="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>
            <p:custDataLst>
              <p:tags r:id="rId16"/>
            </p:custDataLst>
          </p:nvPr>
        </p:nvGrpSpPr>
        <p:grpSpPr>
          <a:xfrm>
            <a:off x="9771239" y="4877808"/>
            <a:ext cx="685800" cy="406401"/>
            <a:chOff x="8131176" y="2759075"/>
            <a:chExt cx="685800" cy="406401"/>
          </a:xfrm>
        </p:grpSpPr>
        <p:sp>
          <p:nvSpPr>
            <p:cNvPr id="33" name="Freeform 159"/>
            <p:cNvSpPr/>
            <p:nvPr>
              <p:custDataLst>
                <p:tags r:id="rId17"/>
              </p:custDataLst>
            </p:nvPr>
          </p:nvSpPr>
          <p:spPr bwMode="auto">
            <a:xfrm>
              <a:off x="8131176" y="2855913"/>
              <a:ext cx="153988" cy="309563"/>
            </a:xfrm>
            <a:custGeom>
              <a:avLst/>
              <a:gdLst>
                <a:gd name="T0" fmla="*/ 29 w 32"/>
                <a:gd name="T1" fmla="*/ 56 h 64"/>
                <a:gd name="T2" fmla="*/ 21 w 32"/>
                <a:gd name="T3" fmla="*/ 58 h 64"/>
                <a:gd name="T4" fmla="*/ 22 w 32"/>
                <a:gd name="T5" fmla="*/ 56 h 64"/>
                <a:gd name="T6" fmla="*/ 16 w 32"/>
                <a:gd name="T7" fmla="*/ 30 h 64"/>
                <a:gd name="T8" fmla="*/ 12 w 32"/>
                <a:gd name="T9" fmla="*/ 3 h 64"/>
                <a:gd name="T10" fmla="*/ 8 w 32"/>
                <a:gd name="T11" fmla="*/ 4 h 64"/>
                <a:gd name="T12" fmla="*/ 9 w 32"/>
                <a:gd name="T13" fmla="*/ 6 h 64"/>
                <a:gd name="T14" fmla="*/ 0 w 32"/>
                <a:gd name="T15" fmla="*/ 39 h 64"/>
                <a:gd name="T16" fmla="*/ 4 w 32"/>
                <a:gd name="T17" fmla="*/ 40 h 64"/>
                <a:gd name="T18" fmla="*/ 11 w 32"/>
                <a:gd name="T19" fmla="*/ 21 h 64"/>
                <a:gd name="T20" fmla="*/ 12 w 32"/>
                <a:gd name="T21" fmla="*/ 35 h 64"/>
                <a:gd name="T22" fmla="*/ 18 w 32"/>
                <a:gd name="T23" fmla="*/ 57 h 64"/>
                <a:gd name="T24" fmla="*/ 20 w 32"/>
                <a:gd name="T25" fmla="*/ 58 h 64"/>
                <a:gd name="T26" fmla="*/ 13 w 32"/>
                <a:gd name="T27" fmla="*/ 60 h 64"/>
                <a:gd name="T28" fmla="*/ 14 w 32"/>
                <a:gd name="T29" fmla="*/ 63 h 64"/>
                <a:gd name="T30" fmla="*/ 30 w 32"/>
                <a:gd name="T31" fmla="*/ 60 h 64"/>
                <a:gd name="T32" fmla="*/ 29 w 32"/>
                <a:gd name="T33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64">
                  <a:moveTo>
                    <a:pt x="29" y="56"/>
                  </a:moveTo>
                  <a:cubicBezTo>
                    <a:pt x="26" y="57"/>
                    <a:pt x="24" y="57"/>
                    <a:pt x="21" y="58"/>
                  </a:cubicBezTo>
                  <a:cubicBezTo>
                    <a:pt x="22" y="57"/>
                    <a:pt x="22" y="56"/>
                    <a:pt x="22" y="56"/>
                  </a:cubicBezTo>
                  <a:cubicBezTo>
                    <a:pt x="17" y="49"/>
                    <a:pt x="17" y="38"/>
                    <a:pt x="16" y="30"/>
                  </a:cubicBezTo>
                  <a:cubicBezTo>
                    <a:pt x="15" y="21"/>
                    <a:pt x="14" y="11"/>
                    <a:pt x="12" y="3"/>
                  </a:cubicBezTo>
                  <a:cubicBezTo>
                    <a:pt x="11" y="0"/>
                    <a:pt x="7" y="1"/>
                    <a:pt x="8" y="4"/>
                  </a:cubicBezTo>
                  <a:cubicBezTo>
                    <a:pt x="8" y="4"/>
                    <a:pt x="8" y="5"/>
                    <a:pt x="9" y="6"/>
                  </a:cubicBezTo>
                  <a:cubicBezTo>
                    <a:pt x="10" y="17"/>
                    <a:pt x="4" y="29"/>
                    <a:pt x="0" y="39"/>
                  </a:cubicBezTo>
                  <a:cubicBezTo>
                    <a:pt x="0" y="42"/>
                    <a:pt x="3" y="43"/>
                    <a:pt x="4" y="40"/>
                  </a:cubicBezTo>
                  <a:cubicBezTo>
                    <a:pt x="6" y="34"/>
                    <a:pt x="9" y="27"/>
                    <a:pt x="11" y="21"/>
                  </a:cubicBezTo>
                  <a:cubicBezTo>
                    <a:pt x="11" y="25"/>
                    <a:pt x="12" y="30"/>
                    <a:pt x="12" y="35"/>
                  </a:cubicBezTo>
                  <a:cubicBezTo>
                    <a:pt x="13" y="42"/>
                    <a:pt x="14" y="51"/>
                    <a:pt x="18" y="57"/>
                  </a:cubicBezTo>
                  <a:cubicBezTo>
                    <a:pt x="19" y="58"/>
                    <a:pt x="19" y="58"/>
                    <a:pt x="20" y="58"/>
                  </a:cubicBezTo>
                  <a:cubicBezTo>
                    <a:pt x="18" y="59"/>
                    <a:pt x="15" y="59"/>
                    <a:pt x="13" y="60"/>
                  </a:cubicBezTo>
                  <a:cubicBezTo>
                    <a:pt x="11" y="60"/>
                    <a:pt x="12" y="64"/>
                    <a:pt x="14" y="63"/>
                  </a:cubicBezTo>
                  <a:cubicBezTo>
                    <a:pt x="19" y="62"/>
                    <a:pt x="25" y="61"/>
                    <a:pt x="30" y="60"/>
                  </a:cubicBezTo>
                  <a:cubicBezTo>
                    <a:pt x="32" y="59"/>
                    <a:pt x="31" y="55"/>
                    <a:pt x="29" y="56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60"/>
            <p:cNvSpPr/>
            <p:nvPr>
              <p:custDataLst>
                <p:tags r:id="rId18"/>
              </p:custDataLst>
            </p:nvPr>
          </p:nvSpPr>
          <p:spPr bwMode="auto">
            <a:xfrm>
              <a:off x="8251826" y="2933700"/>
              <a:ext cx="125413" cy="130175"/>
            </a:xfrm>
            <a:custGeom>
              <a:avLst/>
              <a:gdLst>
                <a:gd name="T0" fmla="*/ 23 w 26"/>
                <a:gd name="T1" fmla="*/ 9 h 27"/>
                <a:gd name="T2" fmla="*/ 14 w 26"/>
                <a:gd name="T3" fmla="*/ 12 h 27"/>
                <a:gd name="T4" fmla="*/ 9 w 26"/>
                <a:gd name="T5" fmla="*/ 3 h 27"/>
                <a:gd name="T6" fmla="*/ 6 w 26"/>
                <a:gd name="T7" fmla="*/ 5 h 27"/>
                <a:gd name="T8" fmla="*/ 10 w 26"/>
                <a:gd name="T9" fmla="*/ 13 h 27"/>
                <a:gd name="T10" fmla="*/ 2 w 26"/>
                <a:gd name="T11" fmla="*/ 17 h 27"/>
                <a:gd name="T12" fmla="*/ 4 w 26"/>
                <a:gd name="T13" fmla="*/ 21 h 27"/>
                <a:gd name="T14" fmla="*/ 11 w 26"/>
                <a:gd name="T15" fmla="*/ 17 h 27"/>
                <a:gd name="T16" fmla="*/ 15 w 26"/>
                <a:gd name="T17" fmla="*/ 25 h 27"/>
                <a:gd name="T18" fmla="*/ 18 w 26"/>
                <a:gd name="T19" fmla="*/ 23 h 27"/>
                <a:gd name="T20" fmla="*/ 15 w 26"/>
                <a:gd name="T21" fmla="*/ 15 h 27"/>
                <a:gd name="T22" fmla="*/ 24 w 26"/>
                <a:gd name="T23" fmla="*/ 13 h 27"/>
                <a:gd name="T24" fmla="*/ 23 w 26"/>
                <a:gd name="T25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7">
                  <a:moveTo>
                    <a:pt x="23" y="9"/>
                  </a:moveTo>
                  <a:cubicBezTo>
                    <a:pt x="19" y="10"/>
                    <a:pt x="16" y="11"/>
                    <a:pt x="14" y="12"/>
                  </a:cubicBezTo>
                  <a:cubicBezTo>
                    <a:pt x="12" y="9"/>
                    <a:pt x="11" y="6"/>
                    <a:pt x="9" y="3"/>
                  </a:cubicBezTo>
                  <a:cubicBezTo>
                    <a:pt x="8" y="0"/>
                    <a:pt x="5" y="2"/>
                    <a:pt x="6" y="5"/>
                  </a:cubicBezTo>
                  <a:cubicBezTo>
                    <a:pt x="8" y="7"/>
                    <a:pt x="9" y="10"/>
                    <a:pt x="10" y="13"/>
                  </a:cubicBezTo>
                  <a:cubicBezTo>
                    <a:pt x="7" y="14"/>
                    <a:pt x="4" y="16"/>
                    <a:pt x="2" y="17"/>
                  </a:cubicBezTo>
                  <a:cubicBezTo>
                    <a:pt x="0" y="18"/>
                    <a:pt x="2" y="22"/>
                    <a:pt x="4" y="21"/>
                  </a:cubicBezTo>
                  <a:cubicBezTo>
                    <a:pt x="6" y="19"/>
                    <a:pt x="9" y="18"/>
                    <a:pt x="11" y="17"/>
                  </a:cubicBezTo>
                  <a:cubicBezTo>
                    <a:pt x="13" y="19"/>
                    <a:pt x="14" y="22"/>
                    <a:pt x="15" y="25"/>
                  </a:cubicBezTo>
                  <a:cubicBezTo>
                    <a:pt x="16" y="27"/>
                    <a:pt x="19" y="25"/>
                    <a:pt x="18" y="23"/>
                  </a:cubicBezTo>
                  <a:cubicBezTo>
                    <a:pt x="17" y="21"/>
                    <a:pt x="16" y="18"/>
                    <a:pt x="15" y="15"/>
                  </a:cubicBezTo>
                  <a:cubicBezTo>
                    <a:pt x="18" y="14"/>
                    <a:pt x="21" y="14"/>
                    <a:pt x="24" y="13"/>
                  </a:cubicBezTo>
                  <a:cubicBezTo>
                    <a:pt x="26" y="13"/>
                    <a:pt x="25" y="9"/>
                    <a:pt x="23" y="9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61"/>
            <p:cNvSpPr/>
            <p:nvPr>
              <p:custDataLst>
                <p:tags r:id="rId19"/>
              </p:custDataLst>
            </p:nvPr>
          </p:nvSpPr>
          <p:spPr bwMode="auto">
            <a:xfrm>
              <a:off x="8334376" y="2778125"/>
              <a:ext cx="192088" cy="328613"/>
            </a:xfrm>
            <a:custGeom>
              <a:avLst/>
              <a:gdLst>
                <a:gd name="T0" fmla="*/ 36 w 40"/>
                <a:gd name="T1" fmla="*/ 59 h 68"/>
                <a:gd name="T2" fmla="*/ 16 w 40"/>
                <a:gd name="T3" fmla="*/ 59 h 68"/>
                <a:gd name="T4" fmla="*/ 27 w 40"/>
                <a:gd name="T5" fmla="*/ 39 h 68"/>
                <a:gd name="T6" fmla="*/ 32 w 40"/>
                <a:gd name="T7" fmla="*/ 15 h 68"/>
                <a:gd name="T8" fmla="*/ 12 w 40"/>
                <a:gd name="T9" fmla="*/ 28 h 68"/>
                <a:gd name="T10" fmla="*/ 15 w 40"/>
                <a:gd name="T11" fmla="*/ 25 h 68"/>
                <a:gd name="T12" fmla="*/ 29 w 40"/>
                <a:gd name="T13" fmla="*/ 19 h 68"/>
                <a:gd name="T14" fmla="*/ 23 w 40"/>
                <a:gd name="T15" fmla="*/ 37 h 68"/>
                <a:gd name="T16" fmla="*/ 9 w 40"/>
                <a:gd name="T17" fmla="*/ 64 h 68"/>
                <a:gd name="T18" fmla="*/ 13 w 40"/>
                <a:gd name="T19" fmla="*/ 66 h 68"/>
                <a:gd name="T20" fmla="*/ 37 w 40"/>
                <a:gd name="T21" fmla="*/ 63 h 68"/>
                <a:gd name="T22" fmla="*/ 36 w 40"/>
                <a:gd name="T23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8">
                  <a:moveTo>
                    <a:pt x="36" y="59"/>
                  </a:moveTo>
                  <a:cubicBezTo>
                    <a:pt x="28" y="61"/>
                    <a:pt x="22" y="57"/>
                    <a:pt x="16" y="59"/>
                  </a:cubicBezTo>
                  <a:cubicBezTo>
                    <a:pt x="19" y="52"/>
                    <a:pt x="23" y="46"/>
                    <a:pt x="27" y="39"/>
                  </a:cubicBezTo>
                  <a:cubicBezTo>
                    <a:pt x="30" y="32"/>
                    <a:pt x="35" y="23"/>
                    <a:pt x="32" y="15"/>
                  </a:cubicBezTo>
                  <a:cubicBezTo>
                    <a:pt x="28" y="0"/>
                    <a:pt x="0" y="15"/>
                    <a:pt x="12" y="28"/>
                  </a:cubicBezTo>
                  <a:cubicBezTo>
                    <a:pt x="14" y="30"/>
                    <a:pt x="17" y="27"/>
                    <a:pt x="15" y="25"/>
                  </a:cubicBezTo>
                  <a:cubicBezTo>
                    <a:pt x="7" y="17"/>
                    <a:pt x="29" y="6"/>
                    <a:pt x="29" y="19"/>
                  </a:cubicBezTo>
                  <a:cubicBezTo>
                    <a:pt x="29" y="25"/>
                    <a:pt x="26" y="31"/>
                    <a:pt x="23" y="37"/>
                  </a:cubicBezTo>
                  <a:cubicBezTo>
                    <a:pt x="19" y="46"/>
                    <a:pt x="13" y="55"/>
                    <a:pt x="9" y="64"/>
                  </a:cubicBezTo>
                  <a:cubicBezTo>
                    <a:pt x="9" y="66"/>
                    <a:pt x="11" y="68"/>
                    <a:pt x="13" y="66"/>
                  </a:cubicBezTo>
                  <a:cubicBezTo>
                    <a:pt x="20" y="58"/>
                    <a:pt x="28" y="65"/>
                    <a:pt x="37" y="63"/>
                  </a:cubicBezTo>
                  <a:cubicBezTo>
                    <a:pt x="40" y="62"/>
                    <a:pt x="39" y="59"/>
                    <a:pt x="36" y="59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2"/>
            <p:cNvSpPr/>
            <p:nvPr>
              <p:custDataLst>
                <p:tags r:id="rId20"/>
              </p:custDataLst>
            </p:nvPr>
          </p:nvSpPr>
          <p:spPr bwMode="auto">
            <a:xfrm>
              <a:off x="8526463" y="2900363"/>
              <a:ext cx="101600" cy="42863"/>
            </a:xfrm>
            <a:custGeom>
              <a:avLst/>
              <a:gdLst>
                <a:gd name="T0" fmla="*/ 18 w 21"/>
                <a:gd name="T1" fmla="*/ 1 h 9"/>
                <a:gd name="T2" fmla="*/ 3 w 21"/>
                <a:gd name="T3" fmla="*/ 5 h 9"/>
                <a:gd name="T4" fmla="*/ 4 w 21"/>
                <a:gd name="T5" fmla="*/ 9 h 9"/>
                <a:gd name="T6" fmla="*/ 19 w 21"/>
                <a:gd name="T7" fmla="*/ 5 h 9"/>
                <a:gd name="T8" fmla="*/ 18 w 2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18" y="1"/>
                  </a:moveTo>
                  <a:cubicBezTo>
                    <a:pt x="13" y="3"/>
                    <a:pt x="8" y="4"/>
                    <a:pt x="3" y="5"/>
                  </a:cubicBezTo>
                  <a:cubicBezTo>
                    <a:pt x="0" y="5"/>
                    <a:pt x="1" y="9"/>
                    <a:pt x="4" y="9"/>
                  </a:cubicBezTo>
                  <a:cubicBezTo>
                    <a:pt x="9" y="7"/>
                    <a:pt x="14" y="6"/>
                    <a:pt x="19" y="5"/>
                  </a:cubicBezTo>
                  <a:cubicBezTo>
                    <a:pt x="21" y="4"/>
                    <a:pt x="20" y="0"/>
                    <a:pt x="18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63"/>
            <p:cNvSpPr/>
            <p:nvPr>
              <p:custDataLst>
                <p:tags r:id="rId21"/>
              </p:custDataLst>
            </p:nvPr>
          </p:nvSpPr>
          <p:spPr bwMode="auto">
            <a:xfrm>
              <a:off x="8521701" y="2924175"/>
              <a:ext cx="111125" cy="57150"/>
            </a:xfrm>
            <a:custGeom>
              <a:avLst/>
              <a:gdLst>
                <a:gd name="T0" fmla="*/ 20 w 23"/>
                <a:gd name="T1" fmla="*/ 1 h 12"/>
                <a:gd name="T2" fmla="*/ 2 w 23"/>
                <a:gd name="T3" fmla="*/ 8 h 12"/>
                <a:gd name="T4" fmla="*/ 3 w 23"/>
                <a:gd name="T5" fmla="*/ 11 h 12"/>
                <a:gd name="T6" fmla="*/ 21 w 23"/>
                <a:gd name="T7" fmla="*/ 5 h 12"/>
                <a:gd name="T8" fmla="*/ 20 w 2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20" y="1"/>
                  </a:moveTo>
                  <a:cubicBezTo>
                    <a:pt x="14" y="4"/>
                    <a:pt x="8" y="6"/>
                    <a:pt x="2" y="8"/>
                  </a:cubicBezTo>
                  <a:cubicBezTo>
                    <a:pt x="0" y="8"/>
                    <a:pt x="1" y="12"/>
                    <a:pt x="3" y="11"/>
                  </a:cubicBezTo>
                  <a:cubicBezTo>
                    <a:pt x="9" y="10"/>
                    <a:pt x="15" y="7"/>
                    <a:pt x="21" y="5"/>
                  </a:cubicBezTo>
                  <a:cubicBezTo>
                    <a:pt x="23" y="4"/>
                    <a:pt x="22" y="0"/>
                    <a:pt x="20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64"/>
            <p:cNvSpPr/>
            <p:nvPr>
              <p:custDataLst>
                <p:tags r:id="rId22"/>
              </p:custDataLst>
            </p:nvPr>
          </p:nvSpPr>
          <p:spPr bwMode="auto">
            <a:xfrm>
              <a:off x="8632826" y="2759075"/>
              <a:ext cx="184150" cy="261938"/>
            </a:xfrm>
            <a:custGeom>
              <a:avLst/>
              <a:gdLst>
                <a:gd name="T0" fmla="*/ 16 w 38"/>
                <a:gd name="T1" fmla="*/ 14 h 54"/>
                <a:gd name="T2" fmla="*/ 21 w 38"/>
                <a:gd name="T3" fmla="*/ 4 h 54"/>
                <a:gd name="T4" fmla="*/ 18 w 38"/>
                <a:gd name="T5" fmla="*/ 1 h 54"/>
                <a:gd name="T6" fmla="*/ 5 w 38"/>
                <a:gd name="T7" fmla="*/ 6 h 54"/>
                <a:gd name="T8" fmla="*/ 6 w 38"/>
                <a:gd name="T9" fmla="*/ 10 h 54"/>
                <a:gd name="T10" fmla="*/ 15 w 38"/>
                <a:gd name="T11" fmla="*/ 7 h 54"/>
                <a:gd name="T12" fmla="*/ 10 w 38"/>
                <a:gd name="T13" fmla="*/ 20 h 54"/>
                <a:gd name="T14" fmla="*/ 13 w 38"/>
                <a:gd name="T15" fmla="*/ 22 h 54"/>
                <a:gd name="T16" fmla="*/ 29 w 38"/>
                <a:gd name="T17" fmla="*/ 38 h 54"/>
                <a:gd name="T18" fmla="*/ 20 w 38"/>
                <a:gd name="T19" fmla="*/ 48 h 54"/>
                <a:gd name="T20" fmla="*/ 6 w 38"/>
                <a:gd name="T21" fmla="*/ 48 h 54"/>
                <a:gd name="T22" fmla="*/ 2 w 38"/>
                <a:gd name="T23" fmla="*/ 47 h 54"/>
                <a:gd name="T24" fmla="*/ 11 w 38"/>
                <a:gd name="T25" fmla="*/ 54 h 54"/>
                <a:gd name="T26" fmla="*/ 32 w 38"/>
                <a:gd name="T27" fmla="*/ 41 h 54"/>
                <a:gd name="T28" fmla="*/ 16 w 38"/>
                <a:gd name="T2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4">
                  <a:moveTo>
                    <a:pt x="16" y="14"/>
                  </a:moveTo>
                  <a:cubicBezTo>
                    <a:pt x="18" y="11"/>
                    <a:pt x="19" y="7"/>
                    <a:pt x="21" y="4"/>
                  </a:cubicBezTo>
                  <a:cubicBezTo>
                    <a:pt x="22" y="2"/>
                    <a:pt x="20" y="0"/>
                    <a:pt x="18" y="1"/>
                  </a:cubicBezTo>
                  <a:cubicBezTo>
                    <a:pt x="14" y="5"/>
                    <a:pt x="9" y="5"/>
                    <a:pt x="5" y="6"/>
                  </a:cubicBezTo>
                  <a:cubicBezTo>
                    <a:pt x="2" y="6"/>
                    <a:pt x="3" y="10"/>
                    <a:pt x="6" y="10"/>
                  </a:cubicBezTo>
                  <a:cubicBezTo>
                    <a:pt x="9" y="9"/>
                    <a:pt x="12" y="8"/>
                    <a:pt x="15" y="7"/>
                  </a:cubicBezTo>
                  <a:cubicBezTo>
                    <a:pt x="13" y="11"/>
                    <a:pt x="11" y="16"/>
                    <a:pt x="10" y="20"/>
                  </a:cubicBezTo>
                  <a:cubicBezTo>
                    <a:pt x="9" y="22"/>
                    <a:pt x="12" y="23"/>
                    <a:pt x="13" y="22"/>
                  </a:cubicBezTo>
                  <a:cubicBezTo>
                    <a:pt x="24" y="8"/>
                    <a:pt x="32" y="27"/>
                    <a:pt x="29" y="38"/>
                  </a:cubicBezTo>
                  <a:cubicBezTo>
                    <a:pt x="28" y="42"/>
                    <a:pt x="24" y="45"/>
                    <a:pt x="20" y="48"/>
                  </a:cubicBezTo>
                  <a:cubicBezTo>
                    <a:pt x="18" y="48"/>
                    <a:pt x="4" y="53"/>
                    <a:pt x="6" y="48"/>
                  </a:cubicBezTo>
                  <a:cubicBezTo>
                    <a:pt x="7" y="45"/>
                    <a:pt x="3" y="44"/>
                    <a:pt x="2" y="47"/>
                  </a:cubicBezTo>
                  <a:cubicBezTo>
                    <a:pt x="0" y="53"/>
                    <a:pt x="6" y="54"/>
                    <a:pt x="11" y="54"/>
                  </a:cubicBezTo>
                  <a:cubicBezTo>
                    <a:pt x="19" y="54"/>
                    <a:pt x="29" y="48"/>
                    <a:pt x="32" y="41"/>
                  </a:cubicBezTo>
                  <a:cubicBezTo>
                    <a:pt x="38" y="28"/>
                    <a:pt x="28" y="9"/>
                    <a:pt x="16" y="1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Freeform 187"/>
          <p:cNvSpPr>
            <a:spLocks noEditPoints="1"/>
          </p:cNvSpPr>
          <p:nvPr>
            <p:custDataLst>
              <p:tags r:id="rId23"/>
            </p:custDataLst>
          </p:nvPr>
        </p:nvSpPr>
        <p:spPr bwMode="auto">
          <a:xfrm>
            <a:off x="11525319" y="3591915"/>
            <a:ext cx="144463" cy="385763"/>
          </a:xfrm>
          <a:custGeom>
            <a:avLst/>
            <a:gdLst>
              <a:gd name="T0" fmla="*/ 28 w 30"/>
              <a:gd name="T1" fmla="*/ 25 h 80"/>
              <a:gd name="T2" fmla="*/ 14 w 30"/>
              <a:gd name="T3" fmla="*/ 0 h 80"/>
              <a:gd name="T4" fmla="*/ 6 w 30"/>
              <a:gd name="T5" fmla="*/ 14 h 80"/>
              <a:gd name="T6" fmla="*/ 3 w 30"/>
              <a:gd name="T7" fmla="*/ 12 h 80"/>
              <a:gd name="T8" fmla="*/ 2 w 30"/>
              <a:gd name="T9" fmla="*/ 16 h 80"/>
              <a:gd name="T10" fmla="*/ 5 w 30"/>
              <a:gd name="T11" fmla="*/ 56 h 80"/>
              <a:gd name="T12" fmla="*/ 26 w 30"/>
              <a:gd name="T13" fmla="*/ 76 h 80"/>
              <a:gd name="T14" fmla="*/ 28 w 30"/>
              <a:gd name="T15" fmla="*/ 74 h 80"/>
              <a:gd name="T16" fmla="*/ 28 w 30"/>
              <a:gd name="T17" fmla="*/ 25 h 80"/>
              <a:gd name="T18" fmla="*/ 25 w 30"/>
              <a:gd name="T19" fmla="*/ 63 h 80"/>
              <a:gd name="T20" fmla="*/ 22 w 30"/>
              <a:gd name="T21" fmla="*/ 73 h 80"/>
              <a:gd name="T22" fmla="*/ 13 w 30"/>
              <a:gd name="T23" fmla="*/ 68 h 80"/>
              <a:gd name="T24" fmla="*/ 8 w 30"/>
              <a:gd name="T25" fmla="*/ 43 h 80"/>
              <a:gd name="T26" fmla="*/ 8 w 30"/>
              <a:gd name="T27" fmla="*/ 32 h 80"/>
              <a:gd name="T28" fmla="*/ 15 w 30"/>
              <a:gd name="T29" fmla="*/ 54 h 80"/>
              <a:gd name="T30" fmla="*/ 18 w 30"/>
              <a:gd name="T31" fmla="*/ 54 h 80"/>
              <a:gd name="T32" fmla="*/ 20 w 30"/>
              <a:gd name="T33" fmla="*/ 17 h 80"/>
              <a:gd name="T34" fmla="*/ 16 w 30"/>
              <a:gd name="T35" fmla="*/ 18 h 80"/>
              <a:gd name="T36" fmla="*/ 17 w 30"/>
              <a:gd name="T37" fmla="*/ 49 h 80"/>
              <a:gd name="T38" fmla="*/ 12 w 30"/>
              <a:gd name="T39" fmla="*/ 30 h 80"/>
              <a:gd name="T40" fmla="*/ 12 w 30"/>
              <a:gd name="T41" fmla="*/ 5 h 80"/>
              <a:gd name="T42" fmla="*/ 21 w 30"/>
              <a:gd name="T43" fmla="*/ 11 h 80"/>
              <a:gd name="T44" fmla="*/ 24 w 30"/>
              <a:gd name="T45" fmla="*/ 28 h 80"/>
              <a:gd name="T46" fmla="*/ 25 w 30"/>
              <a:gd name="T47" fmla="*/ 6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" h="80">
                <a:moveTo>
                  <a:pt x="28" y="25"/>
                </a:moveTo>
                <a:cubicBezTo>
                  <a:pt x="27" y="18"/>
                  <a:pt x="25" y="0"/>
                  <a:pt x="14" y="0"/>
                </a:cubicBezTo>
                <a:cubicBezTo>
                  <a:pt x="8" y="0"/>
                  <a:pt x="6" y="6"/>
                  <a:pt x="6" y="14"/>
                </a:cubicBezTo>
                <a:cubicBezTo>
                  <a:pt x="5" y="13"/>
                  <a:pt x="4" y="12"/>
                  <a:pt x="3" y="12"/>
                </a:cubicBezTo>
                <a:cubicBezTo>
                  <a:pt x="1" y="12"/>
                  <a:pt x="0" y="15"/>
                  <a:pt x="2" y="16"/>
                </a:cubicBezTo>
                <a:cubicBezTo>
                  <a:pt x="5" y="16"/>
                  <a:pt x="5" y="52"/>
                  <a:pt x="5" y="56"/>
                </a:cubicBezTo>
                <a:cubicBezTo>
                  <a:pt x="7" y="68"/>
                  <a:pt x="12" y="80"/>
                  <a:pt x="26" y="76"/>
                </a:cubicBezTo>
                <a:cubicBezTo>
                  <a:pt x="27" y="75"/>
                  <a:pt x="28" y="75"/>
                  <a:pt x="28" y="74"/>
                </a:cubicBezTo>
                <a:cubicBezTo>
                  <a:pt x="29" y="58"/>
                  <a:pt x="30" y="41"/>
                  <a:pt x="28" y="25"/>
                </a:cubicBezTo>
                <a:close/>
                <a:moveTo>
                  <a:pt x="25" y="63"/>
                </a:moveTo>
                <a:cubicBezTo>
                  <a:pt x="24" y="66"/>
                  <a:pt x="25" y="72"/>
                  <a:pt x="22" y="73"/>
                </a:cubicBezTo>
                <a:cubicBezTo>
                  <a:pt x="18" y="74"/>
                  <a:pt x="15" y="71"/>
                  <a:pt x="13" y="68"/>
                </a:cubicBezTo>
                <a:cubicBezTo>
                  <a:pt x="8" y="61"/>
                  <a:pt x="8" y="51"/>
                  <a:pt x="8" y="43"/>
                </a:cubicBezTo>
                <a:cubicBezTo>
                  <a:pt x="8" y="41"/>
                  <a:pt x="8" y="37"/>
                  <a:pt x="8" y="32"/>
                </a:cubicBezTo>
                <a:cubicBezTo>
                  <a:pt x="10" y="42"/>
                  <a:pt x="13" y="52"/>
                  <a:pt x="15" y="54"/>
                </a:cubicBezTo>
                <a:cubicBezTo>
                  <a:pt x="16" y="55"/>
                  <a:pt x="18" y="56"/>
                  <a:pt x="18" y="54"/>
                </a:cubicBezTo>
                <a:cubicBezTo>
                  <a:pt x="24" y="43"/>
                  <a:pt x="22" y="29"/>
                  <a:pt x="20" y="17"/>
                </a:cubicBezTo>
                <a:cubicBezTo>
                  <a:pt x="19" y="15"/>
                  <a:pt x="16" y="16"/>
                  <a:pt x="16" y="18"/>
                </a:cubicBezTo>
                <a:cubicBezTo>
                  <a:pt x="18" y="28"/>
                  <a:pt x="20" y="39"/>
                  <a:pt x="17" y="49"/>
                </a:cubicBezTo>
                <a:cubicBezTo>
                  <a:pt x="14" y="43"/>
                  <a:pt x="13" y="36"/>
                  <a:pt x="12" y="30"/>
                </a:cubicBezTo>
                <a:cubicBezTo>
                  <a:pt x="11" y="23"/>
                  <a:pt x="9" y="12"/>
                  <a:pt x="12" y="5"/>
                </a:cubicBezTo>
                <a:cubicBezTo>
                  <a:pt x="14" y="0"/>
                  <a:pt x="21" y="10"/>
                  <a:pt x="21" y="11"/>
                </a:cubicBezTo>
                <a:cubicBezTo>
                  <a:pt x="23" y="16"/>
                  <a:pt x="24" y="22"/>
                  <a:pt x="24" y="28"/>
                </a:cubicBezTo>
                <a:cubicBezTo>
                  <a:pt x="26" y="39"/>
                  <a:pt x="25" y="51"/>
                  <a:pt x="25" y="63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0" name="组合 39"/>
          <p:cNvGrpSpPr/>
          <p:nvPr>
            <p:custDataLst>
              <p:tags r:id="rId24"/>
            </p:custDataLst>
          </p:nvPr>
        </p:nvGrpSpPr>
        <p:grpSpPr>
          <a:xfrm>
            <a:off x="10916513" y="5547518"/>
            <a:ext cx="733425" cy="1073150"/>
            <a:chOff x="9396413" y="5789613"/>
            <a:chExt cx="733425" cy="1073150"/>
          </a:xfrm>
        </p:grpSpPr>
        <p:sp>
          <p:nvSpPr>
            <p:cNvPr id="41" name="Freeform 46"/>
            <p:cNvSpPr/>
            <p:nvPr>
              <p:custDataLst>
                <p:tags r:id="rId25"/>
              </p:custDataLst>
            </p:nvPr>
          </p:nvSpPr>
          <p:spPr bwMode="auto">
            <a:xfrm>
              <a:off x="9410701" y="6181725"/>
              <a:ext cx="77788" cy="57150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7"/>
            <p:cNvSpPr/>
            <p:nvPr>
              <p:custDataLst>
                <p:tags r:id="rId26"/>
              </p:custDataLst>
            </p:nvPr>
          </p:nvSpPr>
          <p:spPr bwMode="auto">
            <a:xfrm>
              <a:off x="9647238" y="6122988"/>
              <a:ext cx="73025" cy="92075"/>
            </a:xfrm>
            <a:custGeom>
              <a:avLst/>
              <a:gdLst>
                <a:gd name="T0" fmla="*/ 11 w 15"/>
                <a:gd name="T1" fmla="*/ 3 h 19"/>
                <a:gd name="T2" fmla="*/ 3 w 15"/>
                <a:gd name="T3" fmla="*/ 3 h 19"/>
                <a:gd name="T4" fmla="*/ 2 w 15"/>
                <a:gd name="T5" fmla="*/ 11 h 19"/>
                <a:gd name="T6" fmla="*/ 2 w 15"/>
                <a:gd name="T7" fmla="*/ 11 h 19"/>
                <a:gd name="T8" fmla="*/ 3 w 15"/>
                <a:gd name="T9" fmla="*/ 11 h 19"/>
                <a:gd name="T10" fmla="*/ 3 w 15"/>
                <a:gd name="T11" fmla="*/ 11 h 19"/>
                <a:gd name="T12" fmla="*/ 3 w 15"/>
                <a:gd name="T13" fmla="*/ 12 h 19"/>
                <a:gd name="T14" fmla="*/ 3 w 15"/>
                <a:gd name="T15" fmla="*/ 13 h 19"/>
                <a:gd name="T16" fmla="*/ 3 w 15"/>
                <a:gd name="T17" fmla="*/ 13 h 19"/>
                <a:gd name="T18" fmla="*/ 9 w 15"/>
                <a:gd name="T19" fmla="*/ 19 h 19"/>
                <a:gd name="T20" fmla="*/ 15 w 15"/>
                <a:gd name="T21" fmla="*/ 13 h 19"/>
                <a:gd name="T22" fmla="*/ 11 w 15"/>
                <a:gd name="T23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9">
                  <a:moveTo>
                    <a:pt x="11" y="3"/>
                  </a:moveTo>
                  <a:cubicBezTo>
                    <a:pt x="9" y="0"/>
                    <a:pt x="5" y="1"/>
                    <a:pt x="3" y="3"/>
                  </a:cubicBezTo>
                  <a:cubicBezTo>
                    <a:pt x="0" y="5"/>
                    <a:pt x="1" y="8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6"/>
                    <a:pt x="6" y="19"/>
                    <a:pt x="9" y="19"/>
                  </a:cubicBezTo>
                  <a:cubicBezTo>
                    <a:pt x="12" y="19"/>
                    <a:pt x="15" y="16"/>
                    <a:pt x="15" y="13"/>
                  </a:cubicBezTo>
                  <a:cubicBezTo>
                    <a:pt x="15" y="9"/>
                    <a:pt x="14" y="6"/>
                    <a:pt x="11" y="3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8"/>
            <p:cNvSpPr/>
            <p:nvPr>
              <p:custDataLst>
                <p:tags r:id="rId27"/>
              </p:custDataLst>
            </p:nvPr>
          </p:nvSpPr>
          <p:spPr bwMode="auto">
            <a:xfrm>
              <a:off x="9772651" y="6132513"/>
              <a:ext cx="96838" cy="141288"/>
            </a:xfrm>
            <a:custGeom>
              <a:avLst/>
              <a:gdLst>
                <a:gd name="T0" fmla="*/ 10 w 20"/>
                <a:gd name="T1" fmla="*/ 3 h 29"/>
                <a:gd name="T2" fmla="*/ 2 w 20"/>
                <a:gd name="T3" fmla="*/ 8 h 29"/>
                <a:gd name="T4" fmla="*/ 1 w 20"/>
                <a:gd name="T5" fmla="*/ 19 h 29"/>
                <a:gd name="T6" fmla="*/ 9 w 20"/>
                <a:gd name="T7" fmla="*/ 27 h 29"/>
                <a:gd name="T8" fmla="*/ 18 w 20"/>
                <a:gd name="T9" fmla="*/ 22 h 29"/>
                <a:gd name="T10" fmla="*/ 19 w 20"/>
                <a:gd name="T11" fmla="*/ 10 h 29"/>
                <a:gd name="T12" fmla="*/ 10 w 2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9">
                  <a:moveTo>
                    <a:pt x="10" y="3"/>
                  </a:moveTo>
                  <a:cubicBezTo>
                    <a:pt x="7" y="1"/>
                    <a:pt x="2" y="3"/>
                    <a:pt x="2" y="8"/>
                  </a:cubicBezTo>
                  <a:cubicBezTo>
                    <a:pt x="2" y="12"/>
                    <a:pt x="2" y="16"/>
                    <a:pt x="1" y="19"/>
                  </a:cubicBezTo>
                  <a:cubicBezTo>
                    <a:pt x="0" y="24"/>
                    <a:pt x="5" y="28"/>
                    <a:pt x="9" y="27"/>
                  </a:cubicBezTo>
                  <a:cubicBezTo>
                    <a:pt x="12" y="29"/>
                    <a:pt x="18" y="27"/>
                    <a:pt x="18" y="22"/>
                  </a:cubicBezTo>
                  <a:cubicBezTo>
                    <a:pt x="18" y="18"/>
                    <a:pt x="18" y="14"/>
                    <a:pt x="19" y="10"/>
                  </a:cubicBezTo>
                  <a:cubicBezTo>
                    <a:pt x="20" y="4"/>
                    <a:pt x="14" y="0"/>
                    <a:pt x="10" y="3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9"/>
            <p:cNvSpPr/>
            <p:nvPr>
              <p:custDataLst>
                <p:tags r:id="rId28"/>
              </p:custDataLst>
            </p:nvPr>
          </p:nvSpPr>
          <p:spPr bwMode="auto">
            <a:xfrm>
              <a:off x="9952038" y="6146800"/>
              <a:ext cx="106363" cy="96838"/>
            </a:xfrm>
            <a:custGeom>
              <a:avLst/>
              <a:gdLst>
                <a:gd name="T0" fmla="*/ 20 w 22"/>
                <a:gd name="T1" fmla="*/ 4 h 20"/>
                <a:gd name="T2" fmla="*/ 12 w 22"/>
                <a:gd name="T3" fmla="*/ 2 h 20"/>
                <a:gd name="T4" fmla="*/ 11 w 22"/>
                <a:gd name="T5" fmla="*/ 2 h 20"/>
                <a:gd name="T6" fmla="*/ 5 w 22"/>
                <a:gd name="T7" fmla="*/ 0 h 20"/>
                <a:gd name="T8" fmla="*/ 0 w 22"/>
                <a:gd name="T9" fmla="*/ 5 h 20"/>
                <a:gd name="T10" fmla="*/ 0 w 22"/>
                <a:gd name="T11" fmla="*/ 9 h 20"/>
                <a:gd name="T12" fmla="*/ 0 w 22"/>
                <a:gd name="T13" fmla="*/ 9 h 20"/>
                <a:gd name="T14" fmla="*/ 0 w 22"/>
                <a:gd name="T15" fmla="*/ 12 h 20"/>
                <a:gd name="T16" fmla="*/ 9 w 22"/>
                <a:gd name="T17" fmla="*/ 17 h 20"/>
                <a:gd name="T18" fmla="*/ 18 w 22"/>
                <a:gd name="T19" fmla="*/ 12 h 20"/>
                <a:gd name="T20" fmla="*/ 20 w 22"/>
                <a:gd name="T2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0">
                  <a:moveTo>
                    <a:pt x="20" y="4"/>
                  </a:moveTo>
                  <a:cubicBezTo>
                    <a:pt x="19" y="1"/>
                    <a:pt x="15" y="0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2" y="1"/>
                    <a:pt x="1" y="3"/>
                    <a:pt x="0" y="5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6"/>
                    <a:pt x="5" y="20"/>
                    <a:pt x="9" y="17"/>
                  </a:cubicBezTo>
                  <a:cubicBezTo>
                    <a:pt x="12" y="15"/>
                    <a:pt x="15" y="14"/>
                    <a:pt x="18" y="12"/>
                  </a:cubicBezTo>
                  <a:cubicBezTo>
                    <a:pt x="21" y="10"/>
                    <a:pt x="22" y="7"/>
                    <a:pt x="20" y="4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0"/>
            <p:cNvSpPr/>
            <p:nvPr>
              <p:custDataLst>
                <p:tags r:id="rId29"/>
              </p:custDataLst>
            </p:nvPr>
          </p:nvSpPr>
          <p:spPr bwMode="auto">
            <a:xfrm>
              <a:off x="9483726" y="6283325"/>
              <a:ext cx="468313" cy="579438"/>
            </a:xfrm>
            <a:custGeom>
              <a:avLst/>
              <a:gdLst>
                <a:gd name="T0" fmla="*/ 94 w 97"/>
                <a:gd name="T1" fmla="*/ 99 h 120"/>
                <a:gd name="T2" fmla="*/ 94 w 97"/>
                <a:gd name="T3" fmla="*/ 96 h 120"/>
                <a:gd name="T4" fmla="*/ 93 w 97"/>
                <a:gd name="T5" fmla="*/ 83 h 120"/>
                <a:gd name="T6" fmla="*/ 93 w 97"/>
                <a:gd name="T7" fmla="*/ 81 h 120"/>
                <a:gd name="T8" fmla="*/ 93 w 97"/>
                <a:gd name="T9" fmla="*/ 36 h 120"/>
                <a:gd name="T10" fmla="*/ 92 w 97"/>
                <a:gd name="T11" fmla="*/ 33 h 120"/>
                <a:gd name="T12" fmla="*/ 93 w 97"/>
                <a:gd name="T13" fmla="*/ 23 h 120"/>
                <a:gd name="T14" fmla="*/ 91 w 97"/>
                <a:gd name="T15" fmla="*/ 18 h 120"/>
                <a:gd name="T16" fmla="*/ 84 w 97"/>
                <a:gd name="T17" fmla="*/ 8 h 120"/>
                <a:gd name="T18" fmla="*/ 12 w 97"/>
                <a:gd name="T19" fmla="*/ 7 h 120"/>
                <a:gd name="T20" fmla="*/ 12 w 97"/>
                <a:gd name="T21" fmla="*/ 7 h 120"/>
                <a:gd name="T22" fmla="*/ 1 w 97"/>
                <a:gd name="T23" fmla="*/ 12 h 120"/>
                <a:gd name="T24" fmla="*/ 4 w 97"/>
                <a:gd name="T25" fmla="*/ 18 h 120"/>
                <a:gd name="T26" fmla="*/ 13 w 97"/>
                <a:gd name="T27" fmla="*/ 53 h 120"/>
                <a:gd name="T28" fmla="*/ 15 w 97"/>
                <a:gd name="T29" fmla="*/ 70 h 120"/>
                <a:gd name="T30" fmla="*/ 16 w 97"/>
                <a:gd name="T31" fmla="*/ 85 h 120"/>
                <a:gd name="T32" fmla="*/ 20 w 97"/>
                <a:gd name="T33" fmla="*/ 111 h 120"/>
                <a:gd name="T34" fmla="*/ 42 w 97"/>
                <a:gd name="T35" fmla="*/ 117 h 120"/>
                <a:gd name="T36" fmla="*/ 71 w 97"/>
                <a:gd name="T37" fmla="*/ 119 h 120"/>
                <a:gd name="T38" fmla="*/ 76 w 97"/>
                <a:gd name="T39" fmla="*/ 116 h 120"/>
                <a:gd name="T40" fmla="*/ 77 w 97"/>
                <a:gd name="T41" fmla="*/ 116 h 120"/>
                <a:gd name="T42" fmla="*/ 88 w 97"/>
                <a:gd name="T43" fmla="*/ 114 h 120"/>
                <a:gd name="T44" fmla="*/ 93 w 97"/>
                <a:gd name="T45" fmla="*/ 108 h 120"/>
                <a:gd name="T46" fmla="*/ 94 w 97"/>
                <a:gd name="T47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20">
                  <a:moveTo>
                    <a:pt x="94" y="99"/>
                  </a:moveTo>
                  <a:cubicBezTo>
                    <a:pt x="94" y="98"/>
                    <a:pt x="94" y="97"/>
                    <a:pt x="94" y="96"/>
                  </a:cubicBezTo>
                  <a:cubicBezTo>
                    <a:pt x="94" y="92"/>
                    <a:pt x="94" y="87"/>
                    <a:pt x="93" y="83"/>
                  </a:cubicBezTo>
                  <a:cubicBezTo>
                    <a:pt x="93" y="82"/>
                    <a:pt x="93" y="82"/>
                    <a:pt x="93" y="81"/>
                  </a:cubicBezTo>
                  <a:cubicBezTo>
                    <a:pt x="94" y="66"/>
                    <a:pt x="96" y="51"/>
                    <a:pt x="93" y="36"/>
                  </a:cubicBezTo>
                  <a:cubicBezTo>
                    <a:pt x="93" y="35"/>
                    <a:pt x="93" y="34"/>
                    <a:pt x="92" y="33"/>
                  </a:cubicBezTo>
                  <a:cubicBezTo>
                    <a:pt x="93" y="30"/>
                    <a:pt x="93" y="26"/>
                    <a:pt x="93" y="23"/>
                  </a:cubicBezTo>
                  <a:cubicBezTo>
                    <a:pt x="93" y="21"/>
                    <a:pt x="92" y="19"/>
                    <a:pt x="91" y="18"/>
                  </a:cubicBezTo>
                  <a:cubicBezTo>
                    <a:pt x="94" y="15"/>
                    <a:pt x="91" y="7"/>
                    <a:pt x="84" y="8"/>
                  </a:cubicBezTo>
                  <a:cubicBezTo>
                    <a:pt x="60" y="12"/>
                    <a:pt x="36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0"/>
                    <a:pt x="0" y="5"/>
                    <a:pt x="1" y="12"/>
                  </a:cubicBezTo>
                  <a:cubicBezTo>
                    <a:pt x="1" y="14"/>
                    <a:pt x="2" y="17"/>
                    <a:pt x="4" y="18"/>
                  </a:cubicBezTo>
                  <a:cubicBezTo>
                    <a:pt x="9" y="29"/>
                    <a:pt x="11" y="41"/>
                    <a:pt x="13" y="53"/>
                  </a:cubicBezTo>
                  <a:cubicBezTo>
                    <a:pt x="13" y="58"/>
                    <a:pt x="14" y="64"/>
                    <a:pt x="15" y="70"/>
                  </a:cubicBezTo>
                  <a:cubicBezTo>
                    <a:pt x="15" y="75"/>
                    <a:pt x="15" y="80"/>
                    <a:pt x="16" y="85"/>
                  </a:cubicBezTo>
                  <a:cubicBezTo>
                    <a:pt x="14" y="93"/>
                    <a:pt x="15" y="103"/>
                    <a:pt x="20" y="111"/>
                  </a:cubicBezTo>
                  <a:cubicBezTo>
                    <a:pt x="24" y="118"/>
                    <a:pt x="33" y="118"/>
                    <a:pt x="42" y="117"/>
                  </a:cubicBezTo>
                  <a:cubicBezTo>
                    <a:pt x="51" y="119"/>
                    <a:pt x="61" y="120"/>
                    <a:pt x="71" y="119"/>
                  </a:cubicBezTo>
                  <a:cubicBezTo>
                    <a:pt x="73" y="119"/>
                    <a:pt x="75" y="118"/>
                    <a:pt x="76" y="116"/>
                  </a:cubicBezTo>
                  <a:cubicBezTo>
                    <a:pt x="76" y="116"/>
                    <a:pt x="77" y="116"/>
                    <a:pt x="77" y="116"/>
                  </a:cubicBezTo>
                  <a:cubicBezTo>
                    <a:pt x="80" y="116"/>
                    <a:pt x="84" y="116"/>
                    <a:pt x="88" y="114"/>
                  </a:cubicBezTo>
                  <a:cubicBezTo>
                    <a:pt x="91" y="113"/>
                    <a:pt x="92" y="111"/>
                    <a:pt x="93" y="108"/>
                  </a:cubicBezTo>
                  <a:cubicBezTo>
                    <a:pt x="97" y="106"/>
                    <a:pt x="96" y="101"/>
                    <a:pt x="94" y="99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88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9396413" y="5789613"/>
              <a:ext cx="733425" cy="1068388"/>
            </a:xfrm>
            <a:custGeom>
              <a:avLst/>
              <a:gdLst>
                <a:gd name="T0" fmla="*/ 119 w 152"/>
                <a:gd name="T1" fmla="*/ 71 h 221"/>
                <a:gd name="T2" fmla="*/ 124 w 152"/>
                <a:gd name="T3" fmla="*/ 22 h 221"/>
                <a:gd name="T4" fmla="*/ 112 w 152"/>
                <a:gd name="T5" fmla="*/ 9 h 221"/>
                <a:gd name="T6" fmla="*/ 98 w 152"/>
                <a:gd name="T7" fmla="*/ 69 h 221"/>
                <a:gd name="T8" fmla="*/ 88 w 152"/>
                <a:gd name="T9" fmla="*/ 37 h 221"/>
                <a:gd name="T10" fmla="*/ 79 w 152"/>
                <a:gd name="T11" fmla="*/ 25 h 221"/>
                <a:gd name="T12" fmla="*/ 65 w 152"/>
                <a:gd name="T13" fmla="*/ 69 h 221"/>
                <a:gd name="T14" fmla="*/ 50 w 152"/>
                <a:gd name="T15" fmla="*/ 11 h 221"/>
                <a:gd name="T16" fmla="*/ 46 w 152"/>
                <a:gd name="T17" fmla="*/ 2 h 221"/>
                <a:gd name="T18" fmla="*/ 36 w 152"/>
                <a:gd name="T19" fmla="*/ 19 h 221"/>
                <a:gd name="T20" fmla="*/ 7 w 152"/>
                <a:gd name="T21" fmla="*/ 22 h 221"/>
                <a:gd name="T22" fmla="*/ 1 w 152"/>
                <a:gd name="T23" fmla="*/ 44 h 221"/>
                <a:gd name="T24" fmla="*/ 13 w 152"/>
                <a:gd name="T25" fmla="*/ 102 h 221"/>
                <a:gd name="T26" fmla="*/ 125 w 152"/>
                <a:gd name="T27" fmla="*/ 209 h 221"/>
                <a:gd name="T28" fmla="*/ 126 w 152"/>
                <a:gd name="T29" fmla="*/ 150 h 221"/>
                <a:gd name="T30" fmla="*/ 136 w 152"/>
                <a:gd name="T31" fmla="*/ 77 h 221"/>
                <a:gd name="T32" fmla="*/ 118 w 152"/>
                <a:gd name="T33" fmla="*/ 75 h 221"/>
                <a:gd name="T34" fmla="*/ 114 w 152"/>
                <a:gd name="T35" fmla="*/ 72 h 221"/>
                <a:gd name="T36" fmla="*/ 107 w 152"/>
                <a:gd name="T37" fmla="*/ 18 h 221"/>
                <a:gd name="T38" fmla="*/ 116 w 152"/>
                <a:gd name="T39" fmla="*/ 22 h 221"/>
                <a:gd name="T40" fmla="*/ 108 w 152"/>
                <a:gd name="T41" fmla="*/ 26 h 221"/>
                <a:gd name="T42" fmla="*/ 112 w 152"/>
                <a:gd name="T43" fmla="*/ 46 h 221"/>
                <a:gd name="T44" fmla="*/ 95 w 152"/>
                <a:gd name="T45" fmla="*/ 89 h 221"/>
                <a:gd name="T46" fmla="*/ 89 w 152"/>
                <a:gd name="T47" fmla="*/ 80 h 221"/>
                <a:gd name="T48" fmla="*/ 88 w 152"/>
                <a:gd name="T49" fmla="*/ 49 h 221"/>
                <a:gd name="T50" fmla="*/ 81 w 152"/>
                <a:gd name="T51" fmla="*/ 29 h 221"/>
                <a:gd name="T52" fmla="*/ 68 w 152"/>
                <a:gd name="T53" fmla="*/ 73 h 221"/>
                <a:gd name="T54" fmla="*/ 76 w 152"/>
                <a:gd name="T55" fmla="*/ 38 h 221"/>
                <a:gd name="T56" fmla="*/ 68 w 152"/>
                <a:gd name="T57" fmla="*/ 73 h 221"/>
                <a:gd name="T58" fmla="*/ 58 w 152"/>
                <a:gd name="T59" fmla="*/ 74 h 221"/>
                <a:gd name="T60" fmla="*/ 44 w 152"/>
                <a:gd name="T61" fmla="*/ 13 h 221"/>
                <a:gd name="T62" fmla="*/ 47 w 152"/>
                <a:gd name="T63" fmla="*/ 18 h 221"/>
                <a:gd name="T64" fmla="*/ 37 w 152"/>
                <a:gd name="T65" fmla="*/ 53 h 221"/>
                <a:gd name="T66" fmla="*/ 47 w 152"/>
                <a:gd name="T67" fmla="*/ 69 h 221"/>
                <a:gd name="T68" fmla="*/ 55 w 152"/>
                <a:gd name="T69" fmla="*/ 94 h 221"/>
                <a:gd name="T70" fmla="*/ 25 w 152"/>
                <a:gd name="T71" fmla="*/ 42 h 221"/>
                <a:gd name="T72" fmla="*/ 17 w 152"/>
                <a:gd name="T73" fmla="*/ 43 h 221"/>
                <a:gd name="T74" fmla="*/ 12 w 152"/>
                <a:gd name="T75" fmla="*/ 31 h 221"/>
                <a:gd name="T76" fmla="*/ 9 w 152"/>
                <a:gd name="T77" fmla="*/ 44 h 221"/>
                <a:gd name="T78" fmla="*/ 10 w 152"/>
                <a:gd name="T79" fmla="*/ 48 h 221"/>
                <a:gd name="T80" fmla="*/ 25 w 152"/>
                <a:gd name="T81" fmla="*/ 91 h 221"/>
                <a:gd name="T82" fmla="*/ 21 w 152"/>
                <a:gd name="T83" fmla="*/ 90 h 221"/>
                <a:gd name="T84" fmla="*/ 31 w 152"/>
                <a:gd name="T85" fmla="*/ 164 h 221"/>
                <a:gd name="T86" fmla="*/ 30 w 152"/>
                <a:gd name="T87" fmla="*/ 152 h 221"/>
                <a:gd name="T88" fmla="*/ 28 w 152"/>
                <a:gd name="T89" fmla="*/ 138 h 221"/>
                <a:gd name="T90" fmla="*/ 57 w 152"/>
                <a:gd name="T91" fmla="*/ 178 h 221"/>
                <a:gd name="T92" fmla="*/ 34 w 152"/>
                <a:gd name="T93" fmla="*/ 171 h 221"/>
                <a:gd name="T94" fmla="*/ 37 w 152"/>
                <a:gd name="T95" fmla="*/ 205 h 221"/>
                <a:gd name="T96" fmla="*/ 59 w 152"/>
                <a:gd name="T97" fmla="*/ 182 h 221"/>
                <a:gd name="T98" fmla="*/ 28 w 152"/>
                <a:gd name="T99" fmla="*/ 133 h 221"/>
                <a:gd name="T100" fmla="*/ 121 w 152"/>
                <a:gd name="T101" fmla="*/ 158 h 221"/>
                <a:gd name="T102" fmla="*/ 7 w 152"/>
                <a:gd name="T103" fmla="*/ 89 h 221"/>
                <a:gd name="T104" fmla="*/ 50 w 152"/>
                <a:gd name="T105" fmla="*/ 98 h 221"/>
                <a:gd name="T106" fmla="*/ 143 w 152"/>
                <a:gd name="T107" fmla="*/ 8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" h="221">
                  <a:moveTo>
                    <a:pt x="142" y="76"/>
                  </a:moveTo>
                  <a:cubicBezTo>
                    <a:pt x="143" y="75"/>
                    <a:pt x="142" y="74"/>
                    <a:pt x="141" y="74"/>
                  </a:cubicBezTo>
                  <a:cubicBezTo>
                    <a:pt x="137" y="72"/>
                    <a:pt x="134" y="72"/>
                    <a:pt x="130" y="71"/>
                  </a:cubicBezTo>
                  <a:cubicBezTo>
                    <a:pt x="126" y="70"/>
                    <a:pt x="122" y="70"/>
                    <a:pt x="120" y="70"/>
                  </a:cubicBezTo>
                  <a:cubicBezTo>
                    <a:pt x="119" y="70"/>
                    <a:pt x="119" y="70"/>
                    <a:pt x="119" y="71"/>
                  </a:cubicBezTo>
                  <a:cubicBezTo>
                    <a:pt x="122" y="56"/>
                    <a:pt x="123" y="40"/>
                    <a:pt x="124" y="25"/>
                  </a:cubicBezTo>
                  <a:cubicBezTo>
                    <a:pt x="125" y="25"/>
                    <a:pt x="125" y="25"/>
                    <a:pt x="124" y="24"/>
                  </a:cubicBezTo>
                  <a:cubicBezTo>
                    <a:pt x="124" y="24"/>
                    <a:pt x="124" y="24"/>
                    <a:pt x="124" y="23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2"/>
                    <a:pt x="124" y="22"/>
                    <a:pt x="124" y="22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4" y="21"/>
                    <a:pt x="123" y="21"/>
                    <a:pt x="123" y="21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2" y="20"/>
                    <a:pt x="121" y="19"/>
                    <a:pt x="119" y="19"/>
                  </a:cubicBezTo>
                  <a:cubicBezTo>
                    <a:pt x="119" y="14"/>
                    <a:pt x="117" y="9"/>
                    <a:pt x="112" y="9"/>
                  </a:cubicBezTo>
                  <a:cubicBezTo>
                    <a:pt x="106" y="9"/>
                    <a:pt x="104" y="14"/>
                    <a:pt x="103" y="19"/>
                  </a:cubicBezTo>
                  <a:cubicBezTo>
                    <a:pt x="102" y="19"/>
                    <a:pt x="101" y="20"/>
                    <a:pt x="100" y="20"/>
                  </a:cubicBezTo>
                  <a:cubicBezTo>
                    <a:pt x="99" y="20"/>
                    <a:pt x="98" y="22"/>
                    <a:pt x="99" y="23"/>
                  </a:cubicBezTo>
                  <a:cubicBezTo>
                    <a:pt x="101" y="24"/>
                    <a:pt x="102" y="26"/>
                    <a:pt x="103" y="27"/>
                  </a:cubicBezTo>
                  <a:cubicBezTo>
                    <a:pt x="103" y="41"/>
                    <a:pt x="100" y="55"/>
                    <a:pt x="98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5"/>
                    <a:pt x="92" y="60"/>
                    <a:pt x="93" y="58"/>
                  </a:cubicBezTo>
                  <a:cubicBezTo>
                    <a:pt x="96" y="52"/>
                    <a:pt x="96" y="47"/>
                    <a:pt x="90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9" y="41"/>
                    <a:pt x="89" y="38"/>
                    <a:pt x="88" y="37"/>
                  </a:cubicBezTo>
                  <a:cubicBezTo>
                    <a:pt x="87" y="36"/>
                    <a:pt x="86" y="36"/>
                    <a:pt x="85" y="36"/>
                  </a:cubicBezTo>
                  <a:cubicBezTo>
                    <a:pt x="85" y="33"/>
                    <a:pt x="86" y="31"/>
                    <a:pt x="87" y="29"/>
                  </a:cubicBezTo>
                  <a:cubicBezTo>
                    <a:pt x="88" y="28"/>
                    <a:pt x="87" y="26"/>
                    <a:pt x="85" y="26"/>
                  </a:cubicBezTo>
                  <a:cubicBezTo>
                    <a:pt x="84" y="26"/>
                    <a:pt x="83" y="26"/>
                    <a:pt x="82" y="25"/>
                  </a:cubicBezTo>
                  <a:cubicBezTo>
                    <a:pt x="81" y="25"/>
                    <a:pt x="80" y="25"/>
                    <a:pt x="79" y="25"/>
                  </a:cubicBezTo>
                  <a:cubicBezTo>
                    <a:pt x="78" y="25"/>
                    <a:pt x="77" y="26"/>
                    <a:pt x="77" y="27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6" y="34"/>
                    <a:pt x="76" y="34"/>
                    <a:pt x="75" y="34"/>
                  </a:cubicBezTo>
                  <a:cubicBezTo>
                    <a:pt x="74" y="34"/>
                    <a:pt x="73" y="35"/>
                    <a:pt x="73" y="35"/>
                  </a:cubicBezTo>
                  <a:cubicBezTo>
                    <a:pt x="71" y="47"/>
                    <a:pt x="68" y="58"/>
                    <a:pt x="65" y="69"/>
                  </a:cubicBezTo>
                  <a:cubicBezTo>
                    <a:pt x="63" y="69"/>
                    <a:pt x="61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53"/>
                    <a:pt x="57" y="36"/>
                    <a:pt x="54" y="19"/>
                  </a:cubicBezTo>
                  <a:cubicBezTo>
                    <a:pt x="54" y="18"/>
                    <a:pt x="53" y="17"/>
                    <a:pt x="52" y="17"/>
                  </a:cubicBezTo>
                  <a:cubicBezTo>
                    <a:pt x="51" y="15"/>
                    <a:pt x="51" y="13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9" y="8"/>
                    <a:pt x="49" y="7"/>
                  </a:cubicBezTo>
                  <a:cubicBezTo>
                    <a:pt x="48" y="5"/>
                    <a:pt x="47" y="3"/>
                    <a:pt x="46" y="2"/>
                  </a:cubicBezTo>
                  <a:cubicBezTo>
                    <a:pt x="45" y="0"/>
                    <a:pt x="42" y="1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8"/>
                    <a:pt x="39" y="12"/>
                    <a:pt x="37" y="16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8"/>
                    <a:pt x="36" y="18"/>
                    <a:pt x="36" y="19"/>
                  </a:cubicBezTo>
                  <a:cubicBezTo>
                    <a:pt x="36" y="30"/>
                    <a:pt x="35" y="40"/>
                    <a:pt x="34" y="50"/>
                  </a:cubicBezTo>
                  <a:cubicBezTo>
                    <a:pt x="31" y="45"/>
                    <a:pt x="29" y="41"/>
                    <a:pt x="27" y="36"/>
                  </a:cubicBezTo>
                  <a:cubicBezTo>
                    <a:pt x="26" y="35"/>
                    <a:pt x="24" y="35"/>
                    <a:pt x="23" y="37"/>
                  </a:cubicBezTo>
                  <a:cubicBezTo>
                    <a:pt x="19" y="31"/>
                    <a:pt x="14" y="27"/>
                    <a:pt x="8" y="23"/>
                  </a:cubicBezTo>
                  <a:cubicBezTo>
                    <a:pt x="8" y="22"/>
                    <a:pt x="8" y="22"/>
                    <a:pt x="7" y="22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5" y="20"/>
                    <a:pt x="3" y="20"/>
                    <a:pt x="3" y="21"/>
                  </a:cubicBezTo>
                  <a:cubicBezTo>
                    <a:pt x="1" y="28"/>
                    <a:pt x="1" y="35"/>
                    <a:pt x="0" y="42"/>
                  </a:cubicBezTo>
                  <a:cubicBezTo>
                    <a:pt x="0" y="43"/>
                    <a:pt x="0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0" y="46"/>
                    <a:pt x="0" y="47"/>
                  </a:cubicBezTo>
                  <a:cubicBezTo>
                    <a:pt x="5" y="57"/>
                    <a:pt x="10" y="66"/>
                    <a:pt x="14" y="75"/>
                  </a:cubicBezTo>
                  <a:cubicBezTo>
                    <a:pt x="9" y="76"/>
                    <a:pt x="1" y="78"/>
                    <a:pt x="1" y="84"/>
                  </a:cubicBezTo>
                  <a:cubicBezTo>
                    <a:pt x="0" y="91"/>
                    <a:pt x="8" y="97"/>
                    <a:pt x="13" y="100"/>
                  </a:cubicBezTo>
                  <a:cubicBezTo>
                    <a:pt x="13" y="101"/>
                    <a:pt x="13" y="102"/>
                    <a:pt x="13" y="102"/>
                  </a:cubicBezTo>
                  <a:cubicBezTo>
                    <a:pt x="30" y="133"/>
                    <a:pt x="26" y="171"/>
                    <a:pt x="32" y="204"/>
                  </a:cubicBezTo>
                  <a:cubicBezTo>
                    <a:pt x="32" y="204"/>
                    <a:pt x="33" y="205"/>
                    <a:pt x="33" y="205"/>
                  </a:cubicBezTo>
                  <a:cubicBezTo>
                    <a:pt x="33" y="205"/>
                    <a:pt x="33" y="206"/>
                    <a:pt x="33" y="206"/>
                  </a:cubicBezTo>
                  <a:cubicBezTo>
                    <a:pt x="38" y="221"/>
                    <a:pt x="63" y="221"/>
                    <a:pt x="75" y="221"/>
                  </a:cubicBezTo>
                  <a:cubicBezTo>
                    <a:pt x="90" y="221"/>
                    <a:pt x="112" y="219"/>
                    <a:pt x="125" y="209"/>
                  </a:cubicBezTo>
                  <a:cubicBezTo>
                    <a:pt x="125" y="209"/>
                    <a:pt x="125" y="209"/>
                    <a:pt x="125" y="209"/>
                  </a:cubicBezTo>
                  <a:cubicBezTo>
                    <a:pt x="125" y="209"/>
                    <a:pt x="125" y="210"/>
                    <a:pt x="125" y="210"/>
                  </a:cubicBezTo>
                  <a:cubicBezTo>
                    <a:pt x="126" y="209"/>
                    <a:pt x="126" y="208"/>
                    <a:pt x="127" y="207"/>
                  </a:cubicBezTo>
                  <a:cubicBezTo>
                    <a:pt x="127" y="207"/>
                    <a:pt x="127" y="206"/>
                    <a:pt x="128" y="206"/>
                  </a:cubicBezTo>
                  <a:cubicBezTo>
                    <a:pt x="119" y="189"/>
                    <a:pt x="123" y="168"/>
                    <a:pt x="126" y="150"/>
                  </a:cubicBezTo>
                  <a:cubicBezTo>
                    <a:pt x="129" y="133"/>
                    <a:pt x="134" y="116"/>
                    <a:pt x="137" y="98"/>
                  </a:cubicBezTo>
                  <a:cubicBezTo>
                    <a:pt x="137" y="98"/>
                    <a:pt x="137" y="97"/>
                    <a:pt x="137" y="97"/>
                  </a:cubicBezTo>
                  <a:cubicBezTo>
                    <a:pt x="140" y="95"/>
                    <a:pt x="143" y="93"/>
                    <a:pt x="145" y="91"/>
                  </a:cubicBezTo>
                  <a:cubicBezTo>
                    <a:pt x="152" y="84"/>
                    <a:pt x="149" y="79"/>
                    <a:pt x="142" y="76"/>
                  </a:cubicBezTo>
                  <a:close/>
                  <a:moveTo>
                    <a:pt x="136" y="77"/>
                  </a:moveTo>
                  <a:cubicBezTo>
                    <a:pt x="137" y="77"/>
                    <a:pt x="137" y="77"/>
                    <a:pt x="138" y="77"/>
                  </a:cubicBezTo>
                  <a:cubicBezTo>
                    <a:pt x="132" y="85"/>
                    <a:pt x="123" y="90"/>
                    <a:pt x="112" y="92"/>
                  </a:cubicBezTo>
                  <a:cubicBezTo>
                    <a:pt x="112" y="92"/>
                    <a:pt x="112" y="91"/>
                    <a:pt x="112" y="90"/>
                  </a:cubicBezTo>
                  <a:cubicBezTo>
                    <a:pt x="112" y="90"/>
                    <a:pt x="113" y="90"/>
                    <a:pt x="113" y="89"/>
                  </a:cubicBezTo>
                  <a:cubicBezTo>
                    <a:pt x="115" y="85"/>
                    <a:pt x="116" y="80"/>
                    <a:pt x="118" y="75"/>
                  </a:cubicBezTo>
                  <a:cubicBezTo>
                    <a:pt x="124" y="75"/>
                    <a:pt x="130" y="75"/>
                    <a:pt x="136" y="77"/>
                  </a:cubicBezTo>
                  <a:close/>
                  <a:moveTo>
                    <a:pt x="117" y="26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19" y="40"/>
                    <a:pt x="118" y="56"/>
                    <a:pt x="114" y="71"/>
                  </a:cubicBezTo>
                  <a:cubicBezTo>
                    <a:pt x="114" y="71"/>
                    <a:pt x="114" y="72"/>
                    <a:pt x="114" y="72"/>
                  </a:cubicBezTo>
                  <a:cubicBezTo>
                    <a:pt x="115" y="57"/>
                    <a:pt x="117" y="41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lose/>
                  <a:moveTo>
                    <a:pt x="112" y="13"/>
                  </a:moveTo>
                  <a:cubicBezTo>
                    <a:pt x="114" y="12"/>
                    <a:pt x="115" y="15"/>
                    <a:pt x="115" y="17"/>
                  </a:cubicBezTo>
                  <a:cubicBezTo>
                    <a:pt x="113" y="17"/>
                    <a:pt x="110" y="18"/>
                    <a:pt x="107" y="18"/>
                  </a:cubicBezTo>
                  <a:cubicBezTo>
                    <a:pt x="108" y="16"/>
                    <a:pt x="109" y="13"/>
                    <a:pt x="112" y="13"/>
                  </a:cubicBezTo>
                  <a:close/>
                  <a:moveTo>
                    <a:pt x="106" y="22"/>
                  </a:moveTo>
                  <a:cubicBezTo>
                    <a:pt x="109" y="21"/>
                    <a:pt x="113" y="21"/>
                    <a:pt x="116" y="21"/>
                  </a:cubicBezTo>
                  <a:cubicBezTo>
                    <a:pt x="116" y="21"/>
                    <a:pt x="116" y="22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2" y="22"/>
                    <a:pt x="109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lose/>
                  <a:moveTo>
                    <a:pt x="99" y="91"/>
                  </a:moveTo>
                  <a:cubicBezTo>
                    <a:pt x="100" y="70"/>
                    <a:pt x="106" y="50"/>
                    <a:pt x="106" y="29"/>
                  </a:cubicBezTo>
                  <a:cubicBezTo>
                    <a:pt x="107" y="28"/>
                    <a:pt x="108" y="27"/>
                    <a:pt x="108" y="26"/>
                  </a:cubicBezTo>
                  <a:cubicBezTo>
                    <a:pt x="108" y="26"/>
                    <a:pt x="109" y="26"/>
                    <a:pt x="109" y="26"/>
                  </a:cubicBezTo>
                  <a:cubicBezTo>
                    <a:pt x="109" y="26"/>
                    <a:pt x="109" y="27"/>
                    <a:pt x="109" y="27"/>
                  </a:cubicBezTo>
                  <a:cubicBezTo>
                    <a:pt x="110" y="49"/>
                    <a:pt x="103" y="70"/>
                    <a:pt x="101" y="91"/>
                  </a:cubicBezTo>
                  <a:cubicBezTo>
                    <a:pt x="101" y="94"/>
                    <a:pt x="105" y="94"/>
                    <a:pt x="105" y="91"/>
                  </a:cubicBezTo>
                  <a:cubicBezTo>
                    <a:pt x="107" y="76"/>
                    <a:pt x="110" y="61"/>
                    <a:pt x="112" y="46"/>
                  </a:cubicBezTo>
                  <a:cubicBezTo>
                    <a:pt x="111" y="62"/>
                    <a:pt x="109" y="77"/>
                    <a:pt x="108" y="93"/>
                  </a:cubicBezTo>
                  <a:cubicBezTo>
                    <a:pt x="105" y="94"/>
                    <a:pt x="102" y="94"/>
                    <a:pt x="99" y="94"/>
                  </a:cubicBezTo>
                  <a:lnTo>
                    <a:pt x="99" y="91"/>
                  </a:lnTo>
                  <a:close/>
                  <a:moveTo>
                    <a:pt x="97" y="73"/>
                  </a:moveTo>
                  <a:cubicBezTo>
                    <a:pt x="96" y="78"/>
                    <a:pt x="96" y="84"/>
                    <a:pt x="95" y="89"/>
                  </a:cubicBezTo>
                  <a:cubicBezTo>
                    <a:pt x="95" y="89"/>
                    <a:pt x="95" y="90"/>
                    <a:pt x="95" y="90"/>
                  </a:cubicBezTo>
                  <a:cubicBezTo>
                    <a:pt x="95" y="95"/>
                    <a:pt x="95" y="95"/>
                    <a:pt x="95" y="95"/>
                  </a:cubicBezTo>
                  <a:cubicBezTo>
                    <a:pt x="90" y="95"/>
                    <a:pt x="84" y="95"/>
                    <a:pt x="80" y="95"/>
                  </a:cubicBezTo>
                  <a:cubicBezTo>
                    <a:pt x="80" y="89"/>
                    <a:pt x="81" y="82"/>
                    <a:pt x="82" y="76"/>
                  </a:cubicBezTo>
                  <a:cubicBezTo>
                    <a:pt x="83" y="78"/>
                    <a:pt x="85" y="79"/>
                    <a:pt x="89" y="80"/>
                  </a:cubicBezTo>
                  <a:cubicBezTo>
                    <a:pt x="91" y="81"/>
                    <a:pt x="92" y="77"/>
                    <a:pt x="90" y="77"/>
                  </a:cubicBezTo>
                  <a:cubicBezTo>
                    <a:pt x="87" y="76"/>
                    <a:pt x="86" y="74"/>
                    <a:pt x="86" y="72"/>
                  </a:cubicBezTo>
                  <a:cubicBezTo>
                    <a:pt x="86" y="73"/>
                    <a:pt x="86" y="73"/>
                    <a:pt x="87" y="73"/>
                  </a:cubicBezTo>
                  <a:lnTo>
                    <a:pt x="97" y="73"/>
                  </a:lnTo>
                  <a:close/>
                  <a:moveTo>
                    <a:pt x="88" y="49"/>
                  </a:moveTo>
                  <a:cubicBezTo>
                    <a:pt x="88" y="49"/>
                    <a:pt x="88" y="49"/>
                    <a:pt x="88" y="48"/>
                  </a:cubicBezTo>
                  <a:cubicBezTo>
                    <a:pt x="88" y="48"/>
                    <a:pt x="89" y="48"/>
                    <a:pt x="89" y="48"/>
                  </a:cubicBezTo>
                  <a:cubicBezTo>
                    <a:pt x="94" y="50"/>
                    <a:pt x="89" y="57"/>
                    <a:pt x="85" y="64"/>
                  </a:cubicBezTo>
                  <a:cubicBezTo>
                    <a:pt x="86" y="59"/>
                    <a:pt x="88" y="54"/>
                    <a:pt x="88" y="49"/>
                  </a:cubicBezTo>
                  <a:close/>
                  <a:moveTo>
                    <a:pt x="81" y="29"/>
                  </a:moveTo>
                  <a:cubicBezTo>
                    <a:pt x="81" y="29"/>
                    <a:pt x="82" y="29"/>
                    <a:pt x="83" y="30"/>
                  </a:cubicBezTo>
                  <a:cubicBezTo>
                    <a:pt x="82" y="31"/>
                    <a:pt x="82" y="33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lnTo>
                    <a:pt x="81" y="29"/>
                  </a:lnTo>
                  <a:close/>
                  <a:moveTo>
                    <a:pt x="68" y="73"/>
                  </a:moveTo>
                  <a:cubicBezTo>
                    <a:pt x="68" y="73"/>
                    <a:pt x="68" y="73"/>
                    <a:pt x="69" y="73"/>
                  </a:cubicBezTo>
                  <a:cubicBezTo>
                    <a:pt x="71" y="73"/>
                    <a:pt x="71" y="69"/>
                    <a:pt x="69" y="69"/>
                  </a:cubicBezTo>
                  <a:cubicBezTo>
                    <a:pt x="70" y="67"/>
                    <a:pt x="70" y="65"/>
                    <a:pt x="71" y="63"/>
                  </a:cubicBezTo>
                  <a:cubicBezTo>
                    <a:pt x="73" y="57"/>
                    <a:pt x="74" y="52"/>
                    <a:pt x="75" y="46"/>
                  </a:cubicBezTo>
                  <a:cubicBezTo>
                    <a:pt x="75" y="46"/>
                    <a:pt x="77" y="38"/>
                    <a:pt x="76" y="38"/>
                  </a:cubicBezTo>
                  <a:cubicBezTo>
                    <a:pt x="79" y="38"/>
                    <a:pt x="81" y="39"/>
                    <a:pt x="84" y="39"/>
                  </a:cubicBezTo>
                  <a:cubicBezTo>
                    <a:pt x="89" y="41"/>
                    <a:pt x="76" y="87"/>
                    <a:pt x="76" y="95"/>
                  </a:cubicBezTo>
                  <a:cubicBezTo>
                    <a:pt x="72" y="95"/>
                    <a:pt x="68" y="95"/>
                    <a:pt x="64" y="95"/>
                  </a:cubicBezTo>
                  <a:cubicBezTo>
                    <a:pt x="63" y="95"/>
                    <a:pt x="62" y="95"/>
                    <a:pt x="61" y="94"/>
                  </a:cubicBezTo>
                  <a:cubicBezTo>
                    <a:pt x="63" y="87"/>
                    <a:pt x="65" y="80"/>
                    <a:pt x="68" y="73"/>
                  </a:cubicBezTo>
                  <a:close/>
                  <a:moveTo>
                    <a:pt x="58" y="74"/>
                  </a:moveTo>
                  <a:cubicBezTo>
                    <a:pt x="60" y="74"/>
                    <a:pt x="62" y="74"/>
                    <a:pt x="64" y="73"/>
                  </a:cubicBezTo>
                  <a:cubicBezTo>
                    <a:pt x="62" y="78"/>
                    <a:pt x="60" y="83"/>
                    <a:pt x="59" y="88"/>
                  </a:cubicBezTo>
                  <a:cubicBezTo>
                    <a:pt x="59" y="83"/>
                    <a:pt x="58" y="79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lose/>
                  <a:moveTo>
                    <a:pt x="41" y="17"/>
                  </a:moveTo>
                  <a:cubicBezTo>
                    <a:pt x="42" y="15"/>
                    <a:pt x="42" y="14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7" y="16"/>
                    <a:pt x="48" y="17"/>
                    <a:pt x="48" y="1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19"/>
                    <a:pt x="47" y="18"/>
                  </a:cubicBezTo>
                  <a:cubicBezTo>
                    <a:pt x="46" y="16"/>
                    <a:pt x="43" y="18"/>
                    <a:pt x="44" y="20"/>
                  </a:cubicBezTo>
                  <a:cubicBezTo>
                    <a:pt x="44" y="20"/>
                    <a:pt x="43" y="21"/>
                    <a:pt x="43" y="22"/>
                  </a:cubicBezTo>
                  <a:cubicBezTo>
                    <a:pt x="42" y="21"/>
                    <a:pt x="41" y="20"/>
                    <a:pt x="40" y="18"/>
                  </a:cubicBezTo>
                  <a:cubicBezTo>
                    <a:pt x="40" y="18"/>
                    <a:pt x="41" y="18"/>
                    <a:pt x="41" y="17"/>
                  </a:cubicBezTo>
                  <a:close/>
                  <a:moveTo>
                    <a:pt x="37" y="53"/>
                  </a:moveTo>
                  <a:cubicBezTo>
                    <a:pt x="38" y="43"/>
                    <a:pt x="39" y="34"/>
                    <a:pt x="40" y="25"/>
                  </a:cubicBezTo>
                  <a:cubicBezTo>
                    <a:pt x="40" y="25"/>
                    <a:pt x="41" y="26"/>
                    <a:pt x="42" y="27"/>
                  </a:cubicBezTo>
                  <a:cubicBezTo>
                    <a:pt x="42" y="28"/>
                    <a:pt x="43" y="28"/>
                    <a:pt x="43" y="27"/>
                  </a:cubicBezTo>
                  <a:cubicBezTo>
                    <a:pt x="43" y="42"/>
                    <a:pt x="41" y="56"/>
                    <a:pt x="44" y="70"/>
                  </a:cubicBezTo>
                  <a:cubicBezTo>
                    <a:pt x="44" y="72"/>
                    <a:pt x="48" y="71"/>
                    <a:pt x="47" y="69"/>
                  </a:cubicBezTo>
                  <a:cubicBezTo>
                    <a:pt x="45" y="55"/>
                    <a:pt x="47" y="41"/>
                    <a:pt x="47" y="27"/>
                  </a:cubicBezTo>
                  <a:cubicBezTo>
                    <a:pt x="47" y="28"/>
                    <a:pt x="48" y="28"/>
                    <a:pt x="48" y="28"/>
                  </a:cubicBezTo>
                  <a:cubicBezTo>
                    <a:pt x="49" y="30"/>
                    <a:pt x="51" y="29"/>
                    <a:pt x="51" y="27"/>
                  </a:cubicBezTo>
                  <a:cubicBezTo>
                    <a:pt x="54" y="49"/>
                    <a:pt x="54" y="72"/>
                    <a:pt x="55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4"/>
                    <a:pt x="55" y="94"/>
                    <a:pt x="54" y="94"/>
                  </a:cubicBezTo>
                  <a:cubicBezTo>
                    <a:pt x="48" y="81"/>
                    <a:pt x="42" y="68"/>
                    <a:pt x="36" y="54"/>
                  </a:cubicBezTo>
                  <a:cubicBezTo>
                    <a:pt x="36" y="54"/>
                    <a:pt x="37" y="54"/>
                    <a:pt x="37" y="53"/>
                  </a:cubicBezTo>
                  <a:close/>
                  <a:moveTo>
                    <a:pt x="24" y="43"/>
                  </a:moveTo>
                  <a:cubicBezTo>
                    <a:pt x="24" y="43"/>
                    <a:pt x="25" y="43"/>
                    <a:pt x="25" y="42"/>
                  </a:cubicBezTo>
                  <a:cubicBezTo>
                    <a:pt x="34" y="59"/>
                    <a:pt x="42" y="77"/>
                    <a:pt x="50" y="94"/>
                  </a:cubicBezTo>
                  <a:cubicBezTo>
                    <a:pt x="47" y="94"/>
                    <a:pt x="45" y="94"/>
                    <a:pt x="42" y="94"/>
                  </a:cubicBezTo>
                  <a:cubicBezTo>
                    <a:pt x="42" y="93"/>
                    <a:pt x="42" y="92"/>
                    <a:pt x="41" y="92"/>
                  </a:cubicBezTo>
                  <a:cubicBezTo>
                    <a:pt x="34" y="90"/>
                    <a:pt x="28" y="71"/>
                    <a:pt x="26" y="65"/>
                  </a:cubicBezTo>
                  <a:cubicBezTo>
                    <a:pt x="23" y="58"/>
                    <a:pt x="20" y="50"/>
                    <a:pt x="17" y="43"/>
                  </a:cubicBezTo>
                  <a:cubicBezTo>
                    <a:pt x="19" y="43"/>
                    <a:pt x="21" y="43"/>
                    <a:pt x="24" y="43"/>
                  </a:cubicBezTo>
                  <a:close/>
                  <a:moveTo>
                    <a:pt x="6" y="33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7" y="33"/>
                    <a:pt x="9" y="32"/>
                    <a:pt x="11" y="31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5" y="33"/>
                    <a:pt x="18" y="36"/>
                    <a:pt x="20" y="39"/>
                  </a:cubicBezTo>
                  <a:cubicBezTo>
                    <a:pt x="18" y="39"/>
                    <a:pt x="16" y="39"/>
                    <a:pt x="14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3" y="38"/>
                    <a:pt x="12" y="38"/>
                    <a:pt x="12" y="39"/>
                  </a:cubicBezTo>
                  <a:cubicBezTo>
                    <a:pt x="11" y="40"/>
                    <a:pt x="10" y="44"/>
                    <a:pt x="9" y="44"/>
                  </a:cubicBezTo>
                  <a:cubicBezTo>
                    <a:pt x="7" y="44"/>
                    <a:pt x="5" y="43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39"/>
                    <a:pt x="5" y="36"/>
                    <a:pt x="6" y="33"/>
                  </a:cubicBezTo>
                  <a:close/>
                  <a:moveTo>
                    <a:pt x="4" y="46"/>
                  </a:moveTo>
                  <a:cubicBezTo>
                    <a:pt x="6" y="47"/>
                    <a:pt x="8" y="48"/>
                    <a:pt x="10" y="48"/>
                  </a:cubicBezTo>
                  <a:cubicBezTo>
                    <a:pt x="12" y="48"/>
                    <a:pt x="13" y="46"/>
                    <a:pt x="14" y="45"/>
                  </a:cubicBezTo>
                  <a:cubicBezTo>
                    <a:pt x="18" y="54"/>
                    <a:pt x="21" y="63"/>
                    <a:pt x="25" y="73"/>
                  </a:cubicBezTo>
                  <a:cubicBezTo>
                    <a:pt x="27" y="78"/>
                    <a:pt x="30" y="88"/>
                    <a:pt x="36" y="93"/>
                  </a:cubicBezTo>
                  <a:cubicBezTo>
                    <a:pt x="34" y="93"/>
                    <a:pt x="33" y="93"/>
                    <a:pt x="32" y="92"/>
                  </a:cubicBezTo>
                  <a:cubicBezTo>
                    <a:pt x="29" y="92"/>
                    <a:pt x="27" y="92"/>
                    <a:pt x="25" y="91"/>
                  </a:cubicBezTo>
                  <a:cubicBezTo>
                    <a:pt x="19" y="76"/>
                    <a:pt x="12" y="61"/>
                    <a:pt x="4" y="46"/>
                  </a:cubicBezTo>
                  <a:close/>
                  <a:moveTo>
                    <a:pt x="14" y="82"/>
                  </a:moveTo>
                  <a:cubicBezTo>
                    <a:pt x="15" y="81"/>
                    <a:pt x="15" y="80"/>
                    <a:pt x="15" y="79"/>
                  </a:cubicBezTo>
                  <a:cubicBezTo>
                    <a:pt x="15" y="79"/>
                    <a:pt x="16" y="79"/>
                    <a:pt x="16" y="79"/>
                  </a:cubicBezTo>
                  <a:cubicBezTo>
                    <a:pt x="18" y="83"/>
                    <a:pt x="19" y="86"/>
                    <a:pt x="21" y="90"/>
                  </a:cubicBezTo>
                  <a:cubicBezTo>
                    <a:pt x="20" y="90"/>
                    <a:pt x="18" y="90"/>
                    <a:pt x="17" y="89"/>
                  </a:cubicBezTo>
                  <a:cubicBezTo>
                    <a:pt x="14" y="89"/>
                    <a:pt x="12" y="88"/>
                    <a:pt x="9" y="86"/>
                  </a:cubicBezTo>
                  <a:cubicBezTo>
                    <a:pt x="4" y="84"/>
                    <a:pt x="12" y="82"/>
                    <a:pt x="14" y="82"/>
                  </a:cubicBezTo>
                  <a:close/>
                  <a:moveTo>
                    <a:pt x="32" y="170"/>
                  </a:moveTo>
                  <a:cubicBezTo>
                    <a:pt x="32" y="168"/>
                    <a:pt x="31" y="166"/>
                    <a:pt x="31" y="164"/>
                  </a:cubicBezTo>
                  <a:cubicBezTo>
                    <a:pt x="50" y="168"/>
                    <a:pt x="68" y="168"/>
                    <a:pt x="86" y="162"/>
                  </a:cubicBezTo>
                  <a:cubicBezTo>
                    <a:pt x="88" y="162"/>
                    <a:pt x="87" y="158"/>
                    <a:pt x="85" y="159"/>
                  </a:cubicBezTo>
                  <a:cubicBezTo>
                    <a:pt x="67" y="164"/>
                    <a:pt x="50" y="164"/>
                    <a:pt x="32" y="160"/>
                  </a:cubicBezTo>
                  <a:cubicBezTo>
                    <a:pt x="32" y="160"/>
                    <a:pt x="31" y="160"/>
                    <a:pt x="31" y="160"/>
                  </a:cubicBezTo>
                  <a:cubicBezTo>
                    <a:pt x="31" y="157"/>
                    <a:pt x="30" y="155"/>
                    <a:pt x="30" y="152"/>
                  </a:cubicBezTo>
                  <a:cubicBezTo>
                    <a:pt x="49" y="156"/>
                    <a:pt x="67" y="158"/>
                    <a:pt x="86" y="153"/>
                  </a:cubicBezTo>
                  <a:cubicBezTo>
                    <a:pt x="88" y="153"/>
                    <a:pt x="87" y="149"/>
                    <a:pt x="85" y="150"/>
                  </a:cubicBezTo>
                  <a:cubicBezTo>
                    <a:pt x="66" y="154"/>
                    <a:pt x="49" y="152"/>
                    <a:pt x="31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29" y="145"/>
                    <a:pt x="29" y="141"/>
                    <a:pt x="28" y="138"/>
                  </a:cubicBezTo>
                  <a:cubicBezTo>
                    <a:pt x="50" y="145"/>
                    <a:pt x="74" y="146"/>
                    <a:pt x="95" y="138"/>
                  </a:cubicBezTo>
                  <a:cubicBezTo>
                    <a:pt x="96" y="149"/>
                    <a:pt x="96" y="161"/>
                    <a:pt x="97" y="172"/>
                  </a:cubicBezTo>
                  <a:cubicBezTo>
                    <a:pt x="97" y="176"/>
                    <a:pt x="96" y="175"/>
                    <a:pt x="93" y="176"/>
                  </a:cubicBezTo>
                  <a:cubicBezTo>
                    <a:pt x="88" y="177"/>
                    <a:pt x="84" y="177"/>
                    <a:pt x="80" y="178"/>
                  </a:cubicBezTo>
                  <a:cubicBezTo>
                    <a:pt x="72" y="179"/>
                    <a:pt x="65" y="179"/>
                    <a:pt x="57" y="178"/>
                  </a:cubicBezTo>
                  <a:cubicBezTo>
                    <a:pt x="54" y="178"/>
                    <a:pt x="45" y="178"/>
                    <a:pt x="40" y="176"/>
                  </a:cubicBezTo>
                  <a:cubicBezTo>
                    <a:pt x="41" y="175"/>
                    <a:pt x="41" y="173"/>
                    <a:pt x="39" y="173"/>
                  </a:cubicBezTo>
                  <a:cubicBezTo>
                    <a:pt x="38" y="173"/>
                    <a:pt x="38" y="173"/>
                    <a:pt x="37" y="172"/>
                  </a:cubicBezTo>
                  <a:cubicBezTo>
                    <a:pt x="36" y="172"/>
                    <a:pt x="36" y="172"/>
                    <a:pt x="35" y="172"/>
                  </a:cubicBezTo>
                  <a:cubicBezTo>
                    <a:pt x="35" y="171"/>
                    <a:pt x="34" y="171"/>
                    <a:pt x="34" y="171"/>
                  </a:cubicBezTo>
                  <a:cubicBezTo>
                    <a:pt x="33" y="170"/>
                    <a:pt x="33" y="170"/>
                    <a:pt x="32" y="170"/>
                  </a:cubicBezTo>
                  <a:close/>
                  <a:moveTo>
                    <a:pt x="121" y="158"/>
                  </a:moveTo>
                  <a:cubicBezTo>
                    <a:pt x="118" y="173"/>
                    <a:pt x="117" y="190"/>
                    <a:pt x="123" y="205"/>
                  </a:cubicBezTo>
                  <a:cubicBezTo>
                    <a:pt x="112" y="215"/>
                    <a:pt x="92" y="216"/>
                    <a:pt x="79" y="217"/>
                  </a:cubicBezTo>
                  <a:cubicBezTo>
                    <a:pt x="68" y="217"/>
                    <a:pt x="41" y="218"/>
                    <a:pt x="37" y="205"/>
                  </a:cubicBezTo>
                  <a:cubicBezTo>
                    <a:pt x="37" y="204"/>
                    <a:pt x="36" y="204"/>
                    <a:pt x="36" y="204"/>
                  </a:cubicBezTo>
                  <a:cubicBezTo>
                    <a:pt x="36" y="203"/>
                    <a:pt x="36" y="203"/>
                    <a:pt x="36" y="202"/>
                  </a:cubicBezTo>
                  <a:cubicBezTo>
                    <a:pt x="34" y="193"/>
                    <a:pt x="33" y="184"/>
                    <a:pt x="32" y="174"/>
                  </a:cubicBezTo>
                  <a:cubicBezTo>
                    <a:pt x="33" y="175"/>
                    <a:pt x="33" y="175"/>
                    <a:pt x="34" y="175"/>
                  </a:cubicBezTo>
                  <a:cubicBezTo>
                    <a:pt x="37" y="183"/>
                    <a:pt x="53" y="182"/>
                    <a:pt x="59" y="182"/>
                  </a:cubicBezTo>
                  <a:cubicBezTo>
                    <a:pt x="72" y="183"/>
                    <a:pt x="87" y="183"/>
                    <a:pt x="100" y="178"/>
                  </a:cubicBezTo>
                  <a:cubicBezTo>
                    <a:pt x="101" y="178"/>
                    <a:pt x="101" y="177"/>
                    <a:pt x="101" y="176"/>
                  </a:cubicBezTo>
                  <a:cubicBezTo>
                    <a:pt x="100" y="162"/>
                    <a:pt x="100" y="149"/>
                    <a:pt x="99" y="135"/>
                  </a:cubicBezTo>
                  <a:cubicBezTo>
                    <a:pt x="99" y="133"/>
                    <a:pt x="97" y="133"/>
                    <a:pt x="96" y="133"/>
                  </a:cubicBezTo>
                  <a:cubicBezTo>
                    <a:pt x="75" y="143"/>
                    <a:pt x="49" y="141"/>
                    <a:pt x="28" y="133"/>
                  </a:cubicBezTo>
                  <a:cubicBezTo>
                    <a:pt x="26" y="123"/>
                    <a:pt x="23" y="112"/>
                    <a:pt x="18" y="103"/>
                  </a:cubicBezTo>
                  <a:cubicBezTo>
                    <a:pt x="26" y="107"/>
                    <a:pt x="34" y="109"/>
                    <a:pt x="44" y="110"/>
                  </a:cubicBezTo>
                  <a:cubicBezTo>
                    <a:pt x="63" y="111"/>
                    <a:pt x="81" y="111"/>
                    <a:pt x="100" y="109"/>
                  </a:cubicBezTo>
                  <a:cubicBezTo>
                    <a:pt x="110" y="108"/>
                    <a:pt x="123" y="105"/>
                    <a:pt x="133" y="99"/>
                  </a:cubicBezTo>
                  <a:cubicBezTo>
                    <a:pt x="130" y="119"/>
                    <a:pt x="124" y="138"/>
                    <a:pt x="121" y="158"/>
                  </a:cubicBezTo>
                  <a:close/>
                  <a:moveTo>
                    <a:pt x="134" y="94"/>
                  </a:moveTo>
                  <a:cubicBezTo>
                    <a:pt x="124" y="100"/>
                    <a:pt x="112" y="104"/>
                    <a:pt x="100" y="105"/>
                  </a:cubicBezTo>
                  <a:cubicBezTo>
                    <a:pt x="78" y="107"/>
                    <a:pt x="54" y="108"/>
                    <a:pt x="33" y="104"/>
                  </a:cubicBezTo>
                  <a:cubicBezTo>
                    <a:pt x="26" y="103"/>
                    <a:pt x="19" y="100"/>
                    <a:pt x="14" y="96"/>
                  </a:cubicBezTo>
                  <a:cubicBezTo>
                    <a:pt x="11" y="94"/>
                    <a:pt x="9" y="92"/>
                    <a:pt x="7" y="89"/>
                  </a:cubicBezTo>
                  <a:cubicBezTo>
                    <a:pt x="8" y="90"/>
                    <a:pt x="9" y="91"/>
                    <a:pt x="11" y="92"/>
                  </a:cubicBezTo>
                  <a:cubicBezTo>
                    <a:pt x="15" y="93"/>
                    <a:pt x="19" y="94"/>
                    <a:pt x="23" y="95"/>
                  </a:cubicBezTo>
                  <a:cubicBezTo>
                    <a:pt x="23" y="95"/>
                    <a:pt x="23" y="95"/>
                    <a:pt x="23" y="96"/>
                  </a:cubicBezTo>
                  <a:cubicBezTo>
                    <a:pt x="24" y="97"/>
                    <a:pt x="26" y="97"/>
                    <a:pt x="27" y="96"/>
                  </a:cubicBezTo>
                  <a:cubicBezTo>
                    <a:pt x="35" y="97"/>
                    <a:pt x="42" y="97"/>
                    <a:pt x="50" y="98"/>
                  </a:cubicBezTo>
                  <a:cubicBezTo>
                    <a:pt x="51" y="98"/>
                    <a:pt x="51" y="98"/>
                    <a:pt x="52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71" y="99"/>
                    <a:pt x="88" y="99"/>
                    <a:pt x="105" y="97"/>
                  </a:cubicBezTo>
                  <a:cubicBezTo>
                    <a:pt x="118" y="95"/>
                    <a:pt x="133" y="90"/>
                    <a:pt x="141" y="79"/>
                  </a:cubicBezTo>
                  <a:cubicBezTo>
                    <a:pt x="142" y="80"/>
                    <a:pt x="143" y="80"/>
                    <a:pt x="143" y="81"/>
                  </a:cubicBezTo>
                  <a:cubicBezTo>
                    <a:pt x="149" y="86"/>
                    <a:pt x="138" y="92"/>
                    <a:pt x="134" y="9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>
            <p:custDataLst>
              <p:tags r:id="rId31"/>
            </p:custDataLst>
          </p:nvPr>
        </p:nvGrpSpPr>
        <p:grpSpPr>
          <a:xfrm>
            <a:off x="425345" y="994887"/>
            <a:ext cx="1047750" cy="976313"/>
            <a:chOff x="3683001" y="1643063"/>
            <a:chExt cx="1047750" cy="976313"/>
          </a:xfrm>
        </p:grpSpPr>
        <p:sp>
          <p:nvSpPr>
            <p:cNvPr id="48" name="Freeform 12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3683001" y="1647825"/>
              <a:ext cx="985838" cy="768350"/>
            </a:xfrm>
            <a:custGeom>
              <a:avLst/>
              <a:gdLst>
                <a:gd name="T0" fmla="*/ 204 w 204"/>
                <a:gd name="T1" fmla="*/ 129 h 159"/>
                <a:gd name="T2" fmla="*/ 192 w 204"/>
                <a:gd name="T3" fmla="*/ 95 h 159"/>
                <a:gd name="T4" fmla="*/ 189 w 204"/>
                <a:gd name="T5" fmla="*/ 93 h 159"/>
                <a:gd name="T6" fmla="*/ 189 w 204"/>
                <a:gd name="T7" fmla="*/ 90 h 159"/>
                <a:gd name="T8" fmla="*/ 188 w 204"/>
                <a:gd name="T9" fmla="*/ 88 h 159"/>
                <a:gd name="T10" fmla="*/ 175 w 204"/>
                <a:gd name="T11" fmla="*/ 60 h 159"/>
                <a:gd name="T12" fmla="*/ 174 w 204"/>
                <a:gd name="T13" fmla="*/ 58 h 159"/>
                <a:gd name="T14" fmla="*/ 169 w 204"/>
                <a:gd name="T15" fmla="*/ 57 h 159"/>
                <a:gd name="T16" fmla="*/ 169 w 204"/>
                <a:gd name="T17" fmla="*/ 56 h 159"/>
                <a:gd name="T18" fmla="*/ 164 w 204"/>
                <a:gd name="T19" fmla="*/ 50 h 159"/>
                <a:gd name="T20" fmla="*/ 120 w 204"/>
                <a:gd name="T21" fmla="*/ 20 h 159"/>
                <a:gd name="T22" fmla="*/ 93 w 204"/>
                <a:gd name="T23" fmla="*/ 2 h 159"/>
                <a:gd name="T24" fmla="*/ 88 w 204"/>
                <a:gd name="T25" fmla="*/ 8 h 159"/>
                <a:gd name="T26" fmla="*/ 86 w 204"/>
                <a:gd name="T27" fmla="*/ 11 h 159"/>
                <a:gd name="T28" fmla="*/ 86 w 204"/>
                <a:gd name="T29" fmla="*/ 13 h 159"/>
                <a:gd name="T30" fmla="*/ 85 w 204"/>
                <a:gd name="T31" fmla="*/ 14 h 159"/>
                <a:gd name="T32" fmla="*/ 79 w 204"/>
                <a:gd name="T33" fmla="*/ 27 h 159"/>
                <a:gd name="T34" fmla="*/ 79 w 204"/>
                <a:gd name="T35" fmla="*/ 29 h 159"/>
                <a:gd name="T36" fmla="*/ 70 w 204"/>
                <a:gd name="T37" fmla="*/ 46 h 159"/>
                <a:gd name="T38" fmla="*/ 60 w 204"/>
                <a:gd name="T39" fmla="*/ 66 h 159"/>
                <a:gd name="T40" fmla="*/ 50 w 204"/>
                <a:gd name="T41" fmla="*/ 77 h 159"/>
                <a:gd name="T42" fmla="*/ 50 w 204"/>
                <a:gd name="T43" fmla="*/ 83 h 159"/>
                <a:gd name="T44" fmla="*/ 52 w 204"/>
                <a:gd name="T45" fmla="*/ 85 h 159"/>
                <a:gd name="T46" fmla="*/ 55 w 204"/>
                <a:gd name="T47" fmla="*/ 87 h 159"/>
                <a:gd name="T48" fmla="*/ 52 w 204"/>
                <a:gd name="T49" fmla="*/ 91 h 159"/>
                <a:gd name="T50" fmla="*/ 53 w 204"/>
                <a:gd name="T51" fmla="*/ 94 h 159"/>
                <a:gd name="T52" fmla="*/ 53 w 204"/>
                <a:gd name="T53" fmla="*/ 95 h 159"/>
                <a:gd name="T54" fmla="*/ 55 w 204"/>
                <a:gd name="T55" fmla="*/ 98 h 159"/>
                <a:gd name="T56" fmla="*/ 58 w 204"/>
                <a:gd name="T57" fmla="*/ 100 h 159"/>
                <a:gd name="T58" fmla="*/ 67 w 204"/>
                <a:gd name="T59" fmla="*/ 100 h 159"/>
                <a:gd name="T60" fmla="*/ 87 w 204"/>
                <a:gd name="T61" fmla="*/ 101 h 159"/>
                <a:gd name="T62" fmla="*/ 130 w 204"/>
                <a:gd name="T63" fmla="*/ 98 h 159"/>
                <a:gd name="T64" fmla="*/ 130 w 204"/>
                <a:gd name="T65" fmla="*/ 98 h 159"/>
                <a:gd name="T66" fmla="*/ 73 w 204"/>
                <a:gd name="T67" fmla="*/ 148 h 159"/>
                <a:gd name="T68" fmla="*/ 9 w 204"/>
                <a:gd name="T69" fmla="*/ 110 h 159"/>
                <a:gd name="T70" fmla="*/ 4 w 204"/>
                <a:gd name="T71" fmla="*/ 115 h 159"/>
                <a:gd name="T72" fmla="*/ 77 w 204"/>
                <a:gd name="T73" fmla="*/ 156 h 159"/>
                <a:gd name="T74" fmla="*/ 131 w 204"/>
                <a:gd name="T75" fmla="*/ 109 h 159"/>
                <a:gd name="T76" fmla="*/ 139 w 204"/>
                <a:gd name="T77" fmla="*/ 133 h 159"/>
                <a:gd name="T78" fmla="*/ 138 w 204"/>
                <a:gd name="T79" fmla="*/ 135 h 159"/>
                <a:gd name="T80" fmla="*/ 142 w 204"/>
                <a:gd name="T81" fmla="*/ 151 h 159"/>
                <a:gd name="T82" fmla="*/ 142 w 204"/>
                <a:gd name="T83" fmla="*/ 154 h 159"/>
                <a:gd name="T84" fmla="*/ 146 w 204"/>
                <a:gd name="T85" fmla="*/ 158 h 159"/>
                <a:gd name="T86" fmla="*/ 157 w 204"/>
                <a:gd name="T87" fmla="*/ 157 h 159"/>
                <a:gd name="T88" fmla="*/ 159 w 204"/>
                <a:gd name="T89" fmla="*/ 158 h 159"/>
                <a:gd name="T90" fmla="*/ 182 w 204"/>
                <a:gd name="T91" fmla="*/ 155 h 159"/>
                <a:gd name="T92" fmla="*/ 186 w 204"/>
                <a:gd name="T93" fmla="*/ 155 h 159"/>
                <a:gd name="T94" fmla="*/ 189 w 204"/>
                <a:gd name="T95" fmla="*/ 153 h 159"/>
                <a:gd name="T96" fmla="*/ 193 w 204"/>
                <a:gd name="T97" fmla="*/ 152 h 159"/>
                <a:gd name="T98" fmla="*/ 196 w 204"/>
                <a:gd name="T99" fmla="*/ 150 h 159"/>
                <a:gd name="T100" fmla="*/ 198 w 204"/>
                <a:gd name="T101" fmla="*/ 148 h 159"/>
                <a:gd name="T102" fmla="*/ 204 w 204"/>
                <a:gd name="T103" fmla="*/ 136 h 159"/>
                <a:gd name="T104" fmla="*/ 203 w 204"/>
                <a:gd name="T105" fmla="*/ 133 h 159"/>
                <a:gd name="T106" fmla="*/ 204 w 204"/>
                <a:gd name="T107" fmla="*/ 129 h 159"/>
                <a:gd name="T108" fmla="*/ 136 w 204"/>
                <a:gd name="T109" fmla="*/ 59 h 159"/>
                <a:gd name="T110" fmla="*/ 131 w 204"/>
                <a:gd name="T111" fmla="*/ 77 h 159"/>
                <a:gd name="T112" fmla="*/ 136 w 204"/>
                <a:gd name="T113" fmla="*/ 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4" h="159">
                  <a:moveTo>
                    <a:pt x="204" y="129"/>
                  </a:moveTo>
                  <a:cubicBezTo>
                    <a:pt x="201" y="117"/>
                    <a:pt x="197" y="106"/>
                    <a:pt x="192" y="95"/>
                  </a:cubicBezTo>
                  <a:cubicBezTo>
                    <a:pt x="191" y="94"/>
                    <a:pt x="190" y="93"/>
                    <a:pt x="189" y="93"/>
                  </a:cubicBezTo>
                  <a:cubicBezTo>
                    <a:pt x="190" y="92"/>
                    <a:pt x="190" y="91"/>
                    <a:pt x="189" y="90"/>
                  </a:cubicBezTo>
                  <a:cubicBezTo>
                    <a:pt x="189" y="89"/>
                    <a:pt x="188" y="89"/>
                    <a:pt x="188" y="88"/>
                  </a:cubicBezTo>
                  <a:cubicBezTo>
                    <a:pt x="185" y="78"/>
                    <a:pt x="182" y="68"/>
                    <a:pt x="175" y="60"/>
                  </a:cubicBezTo>
                  <a:cubicBezTo>
                    <a:pt x="175" y="60"/>
                    <a:pt x="174" y="59"/>
                    <a:pt x="174" y="58"/>
                  </a:cubicBezTo>
                  <a:cubicBezTo>
                    <a:pt x="173" y="57"/>
                    <a:pt x="171" y="56"/>
                    <a:pt x="169" y="57"/>
                  </a:cubicBezTo>
                  <a:cubicBezTo>
                    <a:pt x="169" y="57"/>
                    <a:pt x="169" y="56"/>
                    <a:pt x="169" y="56"/>
                  </a:cubicBezTo>
                  <a:cubicBezTo>
                    <a:pt x="168" y="54"/>
                    <a:pt x="166" y="52"/>
                    <a:pt x="164" y="50"/>
                  </a:cubicBezTo>
                  <a:cubicBezTo>
                    <a:pt x="155" y="35"/>
                    <a:pt x="136" y="26"/>
                    <a:pt x="120" y="20"/>
                  </a:cubicBezTo>
                  <a:cubicBezTo>
                    <a:pt x="112" y="14"/>
                    <a:pt x="103" y="8"/>
                    <a:pt x="93" y="2"/>
                  </a:cubicBezTo>
                  <a:cubicBezTo>
                    <a:pt x="89" y="0"/>
                    <a:pt x="85" y="5"/>
                    <a:pt x="88" y="8"/>
                  </a:cubicBezTo>
                  <a:cubicBezTo>
                    <a:pt x="87" y="9"/>
                    <a:pt x="86" y="10"/>
                    <a:pt x="86" y="11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3"/>
                    <a:pt x="85" y="14"/>
                    <a:pt x="85" y="14"/>
                  </a:cubicBezTo>
                  <a:cubicBezTo>
                    <a:pt x="82" y="19"/>
                    <a:pt x="80" y="22"/>
                    <a:pt x="79" y="27"/>
                  </a:cubicBezTo>
                  <a:cubicBezTo>
                    <a:pt x="79" y="28"/>
                    <a:pt x="79" y="28"/>
                    <a:pt x="79" y="29"/>
                  </a:cubicBezTo>
                  <a:cubicBezTo>
                    <a:pt x="75" y="34"/>
                    <a:pt x="72" y="40"/>
                    <a:pt x="70" y="46"/>
                  </a:cubicBezTo>
                  <a:cubicBezTo>
                    <a:pt x="66" y="52"/>
                    <a:pt x="62" y="59"/>
                    <a:pt x="60" y="66"/>
                  </a:cubicBezTo>
                  <a:cubicBezTo>
                    <a:pt x="56" y="70"/>
                    <a:pt x="53" y="73"/>
                    <a:pt x="50" y="77"/>
                  </a:cubicBezTo>
                  <a:cubicBezTo>
                    <a:pt x="48" y="79"/>
                    <a:pt x="48" y="82"/>
                    <a:pt x="50" y="83"/>
                  </a:cubicBezTo>
                  <a:cubicBezTo>
                    <a:pt x="50" y="84"/>
                    <a:pt x="51" y="85"/>
                    <a:pt x="52" y="85"/>
                  </a:cubicBezTo>
                  <a:cubicBezTo>
                    <a:pt x="53" y="86"/>
                    <a:pt x="54" y="87"/>
                    <a:pt x="55" y="87"/>
                  </a:cubicBezTo>
                  <a:cubicBezTo>
                    <a:pt x="53" y="87"/>
                    <a:pt x="51" y="89"/>
                    <a:pt x="52" y="91"/>
                  </a:cubicBezTo>
                  <a:cubicBezTo>
                    <a:pt x="52" y="92"/>
                    <a:pt x="52" y="93"/>
                    <a:pt x="53" y="94"/>
                  </a:cubicBezTo>
                  <a:cubicBezTo>
                    <a:pt x="53" y="94"/>
                    <a:pt x="53" y="95"/>
                    <a:pt x="53" y="95"/>
                  </a:cubicBezTo>
                  <a:cubicBezTo>
                    <a:pt x="54" y="96"/>
                    <a:pt x="54" y="97"/>
                    <a:pt x="55" y="98"/>
                  </a:cubicBezTo>
                  <a:cubicBezTo>
                    <a:pt x="55" y="100"/>
                    <a:pt x="57" y="100"/>
                    <a:pt x="58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4" y="102"/>
                    <a:pt x="81" y="102"/>
                    <a:pt x="87" y="101"/>
                  </a:cubicBezTo>
                  <a:cubicBezTo>
                    <a:pt x="101" y="103"/>
                    <a:pt x="116" y="101"/>
                    <a:pt x="130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13" y="116"/>
                    <a:pt x="102" y="153"/>
                    <a:pt x="73" y="148"/>
                  </a:cubicBezTo>
                  <a:cubicBezTo>
                    <a:pt x="49" y="144"/>
                    <a:pt x="24" y="128"/>
                    <a:pt x="9" y="110"/>
                  </a:cubicBezTo>
                  <a:cubicBezTo>
                    <a:pt x="6" y="105"/>
                    <a:pt x="0" y="111"/>
                    <a:pt x="4" y="115"/>
                  </a:cubicBezTo>
                  <a:cubicBezTo>
                    <a:pt x="20" y="136"/>
                    <a:pt x="50" y="154"/>
                    <a:pt x="77" y="156"/>
                  </a:cubicBezTo>
                  <a:cubicBezTo>
                    <a:pt x="105" y="159"/>
                    <a:pt x="115" y="128"/>
                    <a:pt x="131" y="109"/>
                  </a:cubicBezTo>
                  <a:cubicBezTo>
                    <a:pt x="133" y="117"/>
                    <a:pt x="136" y="125"/>
                    <a:pt x="139" y="133"/>
                  </a:cubicBezTo>
                  <a:cubicBezTo>
                    <a:pt x="138" y="134"/>
                    <a:pt x="138" y="134"/>
                    <a:pt x="138" y="135"/>
                  </a:cubicBezTo>
                  <a:cubicBezTo>
                    <a:pt x="139" y="141"/>
                    <a:pt x="141" y="146"/>
                    <a:pt x="142" y="151"/>
                  </a:cubicBezTo>
                  <a:cubicBezTo>
                    <a:pt x="142" y="152"/>
                    <a:pt x="142" y="153"/>
                    <a:pt x="142" y="154"/>
                  </a:cubicBezTo>
                  <a:cubicBezTo>
                    <a:pt x="142" y="157"/>
                    <a:pt x="144" y="158"/>
                    <a:pt x="146" y="158"/>
                  </a:cubicBezTo>
                  <a:cubicBezTo>
                    <a:pt x="150" y="158"/>
                    <a:pt x="153" y="158"/>
                    <a:pt x="157" y="157"/>
                  </a:cubicBezTo>
                  <a:cubicBezTo>
                    <a:pt x="157" y="157"/>
                    <a:pt x="158" y="158"/>
                    <a:pt x="159" y="158"/>
                  </a:cubicBezTo>
                  <a:cubicBezTo>
                    <a:pt x="167" y="158"/>
                    <a:pt x="175" y="158"/>
                    <a:pt x="182" y="155"/>
                  </a:cubicBezTo>
                  <a:cubicBezTo>
                    <a:pt x="183" y="156"/>
                    <a:pt x="184" y="156"/>
                    <a:pt x="186" y="155"/>
                  </a:cubicBezTo>
                  <a:cubicBezTo>
                    <a:pt x="187" y="155"/>
                    <a:pt x="188" y="154"/>
                    <a:pt x="189" y="153"/>
                  </a:cubicBezTo>
                  <a:cubicBezTo>
                    <a:pt x="191" y="154"/>
                    <a:pt x="192" y="154"/>
                    <a:pt x="193" y="152"/>
                  </a:cubicBezTo>
                  <a:cubicBezTo>
                    <a:pt x="194" y="152"/>
                    <a:pt x="195" y="151"/>
                    <a:pt x="196" y="150"/>
                  </a:cubicBezTo>
                  <a:cubicBezTo>
                    <a:pt x="197" y="150"/>
                    <a:pt x="198" y="149"/>
                    <a:pt x="198" y="148"/>
                  </a:cubicBezTo>
                  <a:cubicBezTo>
                    <a:pt x="202" y="144"/>
                    <a:pt x="204" y="141"/>
                    <a:pt x="204" y="136"/>
                  </a:cubicBezTo>
                  <a:cubicBezTo>
                    <a:pt x="204" y="135"/>
                    <a:pt x="203" y="134"/>
                    <a:pt x="203" y="133"/>
                  </a:cubicBezTo>
                  <a:cubicBezTo>
                    <a:pt x="203" y="132"/>
                    <a:pt x="204" y="131"/>
                    <a:pt x="204" y="129"/>
                  </a:cubicBezTo>
                  <a:close/>
                  <a:moveTo>
                    <a:pt x="136" y="59"/>
                  </a:moveTo>
                  <a:cubicBezTo>
                    <a:pt x="135" y="65"/>
                    <a:pt x="133" y="71"/>
                    <a:pt x="131" y="77"/>
                  </a:cubicBezTo>
                  <a:cubicBezTo>
                    <a:pt x="133" y="71"/>
                    <a:pt x="135" y="65"/>
                    <a:pt x="136" y="59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89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83001" y="1643063"/>
              <a:ext cx="1047750" cy="976313"/>
            </a:xfrm>
            <a:custGeom>
              <a:avLst/>
              <a:gdLst>
                <a:gd name="T0" fmla="*/ 181 w 217"/>
                <a:gd name="T1" fmla="*/ 65 h 202"/>
                <a:gd name="T2" fmla="*/ 90 w 217"/>
                <a:gd name="T3" fmla="*/ 0 h 202"/>
                <a:gd name="T4" fmla="*/ 46 w 217"/>
                <a:gd name="T5" fmla="*/ 79 h 202"/>
                <a:gd name="T6" fmla="*/ 47 w 217"/>
                <a:gd name="T7" fmla="*/ 84 h 202"/>
                <a:gd name="T8" fmla="*/ 5 w 217"/>
                <a:gd name="T9" fmla="*/ 102 h 202"/>
                <a:gd name="T10" fmla="*/ 0 w 217"/>
                <a:gd name="T11" fmla="*/ 105 h 202"/>
                <a:gd name="T12" fmla="*/ 6 w 217"/>
                <a:gd name="T13" fmla="*/ 196 h 202"/>
                <a:gd name="T14" fmla="*/ 82 w 217"/>
                <a:gd name="T15" fmla="*/ 188 h 202"/>
                <a:gd name="T16" fmla="*/ 142 w 217"/>
                <a:gd name="T17" fmla="*/ 179 h 202"/>
                <a:gd name="T18" fmla="*/ 181 w 217"/>
                <a:gd name="T19" fmla="*/ 160 h 202"/>
                <a:gd name="T20" fmla="*/ 185 w 217"/>
                <a:gd name="T21" fmla="*/ 66 h 202"/>
                <a:gd name="T22" fmla="*/ 204 w 217"/>
                <a:gd name="T23" fmla="*/ 138 h 202"/>
                <a:gd name="T24" fmla="*/ 141 w 217"/>
                <a:gd name="T25" fmla="*/ 121 h 202"/>
                <a:gd name="T26" fmla="*/ 182 w 217"/>
                <a:gd name="T27" fmla="*/ 70 h 202"/>
                <a:gd name="T28" fmla="*/ 49 w 217"/>
                <a:gd name="T29" fmla="*/ 82 h 202"/>
                <a:gd name="T30" fmla="*/ 90 w 217"/>
                <a:gd name="T31" fmla="*/ 5 h 202"/>
                <a:gd name="T32" fmla="*/ 178 w 217"/>
                <a:gd name="T33" fmla="*/ 67 h 202"/>
                <a:gd name="T34" fmla="*/ 135 w 217"/>
                <a:gd name="T35" fmla="*/ 94 h 202"/>
                <a:gd name="T36" fmla="*/ 130 w 217"/>
                <a:gd name="T37" fmla="*/ 92 h 202"/>
                <a:gd name="T38" fmla="*/ 81 w 217"/>
                <a:gd name="T39" fmla="*/ 96 h 202"/>
                <a:gd name="T40" fmla="*/ 52 w 217"/>
                <a:gd name="T41" fmla="*/ 87 h 202"/>
                <a:gd name="T42" fmla="*/ 55 w 217"/>
                <a:gd name="T43" fmla="*/ 101 h 202"/>
                <a:gd name="T44" fmla="*/ 52 w 217"/>
                <a:gd name="T45" fmla="*/ 87 h 202"/>
                <a:gd name="T46" fmla="*/ 106 w 217"/>
                <a:gd name="T47" fmla="*/ 126 h 202"/>
                <a:gd name="T48" fmla="*/ 40 w 217"/>
                <a:gd name="T49" fmla="*/ 132 h 202"/>
                <a:gd name="T50" fmla="*/ 130 w 217"/>
                <a:gd name="T51" fmla="*/ 96 h 202"/>
                <a:gd name="T52" fmla="*/ 6 w 217"/>
                <a:gd name="T53" fmla="*/ 155 h 202"/>
                <a:gd name="T54" fmla="*/ 41 w 217"/>
                <a:gd name="T55" fmla="*/ 136 h 202"/>
                <a:gd name="T56" fmla="*/ 9 w 217"/>
                <a:gd name="T57" fmla="*/ 192 h 202"/>
                <a:gd name="T58" fmla="*/ 122 w 217"/>
                <a:gd name="T59" fmla="*/ 182 h 202"/>
                <a:gd name="T60" fmla="*/ 44 w 217"/>
                <a:gd name="T61" fmla="*/ 192 h 202"/>
                <a:gd name="T62" fmla="*/ 53 w 217"/>
                <a:gd name="T63" fmla="*/ 143 h 202"/>
                <a:gd name="T64" fmla="*/ 100 w 217"/>
                <a:gd name="T65" fmla="*/ 141 h 202"/>
                <a:gd name="T66" fmla="*/ 122 w 217"/>
                <a:gd name="T67" fmla="*/ 182 h 202"/>
                <a:gd name="T68" fmla="*/ 139 w 217"/>
                <a:gd name="T69" fmla="*/ 175 h 202"/>
                <a:gd name="T70" fmla="*/ 105 w 217"/>
                <a:gd name="T71" fmla="*/ 135 h 202"/>
                <a:gd name="T72" fmla="*/ 135 w 217"/>
                <a:gd name="T73" fmla="*/ 133 h 202"/>
                <a:gd name="T74" fmla="*/ 144 w 217"/>
                <a:gd name="T75" fmla="*/ 159 h 202"/>
                <a:gd name="T76" fmla="*/ 141 w 217"/>
                <a:gd name="T77" fmla="*/ 150 h 202"/>
                <a:gd name="T78" fmla="*/ 140 w 217"/>
                <a:gd name="T79" fmla="*/ 126 h 202"/>
                <a:gd name="T80" fmla="*/ 144 w 217"/>
                <a:gd name="T81" fmla="*/ 15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202">
                  <a:moveTo>
                    <a:pt x="185" y="66"/>
                  </a:moveTo>
                  <a:cubicBezTo>
                    <a:pt x="185" y="63"/>
                    <a:pt x="182" y="63"/>
                    <a:pt x="181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62" y="34"/>
                    <a:pt x="121" y="16"/>
                    <a:pt x="90" y="0"/>
                  </a:cubicBezTo>
                  <a:cubicBezTo>
                    <a:pt x="89" y="0"/>
                    <a:pt x="88" y="0"/>
                    <a:pt x="87" y="1"/>
                  </a:cubicBezTo>
                  <a:cubicBezTo>
                    <a:pt x="75" y="28"/>
                    <a:pt x="64" y="56"/>
                    <a:pt x="46" y="79"/>
                  </a:cubicBezTo>
                  <a:cubicBezTo>
                    <a:pt x="45" y="81"/>
                    <a:pt x="45" y="82"/>
                    <a:pt x="46" y="83"/>
                  </a:cubicBezTo>
                  <a:cubicBezTo>
                    <a:pt x="46" y="83"/>
                    <a:pt x="46" y="84"/>
                    <a:pt x="47" y="84"/>
                  </a:cubicBezTo>
                  <a:cubicBezTo>
                    <a:pt x="50" y="89"/>
                    <a:pt x="50" y="95"/>
                    <a:pt x="51" y="101"/>
                  </a:cubicBezTo>
                  <a:cubicBezTo>
                    <a:pt x="36" y="102"/>
                    <a:pt x="20" y="102"/>
                    <a:pt x="5" y="102"/>
                  </a:cubicBezTo>
                  <a:cubicBezTo>
                    <a:pt x="4" y="102"/>
                    <a:pt x="3" y="103"/>
                    <a:pt x="3" y="103"/>
                  </a:cubicBezTo>
                  <a:cubicBezTo>
                    <a:pt x="2" y="103"/>
                    <a:pt x="0" y="103"/>
                    <a:pt x="0" y="105"/>
                  </a:cubicBezTo>
                  <a:cubicBezTo>
                    <a:pt x="1" y="124"/>
                    <a:pt x="1" y="143"/>
                    <a:pt x="2" y="162"/>
                  </a:cubicBezTo>
                  <a:cubicBezTo>
                    <a:pt x="2" y="172"/>
                    <a:pt x="1" y="187"/>
                    <a:pt x="6" y="196"/>
                  </a:cubicBezTo>
                  <a:cubicBezTo>
                    <a:pt x="9" y="202"/>
                    <a:pt x="23" y="199"/>
                    <a:pt x="27" y="198"/>
                  </a:cubicBezTo>
                  <a:cubicBezTo>
                    <a:pt x="46" y="197"/>
                    <a:pt x="64" y="192"/>
                    <a:pt x="82" y="188"/>
                  </a:cubicBezTo>
                  <a:cubicBezTo>
                    <a:pt x="97" y="186"/>
                    <a:pt x="111" y="186"/>
                    <a:pt x="125" y="185"/>
                  </a:cubicBezTo>
                  <a:cubicBezTo>
                    <a:pt x="131" y="185"/>
                    <a:pt x="138" y="184"/>
                    <a:pt x="142" y="179"/>
                  </a:cubicBezTo>
                  <a:cubicBezTo>
                    <a:pt x="145" y="174"/>
                    <a:pt x="145" y="169"/>
                    <a:pt x="144" y="163"/>
                  </a:cubicBezTo>
                  <a:cubicBezTo>
                    <a:pt x="156" y="161"/>
                    <a:pt x="169" y="162"/>
                    <a:pt x="181" y="160"/>
                  </a:cubicBezTo>
                  <a:cubicBezTo>
                    <a:pt x="190" y="159"/>
                    <a:pt x="201" y="157"/>
                    <a:pt x="205" y="148"/>
                  </a:cubicBezTo>
                  <a:cubicBezTo>
                    <a:pt x="217" y="121"/>
                    <a:pt x="187" y="92"/>
                    <a:pt x="185" y="66"/>
                  </a:cubicBezTo>
                  <a:close/>
                  <a:moveTo>
                    <a:pt x="182" y="70"/>
                  </a:moveTo>
                  <a:cubicBezTo>
                    <a:pt x="186" y="93"/>
                    <a:pt x="204" y="113"/>
                    <a:pt x="204" y="138"/>
                  </a:cubicBezTo>
                  <a:cubicBezTo>
                    <a:pt x="204" y="140"/>
                    <a:pt x="203" y="143"/>
                    <a:pt x="202" y="144"/>
                  </a:cubicBezTo>
                  <a:cubicBezTo>
                    <a:pt x="187" y="131"/>
                    <a:pt x="163" y="112"/>
                    <a:pt x="141" y="121"/>
                  </a:cubicBezTo>
                  <a:cubicBezTo>
                    <a:pt x="154" y="104"/>
                    <a:pt x="164" y="83"/>
                    <a:pt x="181" y="70"/>
                  </a:cubicBezTo>
                  <a:cubicBezTo>
                    <a:pt x="181" y="70"/>
                    <a:pt x="181" y="70"/>
                    <a:pt x="182" y="70"/>
                  </a:cubicBezTo>
                  <a:close/>
                  <a:moveTo>
                    <a:pt x="50" y="82"/>
                  </a:moveTo>
                  <a:cubicBezTo>
                    <a:pt x="50" y="81"/>
                    <a:pt x="49" y="82"/>
                    <a:pt x="49" y="82"/>
                  </a:cubicBezTo>
                  <a:cubicBezTo>
                    <a:pt x="49" y="82"/>
                    <a:pt x="49" y="82"/>
                    <a:pt x="49" y="82"/>
                  </a:cubicBezTo>
                  <a:cubicBezTo>
                    <a:pt x="67" y="59"/>
                    <a:pt x="78" y="31"/>
                    <a:pt x="90" y="5"/>
                  </a:cubicBezTo>
                  <a:cubicBezTo>
                    <a:pt x="106" y="12"/>
                    <a:pt x="121" y="21"/>
                    <a:pt x="136" y="30"/>
                  </a:cubicBezTo>
                  <a:cubicBezTo>
                    <a:pt x="152" y="40"/>
                    <a:pt x="168" y="51"/>
                    <a:pt x="178" y="67"/>
                  </a:cubicBezTo>
                  <a:cubicBezTo>
                    <a:pt x="160" y="82"/>
                    <a:pt x="151" y="103"/>
                    <a:pt x="137" y="120"/>
                  </a:cubicBezTo>
                  <a:cubicBezTo>
                    <a:pt x="136" y="111"/>
                    <a:pt x="135" y="102"/>
                    <a:pt x="135" y="94"/>
                  </a:cubicBezTo>
                  <a:cubicBezTo>
                    <a:pt x="135" y="92"/>
                    <a:pt x="133" y="91"/>
                    <a:pt x="132" y="92"/>
                  </a:cubicBezTo>
                  <a:cubicBezTo>
                    <a:pt x="132" y="92"/>
                    <a:pt x="131" y="92"/>
                    <a:pt x="130" y="92"/>
                  </a:cubicBezTo>
                  <a:cubicBezTo>
                    <a:pt x="114" y="95"/>
                    <a:pt x="98" y="97"/>
                    <a:pt x="81" y="99"/>
                  </a:cubicBezTo>
                  <a:cubicBezTo>
                    <a:pt x="82" y="98"/>
                    <a:pt x="82" y="96"/>
                    <a:pt x="81" y="96"/>
                  </a:cubicBezTo>
                  <a:cubicBezTo>
                    <a:pt x="70" y="92"/>
                    <a:pt x="61" y="86"/>
                    <a:pt x="50" y="82"/>
                  </a:cubicBezTo>
                  <a:close/>
                  <a:moveTo>
                    <a:pt x="52" y="87"/>
                  </a:moveTo>
                  <a:cubicBezTo>
                    <a:pt x="61" y="91"/>
                    <a:pt x="70" y="95"/>
                    <a:pt x="79" y="99"/>
                  </a:cubicBezTo>
                  <a:cubicBezTo>
                    <a:pt x="71" y="100"/>
                    <a:pt x="63" y="100"/>
                    <a:pt x="55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4" y="96"/>
                    <a:pt x="54" y="91"/>
                    <a:pt x="52" y="87"/>
                  </a:cubicBezTo>
                  <a:close/>
                  <a:moveTo>
                    <a:pt x="130" y="96"/>
                  </a:moveTo>
                  <a:cubicBezTo>
                    <a:pt x="124" y="107"/>
                    <a:pt x="114" y="116"/>
                    <a:pt x="106" y="126"/>
                  </a:cubicBezTo>
                  <a:cubicBezTo>
                    <a:pt x="99" y="135"/>
                    <a:pt x="93" y="148"/>
                    <a:pt x="80" y="147"/>
                  </a:cubicBezTo>
                  <a:cubicBezTo>
                    <a:pt x="67" y="147"/>
                    <a:pt x="52" y="138"/>
                    <a:pt x="40" y="132"/>
                  </a:cubicBezTo>
                  <a:cubicBezTo>
                    <a:pt x="27" y="125"/>
                    <a:pt x="15" y="117"/>
                    <a:pt x="6" y="106"/>
                  </a:cubicBezTo>
                  <a:cubicBezTo>
                    <a:pt x="47" y="106"/>
                    <a:pt x="89" y="104"/>
                    <a:pt x="130" y="96"/>
                  </a:cubicBezTo>
                  <a:close/>
                  <a:moveTo>
                    <a:pt x="9" y="192"/>
                  </a:moveTo>
                  <a:cubicBezTo>
                    <a:pt x="5" y="181"/>
                    <a:pt x="6" y="167"/>
                    <a:pt x="6" y="155"/>
                  </a:cubicBezTo>
                  <a:cubicBezTo>
                    <a:pt x="5" y="140"/>
                    <a:pt x="5" y="125"/>
                    <a:pt x="4" y="110"/>
                  </a:cubicBezTo>
                  <a:cubicBezTo>
                    <a:pt x="14" y="121"/>
                    <a:pt x="28" y="129"/>
                    <a:pt x="41" y="136"/>
                  </a:cubicBezTo>
                  <a:cubicBezTo>
                    <a:pt x="43" y="138"/>
                    <a:pt x="46" y="139"/>
                    <a:pt x="49" y="141"/>
                  </a:cubicBezTo>
                  <a:cubicBezTo>
                    <a:pt x="33" y="156"/>
                    <a:pt x="20" y="174"/>
                    <a:pt x="9" y="192"/>
                  </a:cubicBezTo>
                  <a:cubicBezTo>
                    <a:pt x="9" y="192"/>
                    <a:pt x="9" y="192"/>
                    <a:pt x="9" y="192"/>
                  </a:cubicBezTo>
                  <a:close/>
                  <a:moveTo>
                    <a:pt x="122" y="182"/>
                  </a:moveTo>
                  <a:cubicBezTo>
                    <a:pt x="112" y="182"/>
                    <a:pt x="102" y="181"/>
                    <a:pt x="92" y="183"/>
                  </a:cubicBezTo>
                  <a:cubicBezTo>
                    <a:pt x="76" y="185"/>
                    <a:pt x="60" y="189"/>
                    <a:pt x="44" y="192"/>
                  </a:cubicBezTo>
                  <a:cubicBezTo>
                    <a:pt x="40" y="193"/>
                    <a:pt x="20" y="198"/>
                    <a:pt x="12" y="195"/>
                  </a:cubicBezTo>
                  <a:cubicBezTo>
                    <a:pt x="24" y="176"/>
                    <a:pt x="37" y="158"/>
                    <a:pt x="53" y="143"/>
                  </a:cubicBezTo>
                  <a:cubicBezTo>
                    <a:pt x="62" y="147"/>
                    <a:pt x="72" y="151"/>
                    <a:pt x="82" y="151"/>
                  </a:cubicBezTo>
                  <a:cubicBezTo>
                    <a:pt x="90" y="151"/>
                    <a:pt x="95" y="147"/>
                    <a:pt x="100" y="141"/>
                  </a:cubicBezTo>
                  <a:cubicBezTo>
                    <a:pt x="114" y="151"/>
                    <a:pt x="125" y="165"/>
                    <a:pt x="137" y="178"/>
                  </a:cubicBezTo>
                  <a:cubicBezTo>
                    <a:pt x="133" y="181"/>
                    <a:pt x="127" y="181"/>
                    <a:pt x="122" y="182"/>
                  </a:cubicBezTo>
                  <a:close/>
                  <a:moveTo>
                    <a:pt x="140" y="171"/>
                  </a:moveTo>
                  <a:cubicBezTo>
                    <a:pt x="140" y="173"/>
                    <a:pt x="140" y="174"/>
                    <a:pt x="139" y="175"/>
                  </a:cubicBezTo>
                  <a:cubicBezTo>
                    <a:pt x="127" y="162"/>
                    <a:pt x="116" y="148"/>
                    <a:pt x="102" y="138"/>
                  </a:cubicBezTo>
                  <a:cubicBezTo>
                    <a:pt x="103" y="137"/>
                    <a:pt x="104" y="136"/>
                    <a:pt x="105" y="135"/>
                  </a:cubicBezTo>
                  <a:cubicBezTo>
                    <a:pt x="113" y="123"/>
                    <a:pt x="124" y="113"/>
                    <a:pt x="132" y="101"/>
                  </a:cubicBezTo>
                  <a:cubicBezTo>
                    <a:pt x="132" y="111"/>
                    <a:pt x="133" y="122"/>
                    <a:pt x="135" y="133"/>
                  </a:cubicBezTo>
                  <a:cubicBezTo>
                    <a:pt x="136" y="145"/>
                    <a:pt x="141" y="159"/>
                    <a:pt x="140" y="171"/>
                  </a:cubicBezTo>
                  <a:close/>
                  <a:moveTo>
                    <a:pt x="144" y="159"/>
                  </a:moveTo>
                  <a:cubicBezTo>
                    <a:pt x="143" y="159"/>
                    <a:pt x="143" y="159"/>
                    <a:pt x="143" y="159"/>
                  </a:cubicBezTo>
                  <a:cubicBezTo>
                    <a:pt x="142" y="156"/>
                    <a:pt x="142" y="153"/>
                    <a:pt x="141" y="150"/>
                  </a:cubicBezTo>
                  <a:cubicBezTo>
                    <a:pt x="140" y="142"/>
                    <a:pt x="138" y="134"/>
                    <a:pt x="137" y="126"/>
                  </a:cubicBezTo>
                  <a:cubicBezTo>
                    <a:pt x="138" y="126"/>
                    <a:pt x="139" y="126"/>
                    <a:pt x="140" y="126"/>
                  </a:cubicBezTo>
                  <a:cubicBezTo>
                    <a:pt x="160" y="114"/>
                    <a:pt x="185" y="134"/>
                    <a:pt x="200" y="148"/>
                  </a:cubicBezTo>
                  <a:cubicBezTo>
                    <a:pt x="190" y="161"/>
                    <a:pt x="158" y="157"/>
                    <a:pt x="144" y="159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90"/>
            <p:cNvSpPr/>
            <p:nvPr>
              <p:custDataLst>
                <p:tags r:id="rId34"/>
              </p:custDataLst>
            </p:nvPr>
          </p:nvSpPr>
          <p:spPr bwMode="auto">
            <a:xfrm>
              <a:off x="4117976" y="1831975"/>
              <a:ext cx="153988" cy="177800"/>
            </a:xfrm>
            <a:custGeom>
              <a:avLst/>
              <a:gdLst>
                <a:gd name="T0" fmla="*/ 31 w 32"/>
                <a:gd name="T1" fmla="*/ 14 h 37"/>
                <a:gd name="T2" fmla="*/ 30 w 32"/>
                <a:gd name="T3" fmla="*/ 8 h 37"/>
                <a:gd name="T4" fmla="*/ 15 w 32"/>
                <a:gd name="T5" fmla="*/ 13 h 37"/>
                <a:gd name="T6" fmla="*/ 8 w 32"/>
                <a:gd name="T7" fmla="*/ 7 h 37"/>
                <a:gd name="T8" fmla="*/ 5 w 32"/>
                <a:gd name="T9" fmla="*/ 6 h 37"/>
                <a:gd name="T10" fmla="*/ 2 w 32"/>
                <a:gd name="T11" fmla="*/ 6 h 37"/>
                <a:gd name="T12" fmla="*/ 3 w 32"/>
                <a:gd name="T13" fmla="*/ 23 h 37"/>
                <a:gd name="T14" fmla="*/ 11 w 32"/>
                <a:gd name="T15" fmla="*/ 32 h 37"/>
                <a:gd name="T16" fmla="*/ 16 w 32"/>
                <a:gd name="T17" fmla="*/ 36 h 37"/>
                <a:gd name="T18" fmla="*/ 18 w 32"/>
                <a:gd name="T19" fmla="*/ 33 h 37"/>
                <a:gd name="T20" fmla="*/ 19 w 32"/>
                <a:gd name="T21" fmla="*/ 32 h 37"/>
                <a:gd name="T22" fmla="*/ 23 w 32"/>
                <a:gd name="T23" fmla="*/ 27 h 37"/>
                <a:gd name="T24" fmla="*/ 31 w 32"/>
                <a:gd name="T25" fmla="*/ 17 h 37"/>
                <a:gd name="T26" fmla="*/ 31 w 32"/>
                <a:gd name="T27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7">
                  <a:moveTo>
                    <a:pt x="31" y="14"/>
                  </a:moveTo>
                  <a:cubicBezTo>
                    <a:pt x="32" y="12"/>
                    <a:pt x="31" y="10"/>
                    <a:pt x="30" y="8"/>
                  </a:cubicBezTo>
                  <a:cubicBezTo>
                    <a:pt x="26" y="0"/>
                    <a:pt x="19" y="7"/>
                    <a:pt x="15" y="13"/>
                  </a:cubicBezTo>
                  <a:cubicBezTo>
                    <a:pt x="14" y="9"/>
                    <a:pt x="11" y="5"/>
                    <a:pt x="8" y="7"/>
                  </a:cubicBezTo>
                  <a:cubicBezTo>
                    <a:pt x="7" y="7"/>
                    <a:pt x="6" y="6"/>
                    <a:pt x="5" y="6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0" y="12"/>
                    <a:pt x="1" y="18"/>
                    <a:pt x="3" y="23"/>
                  </a:cubicBezTo>
                  <a:cubicBezTo>
                    <a:pt x="4" y="27"/>
                    <a:pt x="7" y="31"/>
                    <a:pt x="11" y="32"/>
                  </a:cubicBezTo>
                  <a:cubicBezTo>
                    <a:pt x="13" y="34"/>
                    <a:pt x="14" y="35"/>
                    <a:pt x="16" y="36"/>
                  </a:cubicBezTo>
                  <a:cubicBezTo>
                    <a:pt x="18" y="37"/>
                    <a:pt x="19" y="34"/>
                    <a:pt x="18" y="33"/>
                  </a:cubicBezTo>
                  <a:cubicBezTo>
                    <a:pt x="18" y="33"/>
                    <a:pt x="19" y="32"/>
                    <a:pt x="19" y="32"/>
                  </a:cubicBezTo>
                  <a:cubicBezTo>
                    <a:pt x="20" y="30"/>
                    <a:pt x="21" y="28"/>
                    <a:pt x="23" y="27"/>
                  </a:cubicBezTo>
                  <a:cubicBezTo>
                    <a:pt x="27" y="24"/>
                    <a:pt x="30" y="21"/>
                    <a:pt x="31" y="17"/>
                  </a:cubicBezTo>
                  <a:cubicBezTo>
                    <a:pt x="32" y="16"/>
                    <a:pt x="32" y="15"/>
                    <a:pt x="31" y="1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>
            <p:custDataLst>
              <p:tags r:id="rId35"/>
            </p:custDataLst>
          </p:nvPr>
        </p:nvGrpSpPr>
        <p:grpSpPr>
          <a:xfrm>
            <a:off x="7588560" y="5596731"/>
            <a:ext cx="1000125" cy="1023937"/>
            <a:chOff x="9845676" y="4576763"/>
            <a:chExt cx="1000125" cy="1023937"/>
          </a:xfrm>
        </p:grpSpPr>
        <p:sp>
          <p:nvSpPr>
            <p:cNvPr id="52" name="Freeform 44"/>
            <p:cNvSpPr/>
            <p:nvPr>
              <p:custDataLst>
                <p:tags r:id="rId36"/>
              </p:custDataLst>
            </p:nvPr>
          </p:nvSpPr>
          <p:spPr bwMode="auto">
            <a:xfrm>
              <a:off x="9855201" y="5330825"/>
              <a:ext cx="974725" cy="269875"/>
            </a:xfrm>
            <a:custGeom>
              <a:avLst/>
              <a:gdLst>
                <a:gd name="T0" fmla="*/ 189 w 202"/>
                <a:gd name="T1" fmla="*/ 6 h 56"/>
                <a:gd name="T2" fmla="*/ 159 w 202"/>
                <a:gd name="T3" fmla="*/ 37 h 56"/>
                <a:gd name="T4" fmla="*/ 158 w 202"/>
                <a:gd name="T5" fmla="*/ 38 h 56"/>
                <a:gd name="T6" fmla="*/ 156 w 202"/>
                <a:gd name="T7" fmla="*/ 38 h 56"/>
                <a:gd name="T8" fmla="*/ 93 w 202"/>
                <a:gd name="T9" fmla="*/ 36 h 56"/>
                <a:gd name="T10" fmla="*/ 11 w 202"/>
                <a:gd name="T11" fmla="*/ 25 h 56"/>
                <a:gd name="T12" fmla="*/ 7 w 202"/>
                <a:gd name="T13" fmla="*/ 37 h 56"/>
                <a:gd name="T14" fmla="*/ 88 w 202"/>
                <a:gd name="T15" fmla="*/ 47 h 56"/>
                <a:gd name="T16" fmla="*/ 160 w 202"/>
                <a:gd name="T17" fmla="*/ 50 h 56"/>
                <a:gd name="T18" fmla="*/ 163 w 202"/>
                <a:gd name="T19" fmla="*/ 47 h 56"/>
                <a:gd name="T20" fmla="*/ 167 w 202"/>
                <a:gd name="T21" fmla="*/ 45 h 56"/>
                <a:gd name="T22" fmla="*/ 197 w 202"/>
                <a:gd name="T23" fmla="*/ 14 h 56"/>
                <a:gd name="T24" fmla="*/ 189 w 202"/>
                <a:gd name="T25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" h="56">
                  <a:moveTo>
                    <a:pt x="189" y="6"/>
                  </a:moveTo>
                  <a:cubicBezTo>
                    <a:pt x="180" y="17"/>
                    <a:pt x="169" y="27"/>
                    <a:pt x="159" y="37"/>
                  </a:cubicBezTo>
                  <a:cubicBezTo>
                    <a:pt x="158" y="37"/>
                    <a:pt x="158" y="38"/>
                    <a:pt x="158" y="38"/>
                  </a:cubicBezTo>
                  <a:cubicBezTo>
                    <a:pt x="157" y="38"/>
                    <a:pt x="157" y="38"/>
                    <a:pt x="156" y="38"/>
                  </a:cubicBezTo>
                  <a:cubicBezTo>
                    <a:pt x="136" y="43"/>
                    <a:pt x="113" y="38"/>
                    <a:pt x="93" y="36"/>
                  </a:cubicBezTo>
                  <a:cubicBezTo>
                    <a:pt x="65" y="32"/>
                    <a:pt x="37" y="35"/>
                    <a:pt x="11" y="25"/>
                  </a:cubicBezTo>
                  <a:cubicBezTo>
                    <a:pt x="3" y="22"/>
                    <a:pt x="0" y="34"/>
                    <a:pt x="7" y="37"/>
                  </a:cubicBezTo>
                  <a:cubicBezTo>
                    <a:pt x="34" y="47"/>
                    <a:pt x="60" y="44"/>
                    <a:pt x="88" y="47"/>
                  </a:cubicBezTo>
                  <a:cubicBezTo>
                    <a:pt x="111" y="50"/>
                    <a:pt x="136" y="56"/>
                    <a:pt x="160" y="50"/>
                  </a:cubicBezTo>
                  <a:cubicBezTo>
                    <a:pt x="162" y="49"/>
                    <a:pt x="163" y="48"/>
                    <a:pt x="163" y="47"/>
                  </a:cubicBezTo>
                  <a:cubicBezTo>
                    <a:pt x="165" y="47"/>
                    <a:pt x="166" y="46"/>
                    <a:pt x="167" y="45"/>
                  </a:cubicBezTo>
                  <a:cubicBezTo>
                    <a:pt x="178" y="36"/>
                    <a:pt x="188" y="25"/>
                    <a:pt x="197" y="14"/>
                  </a:cubicBezTo>
                  <a:cubicBezTo>
                    <a:pt x="202" y="8"/>
                    <a:pt x="194" y="0"/>
                    <a:pt x="189" y="6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5"/>
            <p:cNvSpPr/>
            <p:nvPr>
              <p:custDataLst>
                <p:tags r:id="rId37"/>
              </p:custDataLst>
            </p:nvPr>
          </p:nvSpPr>
          <p:spPr bwMode="auto">
            <a:xfrm>
              <a:off x="10077451" y="4581525"/>
              <a:ext cx="584200" cy="730250"/>
            </a:xfrm>
            <a:custGeom>
              <a:avLst/>
              <a:gdLst>
                <a:gd name="T0" fmla="*/ 113 w 121"/>
                <a:gd name="T1" fmla="*/ 92 h 151"/>
                <a:gd name="T2" fmla="*/ 107 w 121"/>
                <a:gd name="T3" fmla="*/ 14 h 151"/>
                <a:gd name="T4" fmla="*/ 98 w 121"/>
                <a:gd name="T5" fmla="*/ 9 h 151"/>
                <a:gd name="T6" fmla="*/ 97 w 121"/>
                <a:gd name="T7" fmla="*/ 7 h 151"/>
                <a:gd name="T8" fmla="*/ 91 w 121"/>
                <a:gd name="T9" fmla="*/ 1 h 151"/>
                <a:gd name="T10" fmla="*/ 14 w 121"/>
                <a:gd name="T11" fmla="*/ 7 h 151"/>
                <a:gd name="T12" fmla="*/ 10 w 121"/>
                <a:gd name="T13" fmla="*/ 12 h 151"/>
                <a:gd name="T14" fmla="*/ 7 w 121"/>
                <a:gd name="T15" fmla="*/ 12 h 151"/>
                <a:gd name="T16" fmla="*/ 11 w 121"/>
                <a:gd name="T17" fmla="*/ 24 h 151"/>
                <a:gd name="T18" fmla="*/ 50 w 121"/>
                <a:gd name="T19" fmla="*/ 21 h 151"/>
                <a:gd name="T20" fmla="*/ 91 w 121"/>
                <a:gd name="T21" fmla="*/ 18 h 151"/>
                <a:gd name="T22" fmla="*/ 95 w 121"/>
                <a:gd name="T23" fmla="*/ 17 h 151"/>
                <a:gd name="T24" fmla="*/ 98 w 121"/>
                <a:gd name="T25" fmla="*/ 76 h 151"/>
                <a:gd name="T26" fmla="*/ 106 w 121"/>
                <a:gd name="T27" fmla="*/ 140 h 151"/>
                <a:gd name="T28" fmla="*/ 118 w 121"/>
                <a:gd name="T29" fmla="*/ 144 h 151"/>
                <a:gd name="T30" fmla="*/ 113 w 121"/>
                <a:gd name="T31" fmla="*/ 9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51">
                  <a:moveTo>
                    <a:pt x="113" y="92"/>
                  </a:moveTo>
                  <a:cubicBezTo>
                    <a:pt x="107" y="66"/>
                    <a:pt x="109" y="40"/>
                    <a:pt x="107" y="14"/>
                  </a:cubicBezTo>
                  <a:cubicBezTo>
                    <a:pt x="107" y="9"/>
                    <a:pt x="102" y="7"/>
                    <a:pt x="98" y="9"/>
                  </a:cubicBezTo>
                  <a:cubicBezTo>
                    <a:pt x="98" y="8"/>
                    <a:pt x="97" y="7"/>
                    <a:pt x="97" y="7"/>
                  </a:cubicBezTo>
                  <a:cubicBezTo>
                    <a:pt x="97" y="4"/>
                    <a:pt x="95" y="1"/>
                    <a:pt x="91" y="1"/>
                  </a:cubicBezTo>
                  <a:cubicBezTo>
                    <a:pt x="65" y="0"/>
                    <a:pt x="40" y="1"/>
                    <a:pt x="14" y="7"/>
                  </a:cubicBezTo>
                  <a:cubicBezTo>
                    <a:pt x="12" y="8"/>
                    <a:pt x="11" y="10"/>
                    <a:pt x="10" y="12"/>
                  </a:cubicBezTo>
                  <a:cubicBezTo>
                    <a:pt x="9" y="12"/>
                    <a:pt x="8" y="12"/>
                    <a:pt x="7" y="12"/>
                  </a:cubicBezTo>
                  <a:cubicBezTo>
                    <a:pt x="0" y="14"/>
                    <a:pt x="3" y="25"/>
                    <a:pt x="11" y="24"/>
                  </a:cubicBezTo>
                  <a:cubicBezTo>
                    <a:pt x="24" y="21"/>
                    <a:pt x="37" y="22"/>
                    <a:pt x="50" y="21"/>
                  </a:cubicBezTo>
                  <a:cubicBezTo>
                    <a:pt x="64" y="20"/>
                    <a:pt x="78" y="16"/>
                    <a:pt x="91" y="18"/>
                  </a:cubicBezTo>
                  <a:cubicBezTo>
                    <a:pt x="93" y="18"/>
                    <a:pt x="94" y="18"/>
                    <a:pt x="95" y="17"/>
                  </a:cubicBezTo>
                  <a:cubicBezTo>
                    <a:pt x="97" y="37"/>
                    <a:pt x="95" y="56"/>
                    <a:pt x="98" y="76"/>
                  </a:cubicBezTo>
                  <a:cubicBezTo>
                    <a:pt x="100" y="97"/>
                    <a:pt x="110" y="118"/>
                    <a:pt x="106" y="140"/>
                  </a:cubicBezTo>
                  <a:cubicBezTo>
                    <a:pt x="105" y="148"/>
                    <a:pt x="117" y="151"/>
                    <a:pt x="118" y="144"/>
                  </a:cubicBezTo>
                  <a:cubicBezTo>
                    <a:pt x="121" y="126"/>
                    <a:pt x="117" y="109"/>
                    <a:pt x="113" y="92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91"/>
            <p:cNvSpPr/>
            <p:nvPr>
              <p:custDataLst>
                <p:tags r:id="rId38"/>
              </p:custDataLst>
            </p:nvPr>
          </p:nvSpPr>
          <p:spPr bwMode="auto">
            <a:xfrm>
              <a:off x="10240963" y="4895850"/>
              <a:ext cx="188913" cy="28575"/>
            </a:xfrm>
            <a:custGeom>
              <a:avLst/>
              <a:gdLst>
                <a:gd name="T0" fmla="*/ 36 w 39"/>
                <a:gd name="T1" fmla="*/ 0 h 6"/>
                <a:gd name="T2" fmla="*/ 4 w 39"/>
                <a:gd name="T3" fmla="*/ 0 h 6"/>
                <a:gd name="T4" fmla="*/ 3 w 39"/>
                <a:gd name="T5" fmla="*/ 4 h 6"/>
                <a:gd name="T6" fmla="*/ 37 w 39"/>
                <a:gd name="T7" fmla="*/ 4 h 6"/>
                <a:gd name="T8" fmla="*/ 36 w 3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6">
                  <a:moveTo>
                    <a:pt x="36" y="0"/>
                  </a:moveTo>
                  <a:cubicBezTo>
                    <a:pt x="26" y="2"/>
                    <a:pt x="14" y="2"/>
                    <a:pt x="4" y="0"/>
                  </a:cubicBezTo>
                  <a:cubicBezTo>
                    <a:pt x="1" y="0"/>
                    <a:pt x="0" y="3"/>
                    <a:pt x="3" y="4"/>
                  </a:cubicBezTo>
                  <a:cubicBezTo>
                    <a:pt x="13" y="6"/>
                    <a:pt x="26" y="6"/>
                    <a:pt x="37" y="4"/>
                  </a:cubicBezTo>
                  <a:cubicBezTo>
                    <a:pt x="39" y="3"/>
                    <a:pt x="38" y="0"/>
                    <a:pt x="36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2"/>
            <p:cNvSpPr/>
            <p:nvPr>
              <p:custDataLst>
                <p:tags r:id="rId39"/>
              </p:custDataLst>
            </p:nvPr>
          </p:nvSpPr>
          <p:spPr bwMode="auto">
            <a:xfrm>
              <a:off x="10245726" y="4929188"/>
              <a:ext cx="207963" cy="28575"/>
            </a:xfrm>
            <a:custGeom>
              <a:avLst/>
              <a:gdLst>
                <a:gd name="T0" fmla="*/ 40 w 43"/>
                <a:gd name="T1" fmla="*/ 1 h 6"/>
                <a:gd name="T2" fmla="*/ 3 w 43"/>
                <a:gd name="T3" fmla="*/ 2 h 6"/>
                <a:gd name="T4" fmla="*/ 4 w 43"/>
                <a:gd name="T5" fmla="*/ 6 h 6"/>
                <a:gd name="T6" fmla="*/ 40 w 43"/>
                <a:gd name="T7" fmla="*/ 5 h 6"/>
                <a:gd name="T8" fmla="*/ 40 w 43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6">
                  <a:moveTo>
                    <a:pt x="40" y="1"/>
                  </a:moveTo>
                  <a:cubicBezTo>
                    <a:pt x="28" y="1"/>
                    <a:pt x="15" y="0"/>
                    <a:pt x="3" y="2"/>
                  </a:cubicBezTo>
                  <a:cubicBezTo>
                    <a:pt x="0" y="3"/>
                    <a:pt x="1" y="6"/>
                    <a:pt x="4" y="6"/>
                  </a:cubicBezTo>
                  <a:cubicBezTo>
                    <a:pt x="16" y="3"/>
                    <a:pt x="28" y="4"/>
                    <a:pt x="40" y="5"/>
                  </a:cubicBezTo>
                  <a:cubicBezTo>
                    <a:pt x="43" y="5"/>
                    <a:pt x="43" y="1"/>
                    <a:pt x="40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93"/>
            <p:cNvSpPr/>
            <p:nvPr>
              <p:custDataLst>
                <p:tags r:id="rId40"/>
              </p:custDataLst>
            </p:nvPr>
          </p:nvSpPr>
          <p:spPr bwMode="auto">
            <a:xfrm>
              <a:off x="10260013" y="4983163"/>
              <a:ext cx="169863" cy="23813"/>
            </a:xfrm>
            <a:custGeom>
              <a:avLst/>
              <a:gdLst>
                <a:gd name="T0" fmla="*/ 32 w 35"/>
                <a:gd name="T1" fmla="*/ 0 h 5"/>
                <a:gd name="T2" fmla="*/ 3 w 35"/>
                <a:gd name="T3" fmla="*/ 1 h 5"/>
                <a:gd name="T4" fmla="*/ 3 w 35"/>
                <a:gd name="T5" fmla="*/ 5 h 5"/>
                <a:gd name="T6" fmla="*/ 32 w 35"/>
                <a:gd name="T7" fmla="*/ 4 h 5"/>
                <a:gd name="T8" fmla="*/ 32 w 3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">
                  <a:moveTo>
                    <a:pt x="32" y="0"/>
                  </a:moveTo>
                  <a:cubicBezTo>
                    <a:pt x="22" y="0"/>
                    <a:pt x="13" y="1"/>
                    <a:pt x="3" y="1"/>
                  </a:cubicBezTo>
                  <a:cubicBezTo>
                    <a:pt x="0" y="1"/>
                    <a:pt x="0" y="5"/>
                    <a:pt x="3" y="5"/>
                  </a:cubicBezTo>
                  <a:cubicBezTo>
                    <a:pt x="13" y="5"/>
                    <a:pt x="22" y="4"/>
                    <a:pt x="32" y="4"/>
                  </a:cubicBezTo>
                  <a:cubicBezTo>
                    <a:pt x="35" y="4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4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9845676" y="4576763"/>
              <a:ext cx="1000125" cy="1009650"/>
            </a:xfrm>
            <a:custGeom>
              <a:avLst/>
              <a:gdLst>
                <a:gd name="T0" fmla="*/ 207 w 207"/>
                <a:gd name="T1" fmla="*/ 157 h 209"/>
                <a:gd name="T2" fmla="*/ 203 w 207"/>
                <a:gd name="T3" fmla="*/ 155 h 209"/>
                <a:gd name="T4" fmla="*/ 201 w 207"/>
                <a:gd name="T5" fmla="*/ 151 h 209"/>
                <a:gd name="T6" fmla="*/ 198 w 207"/>
                <a:gd name="T7" fmla="*/ 144 h 209"/>
                <a:gd name="T8" fmla="*/ 196 w 207"/>
                <a:gd name="T9" fmla="*/ 144 h 209"/>
                <a:gd name="T10" fmla="*/ 194 w 207"/>
                <a:gd name="T11" fmla="*/ 144 h 209"/>
                <a:gd name="T12" fmla="*/ 161 w 207"/>
                <a:gd name="T13" fmla="*/ 67 h 209"/>
                <a:gd name="T14" fmla="*/ 151 w 207"/>
                <a:gd name="T15" fmla="*/ 2 h 209"/>
                <a:gd name="T16" fmla="*/ 95 w 207"/>
                <a:gd name="T17" fmla="*/ 2 h 209"/>
                <a:gd name="T18" fmla="*/ 45 w 207"/>
                <a:gd name="T19" fmla="*/ 19 h 209"/>
                <a:gd name="T20" fmla="*/ 55 w 207"/>
                <a:gd name="T21" fmla="*/ 131 h 209"/>
                <a:gd name="T22" fmla="*/ 2 w 207"/>
                <a:gd name="T23" fmla="*/ 176 h 209"/>
                <a:gd name="T24" fmla="*/ 55 w 207"/>
                <a:gd name="T25" fmla="*/ 133 h 209"/>
                <a:gd name="T26" fmla="*/ 56 w 207"/>
                <a:gd name="T27" fmla="*/ 166 h 209"/>
                <a:gd name="T28" fmla="*/ 58 w 207"/>
                <a:gd name="T29" fmla="*/ 170 h 209"/>
                <a:gd name="T30" fmla="*/ 158 w 207"/>
                <a:gd name="T31" fmla="*/ 158 h 209"/>
                <a:gd name="T32" fmla="*/ 149 w 207"/>
                <a:gd name="T33" fmla="*/ 21 h 209"/>
                <a:gd name="T34" fmla="*/ 163 w 207"/>
                <a:gd name="T35" fmla="*/ 146 h 209"/>
                <a:gd name="T36" fmla="*/ 159 w 207"/>
                <a:gd name="T37" fmla="*/ 148 h 209"/>
                <a:gd name="T38" fmla="*/ 167 w 207"/>
                <a:gd name="T39" fmla="*/ 148 h 209"/>
                <a:gd name="T40" fmla="*/ 193 w 207"/>
                <a:gd name="T41" fmla="*/ 147 h 209"/>
                <a:gd name="T42" fmla="*/ 174 w 207"/>
                <a:gd name="T43" fmla="*/ 171 h 209"/>
                <a:gd name="T44" fmla="*/ 163 w 207"/>
                <a:gd name="T45" fmla="*/ 193 h 209"/>
                <a:gd name="T46" fmla="*/ 2 w 207"/>
                <a:gd name="T47" fmla="*/ 183 h 209"/>
                <a:gd name="T48" fmla="*/ 69 w 207"/>
                <a:gd name="T49" fmla="*/ 203 h 209"/>
                <a:gd name="T50" fmla="*/ 170 w 207"/>
                <a:gd name="T51" fmla="*/ 206 h 209"/>
                <a:gd name="T52" fmla="*/ 203 w 207"/>
                <a:gd name="T53" fmla="*/ 170 h 209"/>
                <a:gd name="T54" fmla="*/ 206 w 207"/>
                <a:gd name="T55" fmla="*/ 164 h 209"/>
                <a:gd name="T56" fmla="*/ 60 w 207"/>
                <a:gd name="T57" fmla="*/ 166 h 209"/>
                <a:gd name="T58" fmla="*/ 53 w 207"/>
                <a:gd name="T59" fmla="*/ 21 h 209"/>
                <a:gd name="T60" fmla="*/ 68 w 207"/>
                <a:gd name="T61" fmla="*/ 167 h 209"/>
                <a:gd name="T62" fmla="*/ 156 w 207"/>
                <a:gd name="T63" fmla="*/ 156 h 209"/>
                <a:gd name="T64" fmla="*/ 155 w 207"/>
                <a:gd name="T65" fmla="*/ 157 h 209"/>
                <a:gd name="T66" fmla="*/ 72 w 207"/>
                <a:gd name="T67" fmla="*/ 166 h 209"/>
                <a:gd name="T68" fmla="*/ 145 w 207"/>
                <a:gd name="T69" fmla="*/ 20 h 209"/>
                <a:gd name="T70" fmla="*/ 156 w 207"/>
                <a:gd name="T71" fmla="*/ 156 h 209"/>
                <a:gd name="T72" fmla="*/ 89 w 207"/>
                <a:gd name="T73" fmla="*/ 15 h 209"/>
                <a:gd name="T74" fmla="*/ 140 w 207"/>
                <a:gd name="T75" fmla="*/ 17 h 209"/>
                <a:gd name="T76" fmla="*/ 136 w 207"/>
                <a:gd name="T77" fmla="*/ 14 h 209"/>
                <a:gd name="T78" fmla="*/ 64 w 207"/>
                <a:gd name="T79" fmla="*/ 19 h 209"/>
                <a:gd name="T80" fmla="*/ 70 w 207"/>
                <a:gd name="T81" fmla="*/ 19 h 209"/>
                <a:gd name="T82" fmla="*/ 149 w 207"/>
                <a:gd name="T83" fmla="*/ 19 h 209"/>
                <a:gd name="T84" fmla="*/ 145 w 207"/>
                <a:gd name="T85" fmla="*/ 16 h 209"/>
                <a:gd name="T86" fmla="*/ 145 w 207"/>
                <a:gd name="T87" fmla="*/ 13 h 209"/>
                <a:gd name="T88" fmla="*/ 142 w 207"/>
                <a:gd name="T89" fmla="*/ 9 h 209"/>
                <a:gd name="T90" fmla="*/ 60 w 207"/>
                <a:gd name="T91" fmla="*/ 17 h 209"/>
                <a:gd name="T92" fmla="*/ 52 w 207"/>
                <a:gd name="T93" fmla="*/ 17 h 209"/>
                <a:gd name="T94" fmla="*/ 150 w 207"/>
                <a:gd name="T95" fmla="*/ 5 h 209"/>
                <a:gd name="T96" fmla="*/ 149 w 207"/>
                <a:gd name="T97" fmla="*/ 19 h 209"/>
                <a:gd name="T98" fmla="*/ 200 w 207"/>
                <a:gd name="T99" fmla="*/ 160 h 209"/>
                <a:gd name="T100" fmla="*/ 203 w 207"/>
                <a:gd name="T101" fmla="*/ 159 h 209"/>
                <a:gd name="T102" fmla="*/ 201 w 207"/>
                <a:gd name="T103" fmla="*/ 161 h 209"/>
                <a:gd name="T104" fmla="*/ 168 w 207"/>
                <a:gd name="T105" fmla="*/ 196 h 209"/>
                <a:gd name="T106" fmla="*/ 83 w 207"/>
                <a:gd name="T107" fmla="*/ 200 h 209"/>
                <a:gd name="T108" fmla="*/ 6 w 207"/>
                <a:gd name="T109" fmla="*/ 183 h 209"/>
                <a:gd name="T110" fmla="*/ 163 w 207"/>
                <a:gd name="T111" fmla="*/ 203 h 209"/>
                <a:gd name="T112" fmla="*/ 83 w 207"/>
                <a:gd name="T113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7" h="209">
                  <a:moveTo>
                    <a:pt x="206" y="164"/>
                  </a:moveTo>
                  <a:cubicBezTo>
                    <a:pt x="206" y="162"/>
                    <a:pt x="206" y="159"/>
                    <a:pt x="207" y="157"/>
                  </a:cubicBezTo>
                  <a:cubicBezTo>
                    <a:pt x="207" y="156"/>
                    <a:pt x="205" y="155"/>
                    <a:pt x="204" y="155"/>
                  </a:cubicBezTo>
                  <a:cubicBezTo>
                    <a:pt x="204" y="155"/>
                    <a:pt x="204" y="155"/>
                    <a:pt x="203" y="155"/>
                  </a:cubicBezTo>
                  <a:cubicBezTo>
                    <a:pt x="196" y="155"/>
                    <a:pt x="196" y="155"/>
                    <a:pt x="196" y="155"/>
                  </a:cubicBezTo>
                  <a:cubicBezTo>
                    <a:pt x="198" y="153"/>
                    <a:pt x="200" y="152"/>
                    <a:pt x="201" y="151"/>
                  </a:cubicBezTo>
                  <a:cubicBezTo>
                    <a:pt x="202" y="150"/>
                    <a:pt x="202" y="150"/>
                    <a:pt x="202" y="149"/>
                  </a:cubicBezTo>
                  <a:cubicBezTo>
                    <a:pt x="201" y="146"/>
                    <a:pt x="200" y="146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7" y="144"/>
                    <a:pt x="197" y="144"/>
                    <a:pt x="196" y="144"/>
                  </a:cubicBezTo>
                  <a:cubicBezTo>
                    <a:pt x="196" y="144"/>
                    <a:pt x="195" y="145"/>
                    <a:pt x="195" y="145"/>
                  </a:cubicBezTo>
                  <a:cubicBezTo>
                    <a:pt x="195" y="144"/>
                    <a:pt x="195" y="144"/>
                    <a:pt x="194" y="144"/>
                  </a:cubicBezTo>
                  <a:cubicBezTo>
                    <a:pt x="184" y="142"/>
                    <a:pt x="175" y="140"/>
                    <a:pt x="166" y="140"/>
                  </a:cubicBezTo>
                  <a:cubicBezTo>
                    <a:pt x="162" y="116"/>
                    <a:pt x="163" y="91"/>
                    <a:pt x="161" y="67"/>
                  </a:cubicBezTo>
                  <a:cubicBezTo>
                    <a:pt x="160" y="46"/>
                    <a:pt x="149" y="24"/>
                    <a:pt x="154" y="4"/>
                  </a:cubicBezTo>
                  <a:cubicBezTo>
                    <a:pt x="155" y="2"/>
                    <a:pt x="152" y="1"/>
                    <a:pt x="151" y="2"/>
                  </a:cubicBezTo>
                  <a:cubicBezTo>
                    <a:pt x="151" y="1"/>
                    <a:pt x="151" y="1"/>
                    <a:pt x="150" y="1"/>
                  </a:cubicBezTo>
                  <a:cubicBezTo>
                    <a:pt x="132" y="0"/>
                    <a:pt x="113" y="0"/>
                    <a:pt x="95" y="2"/>
                  </a:cubicBezTo>
                  <a:cubicBezTo>
                    <a:pt x="79" y="4"/>
                    <a:pt x="60" y="7"/>
                    <a:pt x="46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57"/>
                    <a:pt x="52" y="94"/>
                    <a:pt x="55" y="131"/>
                  </a:cubicBezTo>
                  <a:cubicBezTo>
                    <a:pt x="54" y="130"/>
                    <a:pt x="53" y="129"/>
                    <a:pt x="52" y="130"/>
                  </a:cubicBezTo>
                  <a:cubicBezTo>
                    <a:pt x="37" y="147"/>
                    <a:pt x="20" y="162"/>
                    <a:pt x="2" y="176"/>
                  </a:cubicBezTo>
                  <a:cubicBezTo>
                    <a:pt x="0" y="178"/>
                    <a:pt x="3" y="180"/>
                    <a:pt x="5" y="179"/>
                  </a:cubicBezTo>
                  <a:cubicBezTo>
                    <a:pt x="23" y="165"/>
                    <a:pt x="40" y="150"/>
                    <a:pt x="55" y="133"/>
                  </a:cubicBezTo>
                  <a:cubicBezTo>
                    <a:pt x="55" y="133"/>
                    <a:pt x="55" y="133"/>
                    <a:pt x="55" y="132"/>
                  </a:cubicBezTo>
                  <a:cubicBezTo>
                    <a:pt x="56" y="144"/>
                    <a:pt x="56" y="155"/>
                    <a:pt x="56" y="166"/>
                  </a:cubicBezTo>
                  <a:cubicBezTo>
                    <a:pt x="56" y="167"/>
                    <a:pt x="57" y="167"/>
                    <a:pt x="57" y="167"/>
                  </a:cubicBezTo>
                  <a:cubicBezTo>
                    <a:pt x="56" y="168"/>
                    <a:pt x="57" y="170"/>
                    <a:pt x="58" y="170"/>
                  </a:cubicBezTo>
                  <a:cubicBezTo>
                    <a:pt x="91" y="171"/>
                    <a:pt x="127" y="175"/>
                    <a:pt x="157" y="160"/>
                  </a:cubicBezTo>
                  <a:cubicBezTo>
                    <a:pt x="158" y="159"/>
                    <a:pt x="159" y="158"/>
                    <a:pt x="158" y="158"/>
                  </a:cubicBezTo>
                  <a:cubicBezTo>
                    <a:pt x="159" y="157"/>
                    <a:pt x="160" y="156"/>
                    <a:pt x="160" y="155"/>
                  </a:cubicBezTo>
                  <a:cubicBezTo>
                    <a:pt x="152" y="111"/>
                    <a:pt x="147" y="65"/>
                    <a:pt x="149" y="21"/>
                  </a:cubicBezTo>
                  <a:cubicBezTo>
                    <a:pt x="151" y="35"/>
                    <a:pt x="156" y="49"/>
                    <a:pt x="157" y="63"/>
                  </a:cubicBezTo>
                  <a:cubicBezTo>
                    <a:pt x="160" y="91"/>
                    <a:pt x="158" y="118"/>
                    <a:pt x="163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0" y="144"/>
                    <a:pt x="157" y="147"/>
                    <a:pt x="159" y="148"/>
                  </a:cubicBezTo>
                  <a:cubicBezTo>
                    <a:pt x="161" y="150"/>
                    <a:pt x="162" y="150"/>
                    <a:pt x="165" y="150"/>
                  </a:cubicBezTo>
                  <a:cubicBezTo>
                    <a:pt x="167" y="150"/>
                    <a:pt x="167" y="149"/>
                    <a:pt x="167" y="148"/>
                  </a:cubicBezTo>
                  <a:cubicBezTo>
                    <a:pt x="167" y="146"/>
                    <a:pt x="167" y="145"/>
                    <a:pt x="166" y="144"/>
                  </a:cubicBezTo>
                  <a:cubicBezTo>
                    <a:pt x="175" y="144"/>
                    <a:pt x="184" y="146"/>
                    <a:pt x="193" y="147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86" y="155"/>
                    <a:pt x="180" y="163"/>
                    <a:pt x="174" y="171"/>
                  </a:cubicBezTo>
                  <a:cubicBezTo>
                    <a:pt x="173" y="172"/>
                    <a:pt x="172" y="173"/>
                    <a:pt x="172" y="174"/>
                  </a:cubicBezTo>
                  <a:cubicBezTo>
                    <a:pt x="168" y="179"/>
                    <a:pt x="163" y="187"/>
                    <a:pt x="163" y="193"/>
                  </a:cubicBezTo>
                  <a:cubicBezTo>
                    <a:pt x="109" y="193"/>
                    <a:pt x="56" y="182"/>
                    <a:pt x="2" y="179"/>
                  </a:cubicBezTo>
                  <a:cubicBezTo>
                    <a:pt x="0" y="179"/>
                    <a:pt x="0" y="182"/>
                    <a:pt x="2" y="183"/>
                  </a:cubicBezTo>
                  <a:cubicBezTo>
                    <a:pt x="1" y="191"/>
                    <a:pt x="13" y="194"/>
                    <a:pt x="19" y="196"/>
                  </a:cubicBezTo>
                  <a:cubicBezTo>
                    <a:pt x="35" y="200"/>
                    <a:pt x="52" y="202"/>
                    <a:pt x="69" y="203"/>
                  </a:cubicBezTo>
                  <a:cubicBezTo>
                    <a:pt x="102" y="206"/>
                    <a:pt x="135" y="205"/>
                    <a:pt x="168" y="209"/>
                  </a:cubicBezTo>
                  <a:cubicBezTo>
                    <a:pt x="169" y="209"/>
                    <a:pt x="170" y="208"/>
                    <a:pt x="170" y="206"/>
                  </a:cubicBezTo>
                  <a:cubicBezTo>
                    <a:pt x="181" y="197"/>
                    <a:pt x="191" y="184"/>
                    <a:pt x="201" y="173"/>
                  </a:cubicBezTo>
                  <a:cubicBezTo>
                    <a:pt x="202" y="172"/>
                    <a:pt x="203" y="171"/>
                    <a:pt x="203" y="170"/>
                  </a:cubicBezTo>
                  <a:cubicBezTo>
                    <a:pt x="204" y="169"/>
                    <a:pt x="205" y="168"/>
                    <a:pt x="206" y="167"/>
                  </a:cubicBezTo>
                  <a:cubicBezTo>
                    <a:pt x="207" y="166"/>
                    <a:pt x="207" y="165"/>
                    <a:pt x="206" y="164"/>
                  </a:cubicBezTo>
                  <a:close/>
                  <a:moveTo>
                    <a:pt x="60" y="167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17"/>
                    <a:pt x="51" y="69"/>
                    <a:pt x="49" y="21"/>
                  </a:cubicBezTo>
                  <a:cubicBezTo>
                    <a:pt x="50" y="21"/>
                    <a:pt x="51" y="21"/>
                    <a:pt x="53" y="21"/>
                  </a:cubicBezTo>
                  <a:cubicBezTo>
                    <a:pt x="63" y="68"/>
                    <a:pt x="68" y="118"/>
                    <a:pt x="68" y="166"/>
                  </a:cubicBezTo>
                  <a:cubicBezTo>
                    <a:pt x="68" y="166"/>
                    <a:pt x="68" y="167"/>
                    <a:pt x="68" y="167"/>
                  </a:cubicBezTo>
                  <a:cubicBezTo>
                    <a:pt x="65" y="167"/>
                    <a:pt x="63" y="167"/>
                    <a:pt x="60" y="167"/>
                  </a:cubicBezTo>
                  <a:close/>
                  <a:moveTo>
                    <a:pt x="156" y="156"/>
                  </a:moveTo>
                  <a:cubicBezTo>
                    <a:pt x="156" y="156"/>
                    <a:pt x="156" y="156"/>
                    <a:pt x="156" y="157"/>
                  </a:cubicBezTo>
                  <a:cubicBezTo>
                    <a:pt x="156" y="157"/>
                    <a:pt x="156" y="157"/>
                    <a:pt x="155" y="157"/>
                  </a:cubicBezTo>
                  <a:cubicBezTo>
                    <a:pt x="130" y="169"/>
                    <a:pt x="100" y="168"/>
                    <a:pt x="72" y="167"/>
                  </a:cubicBezTo>
                  <a:cubicBezTo>
                    <a:pt x="72" y="167"/>
                    <a:pt x="72" y="166"/>
                    <a:pt x="72" y="166"/>
                  </a:cubicBezTo>
                  <a:cubicBezTo>
                    <a:pt x="72" y="118"/>
                    <a:pt x="67" y="69"/>
                    <a:pt x="57" y="22"/>
                  </a:cubicBezTo>
                  <a:cubicBezTo>
                    <a:pt x="86" y="27"/>
                    <a:pt x="116" y="23"/>
                    <a:pt x="145" y="20"/>
                  </a:cubicBezTo>
                  <a:cubicBezTo>
                    <a:pt x="145" y="20"/>
                    <a:pt x="145" y="20"/>
                    <a:pt x="146" y="20"/>
                  </a:cubicBezTo>
                  <a:cubicBezTo>
                    <a:pt x="143" y="65"/>
                    <a:pt x="148" y="112"/>
                    <a:pt x="156" y="156"/>
                  </a:cubicBezTo>
                  <a:close/>
                  <a:moveTo>
                    <a:pt x="136" y="14"/>
                  </a:moveTo>
                  <a:cubicBezTo>
                    <a:pt x="120" y="14"/>
                    <a:pt x="105" y="15"/>
                    <a:pt x="89" y="15"/>
                  </a:cubicBezTo>
                  <a:cubicBezTo>
                    <a:pt x="106" y="13"/>
                    <a:pt x="123" y="13"/>
                    <a:pt x="140" y="13"/>
                  </a:cubicBezTo>
                  <a:cubicBezTo>
                    <a:pt x="140" y="14"/>
                    <a:pt x="141" y="15"/>
                    <a:pt x="140" y="17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8" y="16"/>
                    <a:pt x="138" y="14"/>
                    <a:pt x="136" y="14"/>
                  </a:cubicBezTo>
                  <a:close/>
                  <a:moveTo>
                    <a:pt x="130" y="18"/>
                  </a:moveTo>
                  <a:cubicBezTo>
                    <a:pt x="108" y="20"/>
                    <a:pt x="86" y="22"/>
                    <a:pt x="64" y="19"/>
                  </a:cubicBezTo>
                  <a:cubicBezTo>
                    <a:pt x="66" y="19"/>
                    <a:pt x="67" y="19"/>
                    <a:pt x="69" y="18"/>
                  </a:cubicBezTo>
                  <a:cubicBezTo>
                    <a:pt x="69" y="19"/>
                    <a:pt x="69" y="19"/>
                    <a:pt x="70" y="19"/>
                  </a:cubicBezTo>
                  <a:cubicBezTo>
                    <a:pt x="90" y="19"/>
                    <a:pt x="110" y="18"/>
                    <a:pt x="130" y="18"/>
                  </a:cubicBezTo>
                  <a:close/>
                  <a:moveTo>
                    <a:pt x="149" y="19"/>
                  </a:moveTo>
                  <a:cubicBezTo>
                    <a:pt x="149" y="18"/>
                    <a:pt x="148" y="18"/>
                    <a:pt x="147" y="18"/>
                  </a:cubicBezTo>
                  <a:cubicBezTo>
                    <a:pt x="147" y="17"/>
                    <a:pt x="146" y="16"/>
                    <a:pt x="145" y="16"/>
                  </a:cubicBezTo>
                  <a:cubicBezTo>
                    <a:pt x="145" y="16"/>
                    <a:pt x="145" y="16"/>
                    <a:pt x="144" y="16"/>
                  </a:cubicBezTo>
                  <a:cubicBezTo>
                    <a:pt x="144" y="14"/>
                    <a:pt x="142" y="13"/>
                    <a:pt x="145" y="13"/>
                  </a:cubicBezTo>
                  <a:cubicBezTo>
                    <a:pt x="147" y="13"/>
                    <a:pt x="147" y="9"/>
                    <a:pt x="145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15" y="9"/>
                    <a:pt x="87" y="9"/>
                    <a:pt x="60" y="17"/>
                  </a:cubicBezTo>
                  <a:cubicBezTo>
                    <a:pt x="59" y="17"/>
                    <a:pt x="59" y="18"/>
                    <a:pt x="59" y="19"/>
                  </a:cubicBezTo>
                  <a:cubicBezTo>
                    <a:pt x="57" y="18"/>
                    <a:pt x="54" y="18"/>
                    <a:pt x="52" y="17"/>
                  </a:cubicBezTo>
                  <a:cubicBezTo>
                    <a:pt x="65" y="9"/>
                    <a:pt x="83" y="7"/>
                    <a:pt x="98" y="6"/>
                  </a:cubicBezTo>
                  <a:cubicBezTo>
                    <a:pt x="115" y="4"/>
                    <a:pt x="133" y="4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10"/>
                    <a:pt x="149" y="14"/>
                    <a:pt x="149" y="19"/>
                  </a:cubicBezTo>
                  <a:close/>
                  <a:moveTo>
                    <a:pt x="168" y="195"/>
                  </a:moveTo>
                  <a:cubicBezTo>
                    <a:pt x="178" y="183"/>
                    <a:pt x="188" y="170"/>
                    <a:pt x="200" y="160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3" y="159"/>
                    <a:pt x="202" y="160"/>
                    <a:pt x="202" y="160"/>
                  </a:cubicBezTo>
                  <a:cubicBezTo>
                    <a:pt x="202" y="160"/>
                    <a:pt x="201" y="160"/>
                    <a:pt x="201" y="161"/>
                  </a:cubicBezTo>
                  <a:cubicBezTo>
                    <a:pt x="190" y="173"/>
                    <a:pt x="182" y="188"/>
                    <a:pt x="169" y="198"/>
                  </a:cubicBezTo>
                  <a:cubicBezTo>
                    <a:pt x="169" y="197"/>
                    <a:pt x="168" y="197"/>
                    <a:pt x="168" y="196"/>
                  </a:cubicBezTo>
                  <a:cubicBezTo>
                    <a:pt x="168" y="196"/>
                    <a:pt x="168" y="195"/>
                    <a:pt x="168" y="195"/>
                  </a:cubicBezTo>
                  <a:close/>
                  <a:moveTo>
                    <a:pt x="83" y="200"/>
                  </a:moveTo>
                  <a:cubicBezTo>
                    <a:pt x="66" y="199"/>
                    <a:pt x="48" y="198"/>
                    <a:pt x="31" y="194"/>
                  </a:cubicBezTo>
                  <a:cubicBezTo>
                    <a:pt x="26" y="193"/>
                    <a:pt x="6" y="191"/>
                    <a:pt x="6" y="183"/>
                  </a:cubicBezTo>
                  <a:cubicBezTo>
                    <a:pt x="58" y="186"/>
                    <a:pt x="110" y="196"/>
                    <a:pt x="163" y="197"/>
                  </a:cubicBezTo>
                  <a:cubicBezTo>
                    <a:pt x="163" y="199"/>
                    <a:pt x="163" y="201"/>
                    <a:pt x="163" y="203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37" y="202"/>
                    <a:pt x="110" y="202"/>
                    <a:pt x="83" y="20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Freeform 198"/>
          <p:cNvSpPr>
            <a:spLocks noEditPoints="1"/>
          </p:cNvSpPr>
          <p:nvPr>
            <p:custDataLst>
              <p:tags r:id="rId42"/>
            </p:custDataLst>
          </p:nvPr>
        </p:nvSpPr>
        <p:spPr bwMode="auto">
          <a:xfrm>
            <a:off x="275867" y="5286375"/>
            <a:ext cx="2057400" cy="1474788"/>
          </a:xfrm>
          <a:custGeom>
            <a:avLst/>
            <a:gdLst>
              <a:gd name="T0" fmla="*/ 335 w 426"/>
              <a:gd name="T1" fmla="*/ 84 h 305"/>
              <a:gd name="T2" fmla="*/ 357 w 426"/>
              <a:gd name="T3" fmla="*/ 83 h 305"/>
              <a:gd name="T4" fmla="*/ 228 w 426"/>
              <a:gd name="T5" fmla="*/ 9 h 305"/>
              <a:gd name="T6" fmla="*/ 275 w 426"/>
              <a:gd name="T7" fmla="*/ 20 h 305"/>
              <a:gd name="T8" fmla="*/ 151 w 426"/>
              <a:gd name="T9" fmla="*/ 86 h 305"/>
              <a:gd name="T10" fmla="*/ 122 w 426"/>
              <a:gd name="T11" fmla="*/ 78 h 305"/>
              <a:gd name="T12" fmla="*/ 105 w 426"/>
              <a:gd name="T13" fmla="*/ 134 h 305"/>
              <a:gd name="T14" fmla="*/ 162 w 426"/>
              <a:gd name="T15" fmla="*/ 258 h 305"/>
              <a:gd name="T16" fmla="*/ 233 w 426"/>
              <a:gd name="T17" fmla="*/ 271 h 305"/>
              <a:gd name="T18" fmla="*/ 198 w 426"/>
              <a:gd name="T19" fmla="*/ 226 h 305"/>
              <a:gd name="T20" fmla="*/ 261 w 426"/>
              <a:gd name="T21" fmla="*/ 154 h 305"/>
              <a:gd name="T22" fmla="*/ 406 w 426"/>
              <a:gd name="T23" fmla="*/ 181 h 305"/>
              <a:gd name="T24" fmla="*/ 216 w 426"/>
              <a:gd name="T25" fmla="*/ 271 h 305"/>
              <a:gd name="T26" fmla="*/ 101 w 426"/>
              <a:gd name="T27" fmla="*/ 208 h 305"/>
              <a:gd name="T28" fmla="*/ 89 w 426"/>
              <a:gd name="T29" fmla="*/ 207 h 305"/>
              <a:gd name="T30" fmla="*/ 47 w 426"/>
              <a:gd name="T31" fmla="*/ 166 h 305"/>
              <a:gd name="T32" fmla="*/ 77 w 426"/>
              <a:gd name="T33" fmla="*/ 218 h 305"/>
              <a:gd name="T34" fmla="*/ 95 w 426"/>
              <a:gd name="T35" fmla="*/ 221 h 305"/>
              <a:gd name="T36" fmla="*/ 22 w 426"/>
              <a:gd name="T37" fmla="*/ 219 h 305"/>
              <a:gd name="T38" fmla="*/ 27 w 426"/>
              <a:gd name="T39" fmla="*/ 250 h 305"/>
              <a:gd name="T40" fmla="*/ 28 w 426"/>
              <a:gd name="T41" fmla="*/ 252 h 305"/>
              <a:gd name="T42" fmla="*/ 86 w 426"/>
              <a:gd name="T43" fmla="*/ 235 h 305"/>
              <a:gd name="T44" fmla="*/ 132 w 426"/>
              <a:gd name="T45" fmla="*/ 276 h 305"/>
              <a:gd name="T46" fmla="*/ 105 w 426"/>
              <a:gd name="T47" fmla="*/ 242 h 305"/>
              <a:gd name="T48" fmla="*/ 162 w 426"/>
              <a:gd name="T49" fmla="*/ 227 h 305"/>
              <a:gd name="T50" fmla="*/ 164 w 426"/>
              <a:gd name="T51" fmla="*/ 255 h 305"/>
              <a:gd name="T52" fmla="*/ 189 w 426"/>
              <a:gd name="T53" fmla="*/ 226 h 305"/>
              <a:gd name="T54" fmla="*/ 202 w 426"/>
              <a:gd name="T55" fmla="*/ 250 h 305"/>
              <a:gd name="T56" fmla="*/ 182 w 426"/>
              <a:gd name="T57" fmla="*/ 253 h 305"/>
              <a:gd name="T58" fmla="*/ 192 w 426"/>
              <a:gd name="T59" fmla="*/ 223 h 305"/>
              <a:gd name="T60" fmla="*/ 208 w 426"/>
              <a:gd name="T61" fmla="*/ 179 h 305"/>
              <a:gd name="T62" fmla="*/ 315 w 426"/>
              <a:gd name="T63" fmla="*/ 218 h 305"/>
              <a:gd name="T64" fmla="*/ 332 w 426"/>
              <a:gd name="T65" fmla="*/ 211 h 305"/>
              <a:gd name="T66" fmla="*/ 324 w 426"/>
              <a:gd name="T67" fmla="*/ 142 h 305"/>
              <a:gd name="T68" fmla="*/ 306 w 426"/>
              <a:gd name="T69" fmla="*/ 147 h 305"/>
              <a:gd name="T70" fmla="*/ 315 w 426"/>
              <a:gd name="T71" fmla="*/ 79 h 305"/>
              <a:gd name="T72" fmla="*/ 312 w 426"/>
              <a:gd name="T73" fmla="*/ 79 h 305"/>
              <a:gd name="T74" fmla="*/ 292 w 426"/>
              <a:gd name="T75" fmla="*/ 76 h 305"/>
              <a:gd name="T76" fmla="*/ 303 w 426"/>
              <a:gd name="T77" fmla="*/ 78 h 305"/>
              <a:gd name="T78" fmla="*/ 331 w 426"/>
              <a:gd name="T79" fmla="*/ 70 h 305"/>
              <a:gd name="T80" fmla="*/ 295 w 426"/>
              <a:gd name="T81" fmla="*/ 84 h 305"/>
              <a:gd name="T82" fmla="*/ 347 w 426"/>
              <a:gd name="T83" fmla="*/ 77 h 305"/>
              <a:gd name="T84" fmla="*/ 346 w 426"/>
              <a:gd name="T85" fmla="*/ 70 h 305"/>
              <a:gd name="T86" fmla="*/ 330 w 426"/>
              <a:gd name="T87" fmla="*/ 61 h 305"/>
              <a:gd name="T88" fmla="*/ 298 w 426"/>
              <a:gd name="T89" fmla="*/ 66 h 305"/>
              <a:gd name="T90" fmla="*/ 286 w 426"/>
              <a:gd name="T91" fmla="*/ 68 h 305"/>
              <a:gd name="T92" fmla="*/ 288 w 426"/>
              <a:gd name="T93" fmla="*/ 86 h 305"/>
              <a:gd name="T94" fmla="*/ 306 w 426"/>
              <a:gd name="T95" fmla="*/ 91 h 305"/>
              <a:gd name="T96" fmla="*/ 292 w 426"/>
              <a:gd name="T97" fmla="*/ 97 h 305"/>
              <a:gd name="T98" fmla="*/ 292 w 426"/>
              <a:gd name="T99" fmla="*/ 160 h 305"/>
              <a:gd name="T100" fmla="*/ 312 w 426"/>
              <a:gd name="T101" fmla="*/ 217 h 305"/>
              <a:gd name="T102" fmla="*/ 269 w 426"/>
              <a:gd name="T103" fmla="*/ 250 h 305"/>
              <a:gd name="T104" fmla="*/ 296 w 426"/>
              <a:gd name="T105" fmla="*/ 277 h 305"/>
              <a:gd name="T106" fmla="*/ 354 w 426"/>
              <a:gd name="T107" fmla="*/ 281 h 305"/>
              <a:gd name="T108" fmla="*/ 340 w 426"/>
              <a:gd name="T109" fmla="*/ 229 h 305"/>
              <a:gd name="T110" fmla="*/ 334 w 426"/>
              <a:gd name="T111" fmla="*/ 21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6" h="305">
                <a:moveTo>
                  <a:pt x="406" y="181"/>
                </a:moveTo>
                <a:cubicBezTo>
                  <a:pt x="391" y="152"/>
                  <a:pt x="359" y="138"/>
                  <a:pt x="329" y="141"/>
                </a:cubicBezTo>
                <a:cubicBezTo>
                  <a:pt x="329" y="141"/>
                  <a:pt x="329" y="141"/>
                  <a:pt x="329" y="140"/>
                </a:cubicBezTo>
                <a:cubicBezTo>
                  <a:pt x="326" y="123"/>
                  <a:pt x="330" y="103"/>
                  <a:pt x="325" y="86"/>
                </a:cubicBezTo>
                <a:cubicBezTo>
                  <a:pt x="327" y="86"/>
                  <a:pt x="330" y="85"/>
                  <a:pt x="332" y="85"/>
                </a:cubicBezTo>
                <a:cubicBezTo>
                  <a:pt x="333" y="85"/>
                  <a:pt x="333" y="86"/>
                  <a:pt x="333" y="86"/>
                </a:cubicBezTo>
                <a:cubicBezTo>
                  <a:pt x="334" y="88"/>
                  <a:pt x="336" y="86"/>
                  <a:pt x="335" y="85"/>
                </a:cubicBezTo>
                <a:cubicBezTo>
                  <a:pt x="335" y="85"/>
                  <a:pt x="335" y="85"/>
                  <a:pt x="335" y="84"/>
                </a:cubicBezTo>
                <a:cubicBezTo>
                  <a:pt x="339" y="84"/>
                  <a:pt x="342" y="84"/>
                  <a:pt x="346" y="83"/>
                </a:cubicBezTo>
                <a:cubicBezTo>
                  <a:pt x="346" y="84"/>
                  <a:pt x="346" y="84"/>
                  <a:pt x="346" y="84"/>
                </a:cubicBezTo>
                <a:cubicBezTo>
                  <a:pt x="347" y="86"/>
                  <a:pt x="349" y="85"/>
                  <a:pt x="349" y="84"/>
                </a:cubicBezTo>
                <a:cubicBezTo>
                  <a:pt x="349" y="84"/>
                  <a:pt x="348" y="83"/>
                  <a:pt x="348" y="83"/>
                </a:cubicBezTo>
                <a:cubicBezTo>
                  <a:pt x="350" y="83"/>
                  <a:pt x="352" y="83"/>
                  <a:pt x="354" y="83"/>
                </a:cubicBezTo>
                <a:cubicBezTo>
                  <a:pt x="354" y="83"/>
                  <a:pt x="354" y="84"/>
                  <a:pt x="354" y="84"/>
                </a:cubicBezTo>
                <a:cubicBezTo>
                  <a:pt x="354" y="86"/>
                  <a:pt x="357" y="86"/>
                  <a:pt x="357" y="84"/>
                </a:cubicBezTo>
                <a:cubicBezTo>
                  <a:pt x="357" y="84"/>
                  <a:pt x="357" y="83"/>
                  <a:pt x="357" y="83"/>
                </a:cubicBezTo>
                <a:cubicBezTo>
                  <a:pt x="358" y="83"/>
                  <a:pt x="358" y="80"/>
                  <a:pt x="357" y="80"/>
                </a:cubicBezTo>
                <a:cubicBezTo>
                  <a:pt x="357" y="74"/>
                  <a:pt x="357" y="67"/>
                  <a:pt x="358" y="61"/>
                </a:cubicBezTo>
                <a:cubicBezTo>
                  <a:pt x="358" y="60"/>
                  <a:pt x="358" y="59"/>
                  <a:pt x="357" y="59"/>
                </a:cubicBezTo>
                <a:cubicBezTo>
                  <a:pt x="332" y="54"/>
                  <a:pt x="304" y="59"/>
                  <a:pt x="281" y="68"/>
                </a:cubicBezTo>
                <a:cubicBezTo>
                  <a:pt x="277" y="59"/>
                  <a:pt x="273" y="50"/>
                  <a:pt x="268" y="41"/>
                </a:cubicBezTo>
                <a:cubicBezTo>
                  <a:pt x="268" y="39"/>
                  <a:pt x="267" y="37"/>
                  <a:pt x="266" y="35"/>
                </a:cubicBezTo>
                <a:cubicBezTo>
                  <a:pt x="275" y="28"/>
                  <a:pt x="294" y="13"/>
                  <a:pt x="276" y="6"/>
                </a:cubicBezTo>
                <a:cubicBezTo>
                  <a:pt x="263" y="2"/>
                  <a:pt x="240" y="0"/>
                  <a:pt x="228" y="9"/>
                </a:cubicBezTo>
                <a:cubicBezTo>
                  <a:pt x="226" y="10"/>
                  <a:pt x="226" y="13"/>
                  <a:pt x="228" y="14"/>
                </a:cubicBezTo>
                <a:cubicBezTo>
                  <a:pt x="237" y="17"/>
                  <a:pt x="244" y="17"/>
                  <a:pt x="252" y="13"/>
                </a:cubicBezTo>
                <a:cubicBezTo>
                  <a:pt x="252" y="13"/>
                  <a:pt x="252" y="12"/>
                  <a:pt x="252" y="12"/>
                </a:cubicBezTo>
                <a:cubicBezTo>
                  <a:pt x="253" y="12"/>
                  <a:pt x="254" y="12"/>
                  <a:pt x="254" y="11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5" y="10"/>
                  <a:pt x="256" y="9"/>
                  <a:pt x="256" y="8"/>
                </a:cubicBezTo>
                <a:cubicBezTo>
                  <a:pt x="259" y="9"/>
                  <a:pt x="262" y="9"/>
                  <a:pt x="265" y="9"/>
                </a:cubicBezTo>
                <a:cubicBezTo>
                  <a:pt x="271" y="10"/>
                  <a:pt x="282" y="12"/>
                  <a:pt x="275" y="20"/>
                </a:cubicBezTo>
                <a:cubicBezTo>
                  <a:pt x="271" y="25"/>
                  <a:pt x="265" y="29"/>
                  <a:pt x="260" y="33"/>
                </a:cubicBezTo>
                <a:cubicBezTo>
                  <a:pt x="259" y="35"/>
                  <a:pt x="260" y="37"/>
                  <a:pt x="262" y="37"/>
                </a:cubicBezTo>
                <a:cubicBezTo>
                  <a:pt x="265" y="52"/>
                  <a:pt x="272" y="66"/>
                  <a:pt x="278" y="80"/>
                </a:cubicBezTo>
                <a:cubicBezTo>
                  <a:pt x="281" y="86"/>
                  <a:pt x="283" y="92"/>
                  <a:pt x="285" y="99"/>
                </a:cubicBezTo>
                <a:cubicBezTo>
                  <a:pt x="285" y="99"/>
                  <a:pt x="285" y="99"/>
                  <a:pt x="285" y="99"/>
                </a:cubicBezTo>
                <a:cubicBezTo>
                  <a:pt x="247" y="114"/>
                  <a:pt x="207" y="127"/>
                  <a:pt x="166" y="124"/>
                </a:cubicBezTo>
                <a:cubicBezTo>
                  <a:pt x="166" y="123"/>
                  <a:pt x="165" y="122"/>
                  <a:pt x="163" y="123"/>
                </a:cubicBezTo>
                <a:cubicBezTo>
                  <a:pt x="158" y="111"/>
                  <a:pt x="154" y="99"/>
                  <a:pt x="151" y="86"/>
                </a:cubicBezTo>
                <a:cubicBezTo>
                  <a:pt x="153" y="86"/>
                  <a:pt x="154" y="86"/>
                  <a:pt x="156" y="85"/>
                </a:cubicBezTo>
                <a:cubicBezTo>
                  <a:pt x="157" y="85"/>
                  <a:pt x="157" y="84"/>
                  <a:pt x="157" y="84"/>
                </a:cubicBezTo>
                <a:cubicBezTo>
                  <a:pt x="167" y="81"/>
                  <a:pt x="175" y="76"/>
                  <a:pt x="179" y="66"/>
                </a:cubicBezTo>
                <a:cubicBezTo>
                  <a:pt x="179" y="65"/>
                  <a:pt x="178" y="63"/>
                  <a:pt x="177" y="63"/>
                </a:cubicBezTo>
                <a:cubicBezTo>
                  <a:pt x="167" y="60"/>
                  <a:pt x="160" y="65"/>
                  <a:pt x="151" y="66"/>
                </a:cubicBezTo>
                <a:cubicBezTo>
                  <a:pt x="141" y="66"/>
                  <a:pt x="131" y="59"/>
                  <a:pt x="123" y="56"/>
                </a:cubicBezTo>
                <a:cubicBezTo>
                  <a:pt x="117" y="54"/>
                  <a:pt x="105" y="53"/>
                  <a:pt x="104" y="61"/>
                </a:cubicBezTo>
                <a:cubicBezTo>
                  <a:pt x="104" y="69"/>
                  <a:pt x="117" y="75"/>
                  <a:pt x="122" y="78"/>
                </a:cubicBezTo>
                <a:cubicBezTo>
                  <a:pt x="129" y="82"/>
                  <a:pt x="138" y="85"/>
                  <a:pt x="146" y="86"/>
                </a:cubicBezTo>
                <a:cubicBezTo>
                  <a:pt x="149" y="100"/>
                  <a:pt x="153" y="113"/>
                  <a:pt x="159" y="126"/>
                </a:cubicBezTo>
                <a:cubicBezTo>
                  <a:pt x="153" y="132"/>
                  <a:pt x="147" y="138"/>
                  <a:pt x="140" y="143"/>
                </a:cubicBezTo>
                <a:cubicBezTo>
                  <a:pt x="140" y="143"/>
                  <a:pt x="140" y="143"/>
                  <a:pt x="140" y="143"/>
                </a:cubicBezTo>
                <a:cubicBezTo>
                  <a:pt x="129" y="135"/>
                  <a:pt x="117" y="130"/>
                  <a:pt x="102" y="129"/>
                </a:cubicBezTo>
                <a:cubicBezTo>
                  <a:pt x="49" y="123"/>
                  <a:pt x="7" y="163"/>
                  <a:pt x="1" y="215"/>
                </a:cubicBezTo>
                <a:cubicBezTo>
                  <a:pt x="1" y="219"/>
                  <a:pt x="6" y="219"/>
                  <a:pt x="6" y="215"/>
                </a:cubicBezTo>
                <a:cubicBezTo>
                  <a:pt x="12" y="165"/>
                  <a:pt x="53" y="127"/>
                  <a:pt x="105" y="134"/>
                </a:cubicBezTo>
                <a:cubicBezTo>
                  <a:pt x="147" y="140"/>
                  <a:pt x="171" y="179"/>
                  <a:pt x="176" y="218"/>
                </a:cubicBezTo>
                <a:cubicBezTo>
                  <a:pt x="175" y="217"/>
                  <a:pt x="174" y="217"/>
                  <a:pt x="173" y="217"/>
                </a:cubicBezTo>
                <a:cubicBezTo>
                  <a:pt x="173" y="207"/>
                  <a:pt x="171" y="198"/>
                  <a:pt x="168" y="189"/>
                </a:cubicBezTo>
                <a:cubicBezTo>
                  <a:pt x="152" y="149"/>
                  <a:pt x="104" y="131"/>
                  <a:pt x="65" y="146"/>
                </a:cubicBezTo>
                <a:cubicBezTo>
                  <a:pt x="24" y="163"/>
                  <a:pt x="0" y="210"/>
                  <a:pt x="19" y="251"/>
                </a:cubicBezTo>
                <a:cubicBezTo>
                  <a:pt x="36" y="290"/>
                  <a:pt x="83" y="303"/>
                  <a:pt x="120" y="288"/>
                </a:cubicBezTo>
                <a:cubicBezTo>
                  <a:pt x="121" y="288"/>
                  <a:pt x="121" y="288"/>
                  <a:pt x="121" y="288"/>
                </a:cubicBezTo>
                <a:cubicBezTo>
                  <a:pt x="139" y="285"/>
                  <a:pt x="153" y="273"/>
                  <a:pt x="162" y="258"/>
                </a:cubicBezTo>
                <a:cubicBezTo>
                  <a:pt x="170" y="259"/>
                  <a:pt x="178" y="258"/>
                  <a:pt x="186" y="257"/>
                </a:cubicBezTo>
                <a:cubicBezTo>
                  <a:pt x="191" y="257"/>
                  <a:pt x="196" y="256"/>
                  <a:pt x="200" y="254"/>
                </a:cubicBezTo>
                <a:cubicBezTo>
                  <a:pt x="204" y="259"/>
                  <a:pt x="208" y="264"/>
                  <a:pt x="212" y="269"/>
                </a:cubicBezTo>
                <a:cubicBezTo>
                  <a:pt x="212" y="269"/>
                  <a:pt x="211" y="270"/>
                  <a:pt x="210" y="270"/>
                </a:cubicBezTo>
                <a:cubicBezTo>
                  <a:pt x="209" y="270"/>
                  <a:pt x="209" y="272"/>
                  <a:pt x="210" y="272"/>
                </a:cubicBezTo>
                <a:cubicBezTo>
                  <a:pt x="218" y="277"/>
                  <a:pt x="227" y="279"/>
                  <a:pt x="236" y="276"/>
                </a:cubicBezTo>
                <a:cubicBezTo>
                  <a:pt x="237" y="276"/>
                  <a:pt x="237" y="275"/>
                  <a:pt x="237" y="274"/>
                </a:cubicBezTo>
                <a:cubicBezTo>
                  <a:pt x="236" y="273"/>
                  <a:pt x="235" y="272"/>
                  <a:pt x="233" y="271"/>
                </a:cubicBezTo>
                <a:cubicBezTo>
                  <a:pt x="235" y="271"/>
                  <a:pt x="235" y="269"/>
                  <a:pt x="234" y="269"/>
                </a:cubicBezTo>
                <a:cubicBezTo>
                  <a:pt x="230" y="268"/>
                  <a:pt x="227" y="267"/>
                  <a:pt x="223" y="267"/>
                </a:cubicBezTo>
                <a:cubicBezTo>
                  <a:pt x="222" y="267"/>
                  <a:pt x="220" y="267"/>
                  <a:pt x="218" y="268"/>
                </a:cubicBezTo>
                <a:cubicBezTo>
                  <a:pt x="213" y="269"/>
                  <a:pt x="210" y="262"/>
                  <a:pt x="206" y="258"/>
                </a:cubicBezTo>
                <a:cubicBezTo>
                  <a:pt x="205" y="256"/>
                  <a:pt x="204" y="255"/>
                  <a:pt x="202" y="253"/>
                </a:cubicBezTo>
                <a:cubicBezTo>
                  <a:pt x="203" y="253"/>
                  <a:pt x="203" y="252"/>
                  <a:pt x="203" y="252"/>
                </a:cubicBezTo>
                <a:cubicBezTo>
                  <a:pt x="211" y="247"/>
                  <a:pt x="213" y="237"/>
                  <a:pt x="206" y="230"/>
                </a:cubicBezTo>
                <a:cubicBezTo>
                  <a:pt x="204" y="227"/>
                  <a:pt x="201" y="226"/>
                  <a:pt x="198" y="226"/>
                </a:cubicBezTo>
                <a:cubicBezTo>
                  <a:pt x="198" y="226"/>
                  <a:pt x="197" y="225"/>
                  <a:pt x="197" y="225"/>
                </a:cubicBezTo>
                <a:cubicBezTo>
                  <a:pt x="197" y="225"/>
                  <a:pt x="197" y="225"/>
                  <a:pt x="197" y="225"/>
                </a:cubicBezTo>
                <a:cubicBezTo>
                  <a:pt x="197" y="210"/>
                  <a:pt x="193" y="196"/>
                  <a:pt x="188" y="183"/>
                </a:cubicBezTo>
                <a:cubicBezTo>
                  <a:pt x="195" y="184"/>
                  <a:pt x="203" y="185"/>
                  <a:pt x="210" y="182"/>
                </a:cubicBezTo>
                <a:cubicBezTo>
                  <a:pt x="211" y="182"/>
                  <a:pt x="211" y="181"/>
                  <a:pt x="210" y="180"/>
                </a:cubicBezTo>
                <a:cubicBezTo>
                  <a:pt x="237" y="156"/>
                  <a:pt x="260" y="127"/>
                  <a:pt x="286" y="102"/>
                </a:cubicBezTo>
                <a:cubicBezTo>
                  <a:pt x="289" y="111"/>
                  <a:pt x="292" y="121"/>
                  <a:pt x="295" y="130"/>
                </a:cubicBezTo>
                <a:cubicBezTo>
                  <a:pt x="282" y="136"/>
                  <a:pt x="270" y="146"/>
                  <a:pt x="261" y="154"/>
                </a:cubicBezTo>
                <a:cubicBezTo>
                  <a:pt x="248" y="168"/>
                  <a:pt x="229" y="191"/>
                  <a:pt x="239" y="212"/>
                </a:cubicBezTo>
                <a:cubicBezTo>
                  <a:pt x="240" y="215"/>
                  <a:pt x="245" y="212"/>
                  <a:pt x="243" y="209"/>
                </a:cubicBezTo>
                <a:cubicBezTo>
                  <a:pt x="234" y="190"/>
                  <a:pt x="255" y="168"/>
                  <a:pt x="267" y="156"/>
                </a:cubicBezTo>
                <a:cubicBezTo>
                  <a:pt x="275" y="149"/>
                  <a:pt x="285" y="140"/>
                  <a:pt x="296" y="135"/>
                </a:cubicBezTo>
                <a:cubicBezTo>
                  <a:pt x="297" y="140"/>
                  <a:pt x="299" y="144"/>
                  <a:pt x="300" y="148"/>
                </a:cubicBezTo>
                <a:cubicBezTo>
                  <a:pt x="259" y="159"/>
                  <a:pt x="243" y="212"/>
                  <a:pt x="259" y="248"/>
                </a:cubicBezTo>
                <a:cubicBezTo>
                  <a:pt x="277" y="288"/>
                  <a:pt x="324" y="305"/>
                  <a:pt x="363" y="288"/>
                </a:cubicBezTo>
                <a:cubicBezTo>
                  <a:pt x="403" y="270"/>
                  <a:pt x="426" y="222"/>
                  <a:pt x="406" y="181"/>
                </a:cubicBezTo>
                <a:close/>
                <a:moveTo>
                  <a:pt x="146" y="81"/>
                </a:moveTo>
                <a:cubicBezTo>
                  <a:pt x="133" y="80"/>
                  <a:pt x="116" y="71"/>
                  <a:pt x="110" y="62"/>
                </a:cubicBezTo>
                <a:cubicBezTo>
                  <a:pt x="108" y="59"/>
                  <a:pt x="126" y="63"/>
                  <a:pt x="126" y="63"/>
                </a:cubicBezTo>
                <a:cubicBezTo>
                  <a:pt x="131" y="65"/>
                  <a:pt x="135" y="67"/>
                  <a:pt x="139" y="69"/>
                </a:cubicBezTo>
                <a:cubicBezTo>
                  <a:pt x="151" y="73"/>
                  <a:pt x="161" y="66"/>
                  <a:pt x="172" y="67"/>
                </a:cubicBezTo>
                <a:cubicBezTo>
                  <a:pt x="167" y="77"/>
                  <a:pt x="157" y="79"/>
                  <a:pt x="148" y="80"/>
                </a:cubicBezTo>
                <a:cubicBezTo>
                  <a:pt x="147" y="80"/>
                  <a:pt x="147" y="80"/>
                  <a:pt x="146" y="81"/>
                </a:cubicBezTo>
                <a:close/>
                <a:moveTo>
                  <a:pt x="216" y="271"/>
                </a:moveTo>
                <a:cubicBezTo>
                  <a:pt x="216" y="271"/>
                  <a:pt x="217" y="271"/>
                  <a:pt x="217" y="271"/>
                </a:cubicBezTo>
                <a:cubicBezTo>
                  <a:pt x="217" y="271"/>
                  <a:pt x="218" y="271"/>
                  <a:pt x="218" y="270"/>
                </a:cubicBezTo>
                <a:cubicBezTo>
                  <a:pt x="224" y="270"/>
                  <a:pt x="229" y="270"/>
                  <a:pt x="233" y="274"/>
                </a:cubicBezTo>
                <a:cubicBezTo>
                  <a:pt x="226" y="276"/>
                  <a:pt x="220" y="275"/>
                  <a:pt x="214" y="272"/>
                </a:cubicBezTo>
                <a:cubicBezTo>
                  <a:pt x="215" y="271"/>
                  <a:pt x="215" y="271"/>
                  <a:pt x="216" y="271"/>
                </a:cubicBezTo>
                <a:close/>
                <a:moveTo>
                  <a:pt x="158" y="187"/>
                </a:moveTo>
                <a:cubicBezTo>
                  <a:pt x="163" y="195"/>
                  <a:pt x="165" y="205"/>
                  <a:pt x="165" y="215"/>
                </a:cubicBezTo>
                <a:cubicBezTo>
                  <a:pt x="144" y="210"/>
                  <a:pt x="122" y="209"/>
                  <a:pt x="101" y="208"/>
                </a:cubicBezTo>
                <a:cubicBezTo>
                  <a:pt x="115" y="194"/>
                  <a:pt x="127" y="180"/>
                  <a:pt x="139" y="165"/>
                </a:cubicBezTo>
                <a:cubicBezTo>
                  <a:pt x="147" y="171"/>
                  <a:pt x="153" y="178"/>
                  <a:pt x="158" y="187"/>
                </a:cubicBezTo>
                <a:close/>
                <a:moveTo>
                  <a:pt x="66" y="155"/>
                </a:moveTo>
                <a:cubicBezTo>
                  <a:pt x="90" y="144"/>
                  <a:pt x="117" y="148"/>
                  <a:pt x="137" y="163"/>
                </a:cubicBezTo>
                <a:cubicBezTo>
                  <a:pt x="125" y="179"/>
                  <a:pt x="112" y="194"/>
                  <a:pt x="97" y="208"/>
                </a:cubicBezTo>
                <a:cubicBezTo>
                  <a:pt x="95" y="208"/>
                  <a:pt x="93" y="208"/>
                  <a:pt x="91" y="208"/>
                </a:cubicBezTo>
                <a:cubicBezTo>
                  <a:pt x="91" y="208"/>
                  <a:pt x="91" y="208"/>
                  <a:pt x="91" y="208"/>
                </a:cubicBezTo>
                <a:cubicBezTo>
                  <a:pt x="90" y="208"/>
                  <a:pt x="90" y="208"/>
                  <a:pt x="89" y="207"/>
                </a:cubicBezTo>
                <a:cubicBezTo>
                  <a:pt x="94" y="189"/>
                  <a:pt x="93" y="169"/>
                  <a:pt x="93" y="150"/>
                </a:cubicBezTo>
                <a:cubicBezTo>
                  <a:pt x="93" y="149"/>
                  <a:pt x="90" y="149"/>
                  <a:pt x="90" y="150"/>
                </a:cubicBezTo>
                <a:cubicBezTo>
                  <a:pt x="90" y="169"/>
                  <a:pt x="91" y="189"/>
                  <a:pt x="87" y="208"/>
                </a:cubicBezTo>
                <a:cubicBezTo>
                  <a:pt x="85" y="208"/>
                  <a:pt x="83" y="208"/>
                  <a:pt x="82" y="209"/>
                </a:cubicBezTo>
                <a:cubicBezTo>
                  <a:pt x="81" y="209"/>
                  <a:pt x="81" y="210"/>
                  <a:pt x="81" y="210"/>
                </a:cubicBezTo>
                <a:cubicBezTo>
                  <a:pt x="80" y="210"/>
                  <a:pt x="80" y="211"/>
                  <a:pt x="80" y="211"/>
                </a:cubicBezTo>
                <a:cubicBezTo>
                  <a:pt x="71" y="195"/>
                  <a:pt x="60" y="180"/>
                  <a:pt x="48" y="167"/>
                </a:cubicBezTo>
                <a:cubicBezTo>
                  <a:pt x="48" y="166"/>
                  <a:pt x="48" y="166"/>
                  <a:pt x="47" y="166"/>
                </a:cubicBezTo>
                <a:cubicBezTo>
                  <a:pt x="53" y="162"/>
                  <a:pt x="60" y="158"/>
                  <a:pt x="66" y="155"/>
                </a:cubicBezTo>
                <a:close/>
                <a:moveTo>
                  <a:pt x="94" y="223"/>
                </a:moveTo>
                <a:cubicBezTo>
                  <a:pt x="94" y="224"/>
                  <a:pt x="94" y="225"/>
                  <a:pt x="93" y="225"/>
                </a:cubicBezTo>
                <a:cubicBezTo>
                  <a:pt x="91" y="229"/>
                  <a:pt x="88" y="232"/>
                  <a:pt x="84" y="231"/>
                </a:cubicBezTo>
                <a:cubicBezTo>
                  <a:pt x="83" y="231"/>
                  <a:pt x="83" y="231"/>
                  <a:pt x="83" y="230"/>
                </a:cubicBezTo>
                <a:cubicBezTo>
                  <a:pt x="82" y="230"/>
                  <a:pt x="82" y="230"/>
                  <a:pt x="82" y="230"/>
                </a:cubicBezTo>
                <a:cubicBezTo>
                  <a:pt x="79" y="229"/>
                  <a:pt x="77" y="226"/>
                  <a:pt x="77" y="224"/>
                </a:cubicBezTo>
                <a:cubicBezTo>
                  <a:pt x="76" y="222"/>
                  <a:pt x="76" y="220"/>
                  <a:pt x="77" y="218"/>
                </a:cubicBezTo>
                <a:cubicBezTo>
                  <a:pt x="78" y="218"/>
                  <a:pt x="78" y="217"/>
                  <a:pt x="78" y="216"/>
                </a:cubicBezTo>
                <a:cubicBezTo>
                  <a:pt x="79" y="214"/>
                  <a:pt x="82" y="212"/>
                  <a:pt x="84" y="211"/>
                </a:cubicBezTo>
                <a:cubicBezTo>
                  <a:pt x="84" y="211"/>
                  <a:pt x="84" y="211"/>
                  <a:pt x="85" y="211"/>
                </a:cubicBezTo>
                <a:cubicBezTo>
                  <a:pt x="85" y="211"/>
                  <a:pt x="85" y="210"/>
                  <a:pt x="86" y="210"/>
                </a:cubicBezTo>
                <a:cubicBezTo>
                  <a:pt x="86" y="212"/>
                  <a:pt x="88" y="212"/>
                  <a:pt x="89" y="211"/>
                </a:cubicBezTo>
                <a:cubicBezTo>
                  <a:pt x="89" y="210"/>
                  <a:pt x="89" y="210"/>
                  <a:pt x="89" y="210"/>
                </a:cubicBezTo>
                <a:cubicBezTo>
                  <a:pt x="91" y="210"/>
                  <a:pt x="93" y="211"/>
                  <a:pt x="94" y="213"/>
                </a:cubicBezTo>
                <a:cubicBezTo>
                  <a:pt x="95" y="216"/>
                  <a:pt x="95" y="218"/>
                  <a:pt x="95" y="221"/>
                </a:cubicBezTo>
                <a:cubicBezTo>
                  <a:pt x="94" y="221"/>
                  <a:pt x="94" y="222"/>
                  <a:pt x="94" y="223"/>
                </a:cubicBezTo>
                <a:close/>
                <a:moveTo>
                  <a:pt x="46" y="167"/>
                </a:moveTo>
                <a:cubicBezTo>
                  <a:pt x="46" y="168"/>
                  <a:pt x="46" y="168"/>
                  <a:pt x="46" y="169"/>
                </a:cubicBezTo>
                <a:cubicBezTo>
                  <a:pt x="58" y="182"/>
                  <a:pt x="69" y="197"/>
                  <a:pt x="78" y="213"/>
                </a:cubicBezTo>
                <a:cubicBezTo>
                  <a:pt x="77" y="213"/>
                  <a:pt x="76" y="214"/>
                  <a:pt x="75" y="215"/>
                </a:cubicBezTo>
                <a:cubicBezTo>
                  <a:pt x="58" y="215"/>
                  <a:pt x="41" y="212"/>
                  <a:pt x="25" y="220"/>
                </a:cubicBezTo>
                <a:cubicBezTo>
                  <a:pt x="25" y="220"/>
                  <a:pt x="25" y="219"/>
                  <a:pt x="25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1" y="219"/>
                  <a:pt x="21" y="222"/>
                  <a:pt x="22" y="222"/>
                </a:cubicBezTo>
                <a:cubicBezTo>
                  <a:pt x="22" y="222"/>
                  <a:pt x="22" y="222"/>
                  <a:pt x="22" y="222"/>
                </a:cubicBezTo>
                <a:cubicBezTo>
                  <a:pt x="22" y="223"/>
                  <a:pt x="23" y="224"/>
                  <a:pt x="24" y="223"/>
                </a:cubicBezTo>
                <a:cubicBezTo>
                  <a:pt x="40" y="214"/>
                  <a:pt x="57" y="218"/>
                  <a:pt x="74" y="218"/>
                </a:cubicBezTo>
                <a:cubicBezTo>
                  <a:pt x="74" y="219"/>
                  <a:pt x="74" y="220"/>
                  <a:pt x="74" y="221"/>
                </a:cubicBezTo>
                <a:cubicBezTo>
                  <a:pt x="74" y="221"/>
                  <a:pt x="74" y="222"/>
                  <a:pt x="74" y="222"/>
                </a:cubicBezTo>
                <a:cubicBezTo>
                  <a:pt x="74" y="222"/>
                  <a:pt x="73" y="222"/>
                  <a:pt x="73" y="222"/>
                </a:cubicBezTo>
                <a:cubicBezTo>
                  <a:pt x="58" y="231"/>
                  <a:pt x="44" y="243"/>
                  <a:pt x="27" y="250"/>
                </a:cubicBezTo>
                <a:cubicBezTo>
                  <a:pt x="11" y="221"/>
                  <a:pt x="23" y="188"/>
                  <a:pt x="46" y="167"/>
                </a:cubicBezTo>
                <a:close/>
                <a:moveTo>
                  <a:pt x="28" y="252"/>
                </a:moveTo>
                <a:cubicBezTo>
                  <a:pt x="45" y="245"/>
                  <a:pt x="59" y="234"/>
                  <a:pt x="74" y="225"/>
                </a:cubicBezTo>
                <a:cubicBezTo>
                  <a:pt x="75" y="227"/>
                  <a:pt x="76" y="229"/>
                  <a:pt x="78" y="230"/>
                </a:cubicBezTo>
                <a:cubicBezTo>
                  <a:pt x="73" y="239"/>
                  <a:pt x="68" y="247"/>
                  <a:pt x="64" y="256"/>
                </a:cubicBezTo>
                <a:cubicBezTo>
                  <a:pt x="60" y="262"/>
                  <a:pt x="56" y="270"/>
                  <a:pt x="57" y="278"/>
                </a:cubicBezTo>
                <a:cubicBezTo>
                  <a:pt x="57" y="278"/>
                  <a:pt x="57" y="279"/>
                  <a:pt x="57" y="279"/>
                </a:cubicBezTo>
                <a:cubicBezTo>
                  <a:pt x="46" y="273"/>
                  <a:pt x="36" y="264"/>
                  <a:pt x="28" y="252"/>
                </a:cubicBezTo>
                <a:close/>
                <a:moveTo>
                  <a:pt x="85" y="286"/>
                </a:moveTo>
                <a:cubicBezTo>
                  <a:pt x="75" y="286"/>
                  <a:pt x="66" y="283"/>
                  <a:pt x="58" y="279"/>
                </a:cubicBezTo>
                <a:cubicBezTo>
                  <a:pt x="59" y="279"/>
                  <a:pt x="59" y="279"/>
                  <a:pt x="59" y="278"/>
                </a:cubicBezTo>
                <a:cubicBezTo>
                  <a:pt x="59" y="270"/>
                  <a:pt x="63" y="262"/>
                  <a:pt x="67" y="255"/>
                </a:cubicBezTo>
                <a:cubicBezTo>
                  <a:pt x="71" y="247"/>
                  <a:pt x="75" y="240"/>
                  <a:pt x="80" y="232"/>
                </a:cubicBezTo>
                <a:cubicBezTo>
                  <a:pt x="80" y="232"/>
                  <a:pt x="80" y="232"/>
                  <a:pt x="80" y="232"/>
                </a:cubicBezTo>
                <a:cubicBezTo>
                  <a:pt x="81" y="233"/>
                  <a:pt x="82" y="233"/>
                  <a:pt x="83" y="233"/>
                </a:cubicBezTo>
                <a:cubicBezTo>
                  <a:pt x="84" y="234"/>
                  <a:pt x="85" y="235"/>
                  <a:pt x="86" y="235"/>
                </a:cubicBezTo>
                <a:cubicBezTo>
                  <a:pt x="82" y="252"/>
                  <a:pt x="88" y="269"/>
                  <a:pt x="85" y="286"/>
                </a:cubicBezTo>
                <a:close/>
                <a:moveTo>
                  <a:pt x="128" y="276"/>
                </a:moveTo>
                <a:cubicBezTo>
                  <a:pt x="115" y="283"/>
                  <a:pt x="101" y="287"/>
                  <a:pt x="87" y="286"/>
                </a:cubicBezTo>
                <a:cubicBezTo>
                  <a:pt x="90" y="270"/>
                  <a:pt x="85" y="253"/>
                  <a:pt x="88" y="236"/>
                </a:cubicBezTo>
                <a:cubicBezTo>
                  <a:pt x="93" y="239"/>
                  <a:pt x="98" y="242"/>
                  <a:pt x="104" y="244"/>
                </a:cubicBezTo>
                <a:cubicBezTo>
                  <a:pt x="112" y="254"/>
                  <a:pt x="120" y="265"/>
                  <a:pt x="128" y="275"/>
                </a:cubicBezTo>
                <a:cubicBezTo>
                  <a:pt x="128" y="276"/>
                  <a:pt x="128" y="276"/>
                  <a:pt x="128" y="276"/>
                </a:cubicBezTo>
                <a:close/>
                <a:moveTo>
                  <a:pt x="132" y="276"/>
                </a:moveTo>
                <a:cubicBezTo>
                  <a:pt x="132" y="276"/>
                  <a:pt x="132" y="276"/>
                  <a:pt x="132" y="276"/>
                </a:cubicBezTo>
                <a:cubicBezTo>
                  <a:pt x="124" y="266"/>
                  <a:pt x="116" y="256"/>
                  <a:pt x="108" y="245"/>
                </a:cubicBezTo>
                <a:cubicBezTo>
                  <a:pt x="117" y="248"/>
                  <a:pt x="125" y="251"/>
                  <a:pt x="133" y="253"/>
                </a:cubicBezTo>
                <a:cubicBezTo>
                  <a:pt x="140" y="254"/>
                  <a:pt x="147" y="256"/>
                  <a:pt x="154" y="257"/>
                </a:cubicBezTo>
                <a:cubicBezTo>
                  <a:pt x="148" y="265"/>
                  <a:pt x="141" y="272"/>
                  <a:pt x="132" y="276"/>
                </a:cubicBezTo>
                <a:close/>
                <a:moveTo>
                  <a:pt x="155" y="254"/>
                </a:moveTo>
                <a:cubicBezTo>
                  <a:pt x="147" y="253"/>
                  <a:pt x="139" y="252"/>
                  <a:pt x="132" y="250"/>
                </a:cubicBezTo>
                <a:cubicBezTo>
                  <a:pt x="123" y="248"/>
                  <a:pt x="114" y="245"/>
                  <a:pt x="105" y="242"/>
                </a:cubicBezTo>
                <a:cubicBezTo>
                  <a:pt x="102" y="238"/>
                  <a:pt x="99" y="233"/>
                  <a:pt x="96" y="229"/>
                </a:cubicBezTo>
                <a:cubicBezTo>
                  <a:pt x="95" y="228"/>
                  <a:pt x="93" y="229"/>
                  <a:pt x="94" y="231"/>
                </a:cubicBezTo>
                <a:cubicBezTo>
                  <a:pt x="96" y="234"/>
                  <a:pt x="98" y="237"/>
                  <a:pt x="101" y="240"/>
                </a:cubicBezTo>
                <a:cubicBezTo>
                  <a:pt x="96" y="238"/>
                  <a:pt x="92" y="236"/>
                  <a:pt x="88" y="234"/>
                </a:cubicBezTo>
                <a:cubicBezTo>
                  <a:pt x="88" y="234"/>
                  <a:pt x="88" y="233"/>
                  <a:pt x="88" y="233"/>
                </a:cubicBezTo>
                <a:cubicBezTo>
                  <a:pt x="91" y="233"/>
                  <a:pt x="93" y="231"/>
                  <a:pt x="94" y="229"/>
                </a:cubicBezTo>
                <a:cubicBezTo>
                  <a:pt x="95" y="227"/>
                  <a:pt x="96" y="225"/>
                  <a:pt x="97" y="224"/>
                </a:cubicBezTo>
                <a:cubicBezTo>
                  <a:pt x="118" y="224"/>
                  <a:pt x="140" y="228"/>
                  <a:pt x="162" y="227"/>
                </a:cubicBezTo>
                <a:cubicBezTo>
                  <a:pt x="163" y="227"/>
                  <a:pt x="163" y="225"/>
                  <a:pt x="162" y="225"/>
                </a:cubicBezTo>
                <a:cubicBezTo>
                  <a:pt x="140" y="226"/>
                  <a:pt x="119" y="221"/>
                  <a:pt x="97" y="221"/>
                </a:cubicBezTo>
                <a:cubicBezTo>
                  <a:pt x="98" y="218"/>
                  <a:pt x="98" y="215"/>
                  <a:pt x="97" y="213"/>
                </a:cubicBezTo>
                <a:cubicBezTo>
                  <a:pt x="97" y="212"/>
                  <a:pt x="97" y="212"/>
                  <a:pt x="97" y="212"/>
                </a:cubicBezTo>
                <a:cubicBezTo>
                  <a:pt x="97" y="212"/>
                  <a:pt x="98" y="211"/>
                  <a:pt x="98" y="210"/>
                </a:cubicBezTo>
                <a:cubicBezTo>
                  <a:pt x="120" y="211"/>
                  <a:pt x="143" y="213"/>
                  <a:pt x="165" y="218"/>
                </a:cubicBezTo>
                <a:cubicBezTo>
                  <a:pt x="165" y="230"/>
                  <a:pt x="162" y="244"/>
                  <a:pt x="155" y="254"/>
                </a:cubicBezTo>
                <a:close/>
                <a:moveTo>
                  <a:pt x="164" y="255"/>
                </a:moveTo>
                <a:cubicBezTo>
                  <a:pt x="169" y="244"/>
                  <a:pt x="173" y="232"/>
                  <a:pt x="173" y="219"/>
                </a:cubicBezTo>
                <a:cubicBezTo>
                  <a:pt x="174" y="220"/>
                  <a:pt x="176" y="220"/>
                  <a:pt x="177" y="221"/>
                </a:cubicBezTo>
                <a:cubicBezTo>
                  <a:pt x="177" y="222"/>
                  <a:pt x="177" y="224"/>
                  <a:pt x="177" y="226"/>
                </a:cubicBezTo>
                <a:cubicBezTo>
                  <a:pt x="178" y="229"/>
                  <a:pt x="183" y="230"/>
                  <a:pt x="183" y="226"/>
                </a:cubicBezTo>
                <a:cubicBezTo>
                  <a:pt x="183" y="223"/>
                  <a:pt x="183" y="223"/>
                  <a:pt x="183" y="223"/>
                </a:cubicBezTo>
                <a:cubicBezTo>
                  <a:pt x="183" y="223"/>
                  <a:pt x="183" y="223"/>
                  <a:pt x="183" y="222"/>
                </a:cubicBezTo>
                <a:cubicBezTo>
                  <a:pt x="186" y="223"/>
                  <a:pt x="189" y="224"/>
                  <a:pt x="191" y="226"/>
                </a:cubicBezTo>
                <a:cubicBezTo>
                  <a:pt x="191" y="226"/>
                  <a:pt x="190" y="226"/>
                  <a:pt x="189" y="226"/>
                </a:cubicBezTo>
                <a:cubicBezTo>
                  <a:pt x="189" y="225"/>
                  <a:pt x="189" y="224"/>
                  <a:pt x="188" y="225"/>
                </a:cubicBezTo>
                <a:cubicBezTo>
                  <a:pt x="177" y="229"/>
                  <a:pt x="172" y="242"/>
                  <a:pt x="178" y="252"/>
                </a:cubicBezTo>
                <a:cubicBezTo>
                  <a:pt x="178" y="253"/>
                  <a:pt x="180" y="254"/>
                  <a:pt x="181" y="255"/>
                </a:cubicBezTo>
                <a:cubicBezTo>
                  <a:pt x="175" y="256"/>
                  <a:pt x="169" y="256"/>
                  <a:pt x="164" y="255"/>
                </a:cubicBezTo>
                <a:close/>
                <a:moveTo>
                  <a:pt x="198" y="229"/>
                </a:moveTo>
                <a:cubicBezTo>
                  <a:pt x="199" y="229"/>
                  <a:pt x="200" y="229"/>
                  <a:pt x="201" y="230"/>
                </a:cubicBezTo>
                <a:cubicBezTo>
                  <a:pt x="201" y="230"/>
                  <a:pt x="201" y="230"/>
                  <a:pt x="201" y="230"/>
                </a:cubicBezTo>
                <a:cubicBezTo>
                  <a:pt x="208" y="234"/>
                  <a:pt x="211" y="243"/>
                  <a:pt x="202" y="250"/>
                </a:cubicBezTo>
                <a:cubicBezTo>
                  <a:pt x="202" y="250"/>
                  <a:pt x="201" y="251"/>
                  <a:pt x="200" y="251"/>
                </a:cubicBezTo>
                <a:cubicBezTo>
                  <a:pt x="198" y="249"/>
                  <a:pt x="196" y="246"/>
                  <a:pt x="194" y="244"/>
                </a:cubicBezTo>
                <a:cubicBezTo>
                  <a:pt x="193" y="242"/>
                  <a:pt x="191" y="244"/>
                  <a:pt x="192" y="246"/>
                </a:cubicBezTo>
                <a:cubicBezTo>
                  <a:pt x="194" y="248"/>
                  <a:pt x="196" y="250"/>
                  <a:pt x="198" y="252"/>
                </a:cubicBezTo>
                <a:cubicBezTo>
                  <a:pt x="195" y="254"/>
                  <a:pt x="192" y="254"/>
                  <a:pt x="189" y="254"/>
                </a:cubicBezTo>
                <a:cubicBezTo>
                  <a:pt x="189" y="254"/>
                  <a:pt x="188" y="254"/>
                  <a:pt x="188" y="254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85" y="254"/>
                  <a:pt x="183" y="253"/>
                  <a:pt x="182" y="253"/>
                </a:cubicBezTo>
                <a:cubicBezTo>
                  <a:pt x="175" y="248"/>
                  <a:pt x="177" y="239"/>
                  <a:pt x="181" y="233"/>
                </a:cubicBezTo>
                <a:cubicBezTo>
                  <a:pt x="182" y="234"/>
                  <a:pt x="183" y="234"/>
                  <a:pt x="184" y="233"/>
                </a:cubicBezTo>
                <a:cubicBezTo>
                  <a:pt x="188" y="228"/>
                  <a:pt x="193" y="227"/>
                  <a:pt x="198" y="229"/>
                </a:cubicBezTo>
                <a:close/>
                <a:moveTo>
                  <a:pt x="192" y="223"/>
                </a:moveTo>
                <a:cubicBezTo>
                  <a:pt x="189" y="222"/>
                  <a:pt x="185" y="221"/>
                  <a:pt x="182" y="219"/>
                </a:cubicBezTo>
                <a:cubicBezTo>
                  <a:pt x="178" y="192"/>
                  <a:pt x="166" y="164"/>
                  <a:pt x="144" y="146"/>
                </a:cubicBezTo>
                <a:cubicBezTo>
                  <a:pt x="151" y="142"/>
                  <a:pt x="155" y="136"/>
                  <a:pt x="161" y="131"/>
                </a:cubicBezTo>
                <a:cubicBezTo>
                  <a:pt x="174" y="161"/>
                  <a:pt x="190" y="190"/>
                  <a:pt x="192" y="223"/>
                </a:cubicBezTo>
                <a:close/>
                <a:moveTo>
                  <a:pt x="208" y="179"/>
                </a:moveTo>
                <a:cubicBezTo>
                  <a:pt x="208" y="179"/>
                  <a:pt x="208" y="180"/>
                  <a:pt x="208" y="180"/>
                </a:cubicBezTo>
                <a:cubicBezTo>
                  <a:pt x="201" y="182"/>
                  <a:pt x="194" y="181"/>
                  <a:pt x="187" y="180"/>
                </a:cubicBezTo>
                <a:cubicBezTo>
                  <a:pt x="181" y="162"/>
                  <a:pt x="173" y="145"/>
                  <a:pt x="165" y="128"/>
                </a:cubicBezTo>
                <a:cubicBezTo>
                  <a:pt x="165" y="128"/>
                  <a:pt x="165" y="128"/>
                  <a:pt x="166" y="128"/>
                </a:cubicBezTo>
                <a:cubicBezTo>
                  <a:pt x="166" y="127"/>
                  <a:pt x="166" y="127"/>
                  <a:pt x="166" y="127"/>
                </a:cubicBezTo>
                <a:cubicBezTo>
                  <a:pt x="206" y="129"/>
                  <a:pt x="245" y="118"/>
                  <a:pt x="281" y="103"/>
                </a:cubicBezTo>
                <a:cubicBezTo>
                  <a:pt x="256" y="127"/>
                  <a:pt x="234" y="155"/>
                  <a:pt x="208" y="179"/>
                </a:cubicBezTo>
                <a:close/>
                <a:moveTo>
                  <a:pt x="362" y="153"/>
                </a:moveTo>
                <a:cubicBezTo>
                  <a:pt x="350" y="170"/>
                  <a:pt x="339" y="189"/>
                  <a:pt x="332" y="208"/>
                </a:cubicBezTo>
                <a:cubicBezTo>
                  <a:pt x="332" y="208"/>
                  <a:pt x="332" y="208"/>
                  <a:pt x="332" y="208"/>
                </a:cubicBezTo>
                <a:cubicBezTo>
                  <a:pt x="332" y="208"/>
                  <a:pt x="332" y="208"/>
                  <a:pt x="332" y="208"/>
                </a:cubicBezTo>
                <a:cubicBezTo>
                  <a:pt x="324" y="190"/>
                  <a:pt x="317" y="172"/>
                  <a:pt x="311" y="153"/>
                </a:cubicBezTo>
                <a:cubicBezTo>
                  <a:pt x="328" y="147"/>
                  <a:pt x="346" y="147"/>
                  <a:pt x="362" y="153"/>
                </a:cubicBezTo>
                <a:close/>
                <a:moveTo>
                  <a:pt x="314" y="222"/>
                </a:moveTo>
                <a:cubicBezTo>
                  <a:pt x="314" y="221"/>
                  <a:pt x="314" y="220"/>
                  <a:pt x="315" y="218"/>
                </a:cubicBezTo>
                <a:cubicBezTo>
                  <a:pt x="315" y="219"/>
                  <a:pt x="316" y="219"/>
                  <a:pt x="316" y="219"/>
                </a:cubicBezTo>
                <a:cubicBezTo>
                  <a:pt x="317" y="220"/>
                  <a:pt x="319" y="218"/>
                  <a:pt x="317" y="217"/>
                </a:cubicBezTo>
                <a:cubicBezTo>
                  <a:pt x="317" y="217"/>
                  <a:pt x="317" y="216"/>
                  <a:pt x="316" y="216"/>
                </a:cubicBezTo>
                <a:cubicBezTo>
                  <a:pt x="318" y="214"/>
                  <a:pt x="320" y="212"/>
                  <a:pt x="322" y="211"/>
                </a:cubicBezTo>
                <a:cubicBezTo>
                  <a:pt x="323" y="211"/>
                  <a:pt x="323" y="212"/>
                  <a:pt x="324" y="211"/>
                </a:cubicBezTo>
                <a:cubicBezTo>
                  <a:pt x="325" y="211"/>
                  <a:pt x="326" y="210"/>
                  <a:pt x="327" y="210"/>
                </a:cubicBezTo>
                <a:cubicBezTo>
                  <a:pt x="327" y="211"/>
                  <a:pt x="327" y="211"/>
                  <a:pt x="328" y="212"/>
                </a:cubicBezTo>
                <a:cubicBezTo>
                  <a:pt x="329" y="214"/>
                  <a:pt x="331" y="213"/>
                  <a:pt x="332" y="211"/>
                </a:cubicBezTo>
                <a:cubicBezTo>
                  <a:pt x="332" y="211"/>
                  <a:pt x="333" y="211"/>
                  <a:pt x="333" y="211"/>
                </a:cubicBezTo>
                <a:cubicBezTo>
                  <a:pt x="340" y="216"/>
                  <a:pt x="343" y="229"/>
                  <a:pt x="332" y="233"/>
                </a:cubicBezTo>
                <a:cubicBezTo>
                  <a:pt x="325" y="234"/>
                  <a:pt x="318" y="231"/>
                  <a:pt x="315" y="226"/>
                </a:cubicBezTo>
                <a:cubicBezTo>
                  <a:pt x="315" y="225"/>
                  <a:pt x="315" y="225"/>
                  <a:pt x="315" y="225"/>
                </a:cubicBezTo>
                <a:cubicBezTo>
                  <a:pt x="316" y="224"/>
                  <a:pt x="315" y="222"/>
                  <a:pt x="314" y="222"/>
                </a:cubicBezTo>
                <a:close/>
                <a:moveTo>
                  <a:pt x="304" y="132"/>
                </a:moveTo>
                <a:cubicBezTo>
                  <a:pt x="310" y="130"/>
                  <a:pt x="316" y="129"/>
                  <a:pt x="323" y="130"/>
                </a:cubicBezTo>
                <a:cubicBezTo>
                  <a:pt x="323" y="134"/>
                  <a:pt x="323" y="138"/>
                  <a:pt x="324" y="142"/>
                </a:cubicBezTo>
                <a:cubicBezTo>
                  <a:pt x="324" y="142"/>
                  <a:pt x="324" y="142"/>
                  <a:pt x="324" y="142"/>
                </a:cubicBezTo>
                <a:cubicBezTo>
                  <a:pt x="318" y="143"/>
                  <a:pt x="313" y="144"/>
                  <a:pt x="308" y="146"/>
                </a:cubicBezTo>
                <a:cubicBezTo>
                  <a:pt x="307" y="141"/>
                  <a:pt x="305" y="137"/>
                  <a:pt x="304" y="132"/>
                </a:cubicBezTo>
                <a:close/>
                <a:moveTo>
                  <a:pt x="306" y="147"/>
                </a:moveTo>
                <a:cubicBezTo>
                  <a:pt x="306" y="147"/>
                  <a:pt x="306" y="147"/>
                  <a:pt x="305" y="147"/>
                </a:cubicBezTo>
                <a:cubicBezTo>
                  <a:pt x="304" y="142"/>
                  <a:pt x="302" y="138"/>
                  <a:pt x="301" y="133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03" y="137"/>
                  <a:pt x="304" y="142"/>
                  <a:pt x="306" y="147"/>
                </a:cubicBezTo>
                <a:close/>
                <a:moveTo>
                  <a:pt x="308" y="154"/>
                </a:moveTo>
                <a:cubicBezTo>
                  <a:pt x="310" y="160"/>
                  <a:pt x="312" y="166"/>
                  <a:pt x="314" y="171"/>
                </a:cubicBezTo>
                <a:cubicBezTo>
                  <a:pt x="312" y="166"/>
                  <a:pt x="310" y="160"/>
                  <a:pt x="308" y="154"/>
                </a:cubicBezTo>
                <a:cubicBezTo>
                  <a:pt x="308" y="154"/>
                  <a:pt x="308" y="154"/>
                  <a:pt x="308" y="154"/>
                </a:cubicBezTo>
                <a:close/>
                <a:moveTo>
                  <a:pt x="324" y="84"/>
                </a:moveTo>
                <a:cubicBezTo>
                  <a:pt x="323" y="82"/>
                  <a:pt x="320" y="83"/>
                  <a:pt x="320" y="85"/>
                </a:cubicBezTo>
                <a:cubicBezTo>
                  <a:pt x="319" y="85"/>
                  <a:pt x="318" y="85"/>
                  <a:pt x="317" y="85"/>
                </a:cubicBezTo>
                <a:cubicBezTo>
                  <a:pt x="316" y="83"/>
                  <a:pt x="315" y="81"/>
                  <a:pt x="315" y="79"/>
                </a:cubicBezTo>
                <a:cubicBezTo>
                  <a:pt x="316" y="79"/>
                  <a:pt x="317" y="78"/>
                  <a:pt x="319" y="78"/>
                </a:cubicBezTo>
                <a:cubicBezTo>
                  <a:pt x="322" y="78"/>
                  <a:pt x="326" y="77"/>
                  <a:pt x="330" y="77"/>
                </a:cubicBezTo>
                <a:cubicBezTo>
                  <a:pt x="330" y="79"/>
                  <a:pt x="331" y="81"/>
                  <a:pt x="331" y="82"/>
                </a:cubicBezTo>
                <a:cubicBezTo>
                  <a:pt x="329" y="83"/>
                  <a:pt x="326" y="83"/>
                  <a:pt x="324" y="84"/>
                </a:cubicBezTo>
                <a:close/>
                <a:moveTo>
                  <a:pt x="314" y="86"/>
                </a:moveTo>
                <a:cubicBezTo>
                  <a:pt x="312" y="87"/>
                  <a:pt x="310" y="87"/>
                  <a:pt x="308" y="88"/>
                </a:cubicBezTo>
                <a:cubicBezTo>
                  <a:pt x="306" y="86"/>
                  <a:pt x="305" y="83"/>
                  <a:pt x="304" y="81"/>
                </a:cubicBezTo>
                <a:cubicBezTo>
                  <a:pt x="307" y="80"/>
                  <a:pt x="309" y="80"/>
                  <a:pt x="312" y="79"/>
                </a:cubicBezTo>
                <a:cubicBezTo>
                  <a:pt x="313" y="82"/>
                  <a:pt x="313" y="84"/>
                  <a:pt x="314" y="86"/>
                </a:cubicBezTo>
                <a:close/>
                <a:moveTo>
                  <a:pt x="285" y="79"/>
                </a:moveTo>
                <a:cubicBezTo>
                  <a:pt x="285" y="79"/>
                  <a:pt x="286" y="79"/>
                  <a:pt x="286" y="79"/>
                </a:cubicBezTo>
                <a:cubicBezTo>
                  <a:pt x="287" y="78"/>
                  <a:pt x="288" y="77"/>
                  <a:pt x="290" y="77"/>
                </a:cubicBezTo>
                <a:cubicBezTo>
                  <a:pt x="290" y="79"/>
                  <a:pt x="291" y="80"/>
                  <a:pt x="291" y="82"/>
                </a:cubicBezTo>
                <a:cubicBezTo>
                  <a:pt x="290" y="83"/>
                  <a:pt x="289" y="83"/>
                  <a:pt x="287" y="84"/>
                </a:cubicBezTo>
                <a:cubicBezTo>
                  <a:pt x="287" y="82"/>
                  <a:pt x="286" y="80"/>
                  <a:pt x="285" y="79"/>
                </a:cubicBezTo>
                <a:close/>
                <a:moveTo>
                  <a:pt x="292" y="76"/>
                </a:moveTo>
                <a:cubicBezTo>
                  <a:pt x="294" y="75"/>
                  <a:pt x="297" y="75"/>
                  <a:pt x="299" y="74"/>
                </a:cubicBezTo>
                <a:cubicBezTo>
                  <a:pt x="300" y="76"/>
                  <a:pt x="300" y="77"/>
                  <a:pt x="301" y="79"/>
                </a:cubicBezTo>
                <a:cubicBezTo>
                  <a:pt x="299" y="80"/>
                  <a:pt x="296" y="80"/>
                  <a:pt x="294" y="81"/>
                </a:cubicBezTo>
                <a:cubicBezTo>
                  <a:pt x="293" y="79"/>
                  <a:pt x="293" y="78"/>
                  <a:pt x="292" y="76"/>
                </a:cubicBezTo>
                <a:close/>
                <a:moveTo>
                  <a:pt x="301" y="73"/>
                </a:moveTo>
                <a:cubicBezTo>
                  <a:pt x="304" y="73"/>
                  <a:pt x="307" y="72"/>
                  <a:pt x="310" y="72"/>
                </a:cubicBezTo>
                <a:cubicBezTo>
                  <a:pt x="310" y="73"/>
                  <a:pt x="311" y="75"/>
                  <a:pt x="311" y="77"/>
                </a:cubicBezTo>
                <a:cubicBezTo>
                  <a:pt x="309" y="77"/>
                  <a:pt x="306" y="78"/>
                  <a:pt x="303" y="78"/>
                </a:cubicBezTo>
                <a:cubicBezTo>
                  <a:pt x="303" y="77"/>
                  <a:pt x="302" y="75"/>
                  <a:pt x="301" y="73"/>
                </a:cubicBezTo>
                <a:close/>
                <a:moveTo>
                  <a:pt x="312" y="71"/>
                </a:moveTo>
                <a:cubicBezTo>
                  <a:pt x="318" y="71"/>
                  <a:pt x="323" y="70"/>
                  <a:pt x="329" y="70"/>
                </a:cubicBezTo>
                <a:cubicBezTo>
                  <a:pt x="329" y="71"/>
                  <a:pt x="329" y="73"/>
                  <a:pt x="329" y="74"/>
                </a:cubicBezTo>
                <a:cubicBezTo>
                  <a:pt x="327" y="75"/>
                  <a:pt x="324" y="75"/>
                  <a:pt x="322" y="75"/>
                </a:cubicBezTo>
                <a:cubicBezTo>
                  <a:pt x="319" y="75"/>
                  <a:pt x="316" y="76"/>
                  <a:pt x="314" y="76"/>
                </a:cubicBezTo>
                <a:cubicBezTo>
                  <a:pt x="313" y="75"/>
                  <a:pt x="313" y="73"/>
                  <a:pt x="312" y="71"/>
                </a:cubicBezTo>
                <a:close/>
                <a:moveTo>
                  <a:pt x="331" y="70"/>
                </a:moveTo>
                <a:cubicBezTo>
                  <a:pt x="335" y="70"/>
                  <a:pt x="339" y="70"/>
                  <a:pt x="343" y="70"/>
                </a:cubicBezTo>
                <a:cubicBezTo>
                  <a:pt x="343" y="71"/>
                  <a:pt x="344" y="73"/>
                  <a:pt x="344" y="74"/>
                </a:cubicBezTo>
                <a:cubicBezTo>
                  <a:pt x="340" y="74"/>
                  <a:pt x="336" y="74"/>
                  <a:pt x="332" y="74"/>
                </a:cubicBezTo>
                <a:cubicBezTo>
                  <a:pt x="332" y="73"/>
                  <a:pt x="331" y="71"/>
                  <a:pt x="331" y="70"/>
                </a:cubicBezTo>
                <a:close/>
                <a:moveTo>
                  <a:pt x="302" y="82"/>
                </a:moveTo>
                <a:cubicBezTo>
                  <a:pt x="303" y="84"/>
                  <a:pt x="304" y="87"/>
                  <a:pt x="305" y="89"/>
                </a:cubicBezTo>
                <a:cubicBezTo>
                  <a:pt x="303" y="90"/>
                  <a:pt x="300" y="90"/>
                  <a:pt x="298" y="91"/>
                </a:cubicBezTo>
                <a:cubicBezTo>
                  <a:pt x="297" y="89"/>
                  <a:pt x="296" y="86"/>
                  <a:pt x="295" y="84"/>
                </a:cubicBezTo>
                <a:cubicBezTo>
                  <a:pt x="297" y="83"/>
                  <a:pt x="299" y="82"/>
                  <a:pt x="302" y="82"/>
                </a:cubicBezTo>
                <a:close/>
                <a:moveTo>
                  <a:pt x="334" y="82"/>
                </a:moveTo>
                <a:cubicBezTo>
                  <a:pt x="333" y="80"/>
                  <a:pt x="333" y="78"/>
                  <a:pt x="333" y="77"/>
                </a:cubicBezTo>
                <a:cubicBezTo>
                  <a:pt x="336" y="76"/>
                  <a:pt x="340" y="77"/>
                  <a:pt x="344" y="77"/>
                </a:cubicBezTo>
                <a:cubicBezTo>
                  <a:pt x="344" y="78"/>
                  <a:pt x="345" y="79"/>
                  <a:pt x="345" y="81"/>
                </a:cubicBezTo>
                <a:cubicBezTo>
                  <a:pt x="341" y="81"/>
                  <a:pt x="338" y="81"/>
                  <a:pt x="334" y="82"/>
                </a:cubicBezTo>
                <a:close/>
                <a:moveTo>
                  <a:pt x="348" y="81"/>
                </a:moveTo>
                <a:cubicBezTo>
                  <a:pt x="347" y="79"/>
                  <a:pt x="347" y="78"/>
                  <a:pt x="347" y="77"/>
                </a:cubicBezTo>
                <a:cubicBezTo>
                  <a:pt x="349" y="78"/>
                  <a:pt x="351" y="78"/>
                  <a:pt x="354" y="79"/>
                </a:cubicBezTo>
                <a:cubicBezTo>
                  <a:pt x="354" y="79"/>
                  <a:pt x="354" y="79"/>
                  <a:pt x="354" y="79"/>
                </a:cubicBezTo>
                <a:cubicBezTo>
                  <a:pt x="354" y="79"/>
                  <a:pt x="354" y="80"/>
                  <a:pt x="354" y="80"/>
                </a:cubicBezTo>
                <a:cubicBezTo>
                  <a:pt x="352" y="80"/>
                  <a:pt x="350" y="80"/>
                  <a:pt x="348" y="81"/>
                </a:cubicBezTo>
                <a:close/>
                <a:moveTo>
                  <a:pt x="355" y="61"/>
                </a:moveTo>
                <a:cubicBezTo>
                  <a:pt x="354" y="66"/>
                  <a:pt x="354" y="71"/>
                  <a:pt x="354" y="76"/>
                </a:cubicBezTo>
                <a:cubicBezTo>
                  <a:pt x="352" y="75"/>
                  <a:pt x="349" y="75"/>
                  <a:pt x="346" y="75"/>
                </a:cubicBezTo>
                <a:cubicBezTo>
                  <a:pt x="346" y="73"/>
                  <a:pt x="346" y="71"/>
                  <a:pt x="346" y="70"/>
                </a:cubicBezTo>
                <a:cubicBezTo>
                  <a:pt x="348" y="70"/>
                  <a:pt x="349" y="70"/>
                  <a:pt x="351" y="70"/>
                </a:cubicBezTo>
                <a:cubicBezTo>
                  <a:pt x="353" y="70"/>
                  <a:pt x="353" y="67"/>
                  <a:pt x="351" y="67"/>
                </a:cubicBezTo>
                <a:cubicBezTo>
                  <a:pt x="349" y="67"/>
                  <a:pt x="347" y="67"/>
                  <a:pt x="345" y="67"/>
                </a:cubicBezTo>
                <a:cubicBezTo>
                  <a:pt x="345" y="65"/>
                  <a:pt x="345" y="63"/>
                  <a:pt x="345" y="61"/>
                </a:cubicBezTo>
                <a:cubicBezTo>
                  <a:pt x="344" y="60"/>
                  <a:pt x="342" y="60"/>
                  <a:pt x="342" y="62"/>
                </a:cubicBezTo>
                <a:cubicBezTo>
                  <a:pt x="342" y="64"/>
                  <a:pt x="343" y="65"/>
                  <a:pt x="343" y="67"/>
                </a:cubicBezTo>
                <a:cubicBezTo>
                  <a:pt x="339" y="67"/>
                  <a:pt x="335" y="67"/>
                  <a:pt x="331" y="67"/>
                </a:cubicBezTo>
                <a:cubicBezTo>
                  <a:pt x="331" y="65"/>
                  <a:pt x="330" y="63"/>
                  <a:pt x="330" y="61"/>
                </a:cubicBezTo>
                <a:cubicBezTo>
                  <a:pt x="330" y="60"/>
                  <a:pt x="327" y="60"/>
                  <a:pt x="327" y="62"/>
                </a:cubicBezTo>
                <a:cubicBezTo>
                  <a:pt x="328" y="64"/>
                  <a:pt x="328" y="65"/>
                  <a:pt x="328" y="67"/>
                </a:cubicBezTo>
                <a:cubicBezTo>
                  <a:pt x="323" y="68"/>
                  <a:pt x="317" y="68"/>
                  <a:pt x="312" y="69"/>
                </a:cubicBezTo>
                <a:cubicBezTo>
                  <a:pt x="312" y="67"/>
                  <a:pt x="312" y="66"/>
                  <a:pt x="311" y="64"/>
                </a:cubicBezTo>
                <a:cubicBezTo>
                  <a:pt x="311" y="63"/>
                  <a:pt x="309" y="63"/>
                  <a:pt x="309" y="64"/>
                </a:cubicBezTo>
                <a:cubicBezTo>
                  <a:pt x="309" y="66"/>
                  <a:pt x="309" y="67"/>
                  <a:pt x="309" y="69"/>
                </a:cubicBezTo>
                <a:cubicBezTo>
                  <a:pt x="306" y="70"/>
                  <a:pt x="303" y="70"/>
                  <a:pt x="300" y="71"/>
                </a:cubicBezTo>
                <a:cubicBezTo>
                  <a:pt x="300" y="69"/>
                  <a:pt x="299" y="68"/>
                  <a:pt x="298" y="66"/>
                </a:cubicBezTo>
                <a:cubicBezTo>
                  <a:pt x="297" y="65"/>
                  <a:pt x="295" y="66"/>
                  <a:pt x="296" y="68"/>
                </a:cubicBezTo>
                <a:cubicBezTo>
                  <a:pt x="296" y="69"/>
                  <a:pt x="297" y="70"/>
                  <a:pt x="298" y="72"/>
                </a:cubicBezTo>
                <a:cubicBezTo>
                  <a:pt x="296" y="72"/>
                  <a:pt x="294" y="73"/>
                  <a:pt x="291" y="74"/>
                </a:cubicBezTo>
                <a:cubicBezTo>
                  <a:pt x="291" y="72"/>
                  <a:pt x="290" y="70"/>
                  <a:pt x="289" y="68"/>
                </a:cubicBezTo>
                <a:cubicBezTo>
                  <a:pt x="310" y="61"/>
                  <a:pt x="334" y="57"/>
                  <a:pt x="355" y="61"/>
                </a:cubicBezTo>
                <a:close/>
                <a:moveTo>
                  <a:pt x="284" y="76"/>
                </a:moveTo>
                <a:cubicBezTo>
                  <a:pt x="284" y="74"/>
                  <a:pt x="283" y="72"/>
                  <a:pt x="282" y="70"/>
                </a:cubicBezTo>
                <a:cubicBezTo>
                  <a:pt x="283" y="70"/>
                  <a:pt x="285" y="69"/>
                  <a:pt x="286" y="68"/>
                </a:cubicBezTo>
                <a:cubicBezTo>
                  <a:pt x="286" y="69"/>
                  <a:pt x="286" y="69"/>
                  <a:pt x="286" y="69"/>
                </a:cubicBezTo>
                <a:cubicBezTo>
                  <a:pt x="287" y="71"/>
                  <a:pt x="288" y="73"/>
                  <a:pt x="289" y="74"/>
                </a:cubicBezTo>
                <a:cubicBezTo>
                  <a:pt x="287" y="75"/>
                  <a:pt x="286" y="76"/>
                  <a:pt x="284" y="76"/>
                </a:cubicBezTo>
                <a:close/>
                <a:moveTo>
                  <a:pt x="288" y="86"/>
                </a:moveTo>
                <a:cubicBezTo>
                  <a:pt x="290" y="86"/>
                  <a:pt x="291" y="85"/>
                  <a:pt x="292" y="85"/>
                </a:cubicBezTo>
                <a:cubicBezTo>
                  <a:pt x="293" y="87"/>
                  <a:pt x="294" y="90"/>
                  <a:pt x="296" y="92"/>
                </a:cubicBezTo>
                <a:cubicBezTo>
                  <a:pt x="294" y="93"/>
                  <a:pt x="293" y="94"/>
                  <a:pt x="291" y="94"/>
                </a:cubicBezTo>
                <a:cubicBezTo>
                  <a:pt x="290" y="91"/>
                  <a:pt x="289" y="89"/>
                  <a:pt x="288" y="86"/>
                </a:cubicBezTo>
                <a:close/>
                <a:moveTo>
                  <a:pt x="299" y="128"/>
                </a:moveTo>
                <a:cubicBezTo>
                  <a:pt x="299" y="128"/>
                  <a:pt x="299" y="127"/>
                  <a:pt x="299" y="127"/>
                </a:cubicBezTo>
                <a:cubicBezTo>
                  <a:pt x="298" y="123"/>
                  <a:pt x="297" y="119"/>
                  <a:pt x="296" y="116"/>
                </a:cubicBezTo>
                <a:cubicBezTo>
                  <a:pt x="297" y="120"/>
                  <a:pt x="299" y="124"/>
                  <a:pt x="300" y="128"/>
                </a:cubicBezTo>
                <a:cubicBezTo>
                  <a:pt x="300" y="128"/>
                  <a:pt x="300" y="128"/>
                  <a:pt x="299" y="128"/>
                </a:cubicBezTo>
                <a:close/>
                <a:moveTo>
                  <a:pt x="292" y="97"/>
                </a:moveTo>
                <a:cubicBezTo>
                  <a:pt x="297" y="95"/>
                  <a:pt x="301" y="93"/>
                  <a:pt x="306" y="91"/>
                </a:cubicBezTo>
                <a:cubicBezTo>
                  <a:pt x="306" y="91"/>
                  <a:pt x="306" y="91"/>
                  <a:pt x="306" y="91"/>
                </a:cubicBezTo>
                <a:cubicBezTo>
                  <a:pt x="307" y="93"/>
                  <a:pt x="309" y="92"/>
                  <a:pt x="309" y="90"/>
                </a:cubicBezTo>
                <a:cubicBezTo>
                  <a:pt x="311" y="90"/>
                  <a:pt x="313" y="89"/>
                  <a:pt x="315" y="88"/>
                </a:cubicBezTo>
                <a:cubicBezTo>
                  <a:pt x="316" y="89"/>
                  <a:pt x="316" y="89"/>
                  <a:pt x="316" y="89"/>
                </a:cubicBezTo>
                <a:cubicBezTo>
                  <a:pt x="316" y="90"/>
                  <a:pt x="318" y="89"/>
                  <a:pt x="318" y="88"/>
                </a:cubicBezTo>
                <a:cubicBezTo>
                  <a:pt x="319" y="88"/>
                  <a:pt x="319" y="87"/>
                  <a:pt x="320" y="87"/>
                </a:cubicBezTo>
                <a:cubicBezTo>
                  <a:pt x="323" y="99"/>
                  <a:pt x="322" y="112"/>
                  <a:pt x="322" y="125"/>
                </a:cubicBezTo>
                <a:cubicBezTo>
                  <a:pt x="316" y="124"/>
                  <a:pt x="309" y="125"/>
                  <a:pt x="302" y="127"/>
                </a:cubicBezTo>
                <a:cubicBezTo>
                  <a:pt x="299" y="117"/>
                  <a:pt x="296" y="107"/>
                  <a:pt x="292" y="97"/>
                </a:cubicBezTo>
                <a:close/>
                <a:moveTo>
                  <a:pt x="292" y="160"/>
                </a:moveTo>
                <a:cubicBezTo>
                  <a:pt x="293" y="161"/>
                  <a:pt x="295" y="162"/>
                  <a:pt x="296" y="161"/>
                </a:cubicBezTo>
                <a:cubicBezTo>
                  <a:pt x="298" y="159"/>
                  <a:pt x="301" y="158"/>
                  <a:pt x="303" y="157"/>
                </a:cubicBezTo>
                <a:cubicBezTo>
                  <a:pt x="309" y="174"/>
                  <a:pt x="316" y="191"/>
                  <a:pt x="325" y="207"/>
                </a:cubicBezTo>
                <a:cubicBezTo>
                  <a:pt x="323" y="208"/>
                  <a:pt x="321" y="209"/>
                  <a:pt x="319" y="210"/>
                </a:cubicBezTo>
                <a:cubicBezTo>
                  <a:pt x="307" y="196"/>
                  <a:pt x="295" y="181"/>
                  <a:pt x="285" y="166"/>
                </a:cubicBezTo>
                <a:cubicBezTo>
                  <a:pt x="285" y="165"/>
                  <a:pt x="284" y="165"/>
                  <a:pt x="284" y="165"/>
                </a:cubicBezTo>
                <a:cubicBezTo>
                  <a:pt x="287" y="163"/>
                  <a:pt x="289" y="162"/>
                  <a:pt x="292" y="160"/>
                </a:cubicBezTo>
                <a:close/>
                <a:moveTo>
                  <a:pt x="269" y="250"/>
                </a:moveTo>
                <a:cubicBezTo>
                  <a:pt x="254" y="225"/>
                  <a:pt x="260" y="186"/>
                  <a:pt x="282" y="167"/>
                </a:cubicBezTo>
                <a:cubicBezTo>
                  <a:pt x="282" y="167"/>
                  <a:pt x="282" y="167"/>
                  <a:pt x="282" y="167"/>
                </a:cubicBezTo>
                <a:cubicBezTo>
                  <a:pt x="293" y="183"/>
                  <a:pt x="305" y="197"/>
                  <a:pt x="317" y="212"/>
                </a:cubicBezTo>
                <a:cubicBezTo>
                  <a:pt x="316" y="213"/>
                  <a:pt x="315" y="213"/>
                  <a:pt x="314" y="214"/>
                </a:cubicBezTo>
                <a:cubicBezTo>
                  <a:pt x="300" y="205"/>
                  <a:pt x="283" y="197"/>
                  <a:pt x="267" y="193"/>
                </a:cubicBezTo>
                <a:cubicBezTo>
                  <a:pt x="265" y="193"/>
                  <a:pt x="264" y="195"/>
                  <a:pt x="266" y="196"/>
                </a:cubicBezTo>
                <a:cubicBezTo>
                  <a:pt x="282" y="200"/>
                  <a:pt x="299" y="207"/>
                  <a:pt x="312" y="217"/>
                </a:cubicBezTo>
                <a:cubicBezTo>
                  <a:pt x="311" y="219"/>
                  <a:pt x="311" y="221"/>
                  <a:pt x="311" y="223"/>
                </a:cubicBezTo>
                <a:cubicBezTo>
                  <a:pt x="296" y="227"/>
                  <a:pt x="280" y="230"/>
                  <a:pt x="265" y="235"/>
                </a:cubicBezTo>
                <a:cubicBezTo>
                  <a:pt x="263" y="236"/>
                  <a:pt x="264" y="239"/>
                  <a:pt x="265" y="238"/>
                </a:cubicBezTo>
                <a:cubicBezTo>
                  <a:pt x="281" y="233"/>
                  <a:pt x="296" y="229"/>
                  <a:pt x="312" y="225"/>
                </a:cubicBezTo>
                <a:cubicBezTo>
                  <a:pt x="314" y="229"/>
                  <a:pt x="316" y="231"/>
                  <a:pt x="319" y="233"/>
                </a:cubicBezTo>
                <a:cubicBezTo>
                  <a:pt x="314" y="240"/>
                  <a:pt x="309" y="248"/>
                  <a:pt x="304" y="255"/>
                </a:cubicBezTo>
                <a:cubicBezTo>
                  <a:pt x="300" y="262"/>
                  <a:pt x="296" y="268"/>
                  <a:pt x="293" y="275"/>
                </a:cubicBezTo>
                <a:cubicBezTo>
                  <a:pt x="284" y="269"/>
                  <a:pt x="275" y="261"/>
                  <a:pt x="269" y="250"/>
                </a:cubicBezTo>
                <a:close/>
                <a:moveTo>
                  <a:pt x="296" y="277"/>
                </a:moveTo>
                <a:cubicBezTo>
                  <a:pt x="298" y="269"/>
                  <a:pt x="303" y="262"/>
                  <a:pt x="307" y="255"/>
                </a:cubicBezTo>
                <a:cubicBezTo>
                  <a:pt x="312" y="248"/>
                  <a:pt x="316" y="241"/>
                  <a:pt x="321" y="234"/>
                </a:cubicBezTo>
                <a:cubicBezTo>
                  <a:pt x="323" y="235"/>
                  <a:pt x="325" y="235"/>
                  <a:pt x="327" y="235"/>
                </a:cubicBezTo>
                <a:cubicBezTo>
                  <a:pt x="327" y="235"/>
                  <a:pt x="326" y="236"/>
                  <a:pt x="326" y="236"/>
                </a:cubicBezTo>
                <a:cubicBezTo>
                  <a:pt x="322" y="251"/>
                  <a:pt x="318" y="269"/>
                  <a:pt x="319" y="284"/>
                </a:cubicBezTo>
                <a:cubicBezTo>
                  <a:pt x="319" y="285"/>
                  <a:pt x="320" y="285"/>
                  <a:pt x="320" y="285"/>
                </a:cubicBezTo>
                <a:cubicBezTo>
                  <a:pt x="311" y="284"/>
                  <a:pt x="303" y="281"/>
                  <a:pt x="296" y="277"/>
                </a:cubicBezTo>
                <a:close/>
                <a:moveTo>
                  <a:pt x="362" y="280"/>
                </a:moveTo>
                <a:cubicBezTo>
                  <a:pt x="349" y="286"/>
                  <a:pt x="335" y="288"/>
                  <a:pt x="321" y="286"/>
                </a:cubicBezTo>
                <a:cubicBezTo>
                  <a:pt x="322" y="285"/>
                  <a:pt x="322" y="285"/>
                  <a:pt x="322" y="284"/>
                </a:cubicBezTo>
                <a:cubicBezTo>
                  <a:pt x="321" y="269"/>
                  <a:pt x="325" y="252"/>
                  <a:pt x="329" y="237"/>
                </a:cubicBezTo>
                <a:cubicBezTo>
                  <a:pt x="329" y="236"/>
                  <a:pt x="328" y="236"/>
                  <a:pt x="328" y="235"/>
                </a:cubicBezTo>
                <a:cubicBezTo>
                  <a:pt x="329" y="236"/>
                  <a:pt x="330" y="236"/>
                  <a:pt x="331" y="235"/>
                </a:cubicBezTo>
                <a:cubicBezTo>
                  <a:pt x="333" y="235"/>
                  <a:pt x="334" y="235"/>
                  <a:pt x="336" y="234"/>
                </a:cubicBezTo>
                <a:cubicBezTo>
                  <a:pt x="344" y="249"/>
                  <a:pt x="345" y="267"/>
                  <a:pt x="354" y="281"/>
                </a:cubicBezTo>
                <a:cubicBezTo>
                  <a:pt x="355" y="283"/>
                  <a:pt x="357" y="281"/>
                  <a:pt x="356" y="280"/>
                </a:cubicBezTo>
                <a:cubicBezTo>
                  <a:pt x="348" y="265"/>
                  <a:pt x="346" y="247"/>
                  <a:pt x="338" y="232"/>
                </a:cubicBezTo>
                <a:cubicBezTo>
                  <a:pt x="338" y="232"/>
                  <a:pt x="339" y="231"/>
                  <a:pt x="339" y="230"/>
                </a:cubicBezTo>
                <a:cubicBezTo>
                  <a:pt x="339" y="231"/>
                  <a:pt x="340" y="231"/>
                  <a:pt x="340" y="231"/>
                </a:cubicBezTo>
                <a:cubicBezTo>
                  <a:pt x="358" y="236"/>
                  <a:pt x="367" y="257"/>
                  <a:pt x="385" y="261"/>
                </a:cubicBezTo>
                <a:cubicBezTo>
                  <a:pt x="387" y="261"/>
                  <a:pt x="388" y="258"/>
                  <a:pt x="386" y="258"/>
                </a:cubicBezTo>
                <a:cubicBezTo>
                  <a:pt x="368" y="254"/>
                  <a:pt x="359" y="233"/>
                  <a:pt x="341" y="229"/>
                </a:cubicBezTo>
                <a:cubicBezTo>
                  <a:pt x="341" y="229"/>
                  <a:pt x="341" y="229"/>
                  <a:pt x="340" y="229"/>
                </a:cubicBezTo>
                <a:cubicBezTo>
                  <a:pt x="342" y="225"/>
                  <a:pt x="343" y="221"/>
                  <a:pt x="341" y="217"/>
                </a:cubicBezTo>
                <a:cubicBezTo>
                  <a:pt x="341" y="216"/>
                  <a:pt x="340" y="215"/>
                  <a:pt x="339" y="214"/>
                </a:cubicBezTo>
                <a:cubicBezTo>
                  <a:pt x="339" y="214"/>
                  <a:pt x="340" y="214"/>
                  <a:pt x="340" y="214"/>
                </a:cubicBezTo>
                <a:cubicBezTo>
                  <a:pt x="357" y="204"/>
                  <a:pt x="371" y="188"/>
                  <a:pt x="385" y="174"/>
                </a:cubicBezTo>
                <a:cubicBezTo>
                  <a:pt x="387" y="173"/>
                  <a:pt x="385" y="171"/>
                  <a:pt x="384" y="172"/>
                </a:cubicBezTo>
                <a:cubicBezTo>
                  <a:pt x="369" y="186"/>
                  <a:pt x="356" y="201"/>
                  <a:pt x="339" y="212"/>
                </a:cubicBezTo>
                <a:cubicBezTo>
                  <a:pt x="338" y="212"/>
                  <a:pt x="338" y="212"/>
                  <a:pt x="338" y="213"/>
                </a:cubicBezTo>
                <a:cubicBezTo>
                  <a:pt x="337" y="212"/>
                  <a:pt x="336" y="210"/>
                  <a:pt x="334" y="210"/>
                </a:cubicBezTo>
                <a:cubicBezTo>
                  <a:pt x="342" y="190"/>
                  <a:pt x="353" y="172"/>
                  <a:pt x="364" y="154"/>
                </a:cubicBezTo>
                <a:cubicBezTo>
                  <a:pt x="377" y="160"/>
                  <a:pt x="389" y="169"/>
                  <a:pt x="397" y="183"/>
                </a:cubicBezTo>
                <a:cubicBezTo>
                  <a:pt x="419" y="218"/>
                  <a:pt x="396" y="263"/>
                  <a:pt x="362" y="280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9" name="组合 58"/>
          <p:cNvGrpSpPr/>
          <p:nvPr>
            <p:custDataLst>
              <p:tags r:id="rId43"/>
            </p:custDataLst>
          </p:nvPr>
        </p:nvGrpSpPr>
        <p:grpSpPr>
          <a:xfrm>
            <a:off x="3065357" y="365428"/>
            <a:ext cx="1019175" cy="754063"/>
            <a:chOff x="4586288" y="628650"/>
            <a:chExt cx="1019175" cy="754063"/>
          </a:xfrm>
        </p:grpSpPr>
        <p:sp>
          <p:nvSpPr>
            <p:cNvPr id="60" name="Freeform 13"/>
            <p:cNvSpPr/>
            <p:nvPr>
              <p:custDataLst>
                <p:tags r:id="rId44"/>
              </p:custDataLst>
            </p:nvPr>
          </p:nvSpPr>
          <p:spPr bwMode="auto">
            <a:xfrm>
              <a:off x="4614863" y="638175"/>
              <a:ext cx="990600" cy="347663"/>
            </a:xfrm>
            <a:custGeom>
              <a:avLst/>
              <a:gdLst>
                <a:gd name="T0" fmla="*/ 200 w 205"/>
                <a:gd name="T1" fmla="*/ 27 h 72"/>
                <a:gd name="T2" fmla="*/ 198 w 205"/>
                <a:gd name="T3" fmla="*/ 20 h 72"/>
                <a:gd name="T4" fmla="*/ 184 w 205"/>
                <a:gd name="T5" fmla="*/ 15 h 72"/>
                <a:gd name="T6" fmla="*/ 127 w 205"/>
                <a:gd name="T7" fmla="*/ 4 h 72"/>
                <a:gd name="T8" fmla="*/ 24 w 205"/>
                <a:gd name="T9" fmla="*/ 5 h 72"/>
                <a:gd name="T10" fmla="*/ 8 w 205"/>
                <a:gd name="T11" fmla="*/ 11 h 72"/>
                <a:gd name="T12" fmla="*/ 2 w 205"/>
                <a:gd name="T13" fmla="*/ 20 h 72"/>
                <a:gd name="T14" fmla="*/ 2 w 205"/>
                <a:gd name="T15" fmla="*/ 46 h 72"/>
                <a:gd name="T16" fmla="*/ 2 w 205"/>
                <a:gd name="T17" fmla="*/ 54 h 72"/>
                <a:gd name="T18" fmla="*/ 11 w 205"/>
                <a:gd name="T19" fmla="*/ 60 h 72"/>
                <a:gd name="T20" fmla="*/ 12 w 205"/>
                <a:gd name="T21" fmla="*/ 45 h 72"/>
                <a:gd name="T22" fmla="*/ 24 w 205"/>
                <a:gd name="T23" fmla="*/ 22 h 72"/>
                <a:gd name="T24" fmla="*/ 26 w 205"/>
                <a:gd name="T25" fmla="*/ 20 h 72"/>
                <a:gd name="T26" fmla="*/ 32 w 205"/>
                <a:gd name="T27" fmla="*/ 36 h 72"/>
                <a:gd name="T28" fmla="*/ 38 w 205"/>
                <a:gd name="T29" fmla="*/ 63 h 72"/>
                <a:gd name="T30" fmla="*/ 40 w 205"/>
                <a:gd name="T31" fmla="*/ 63 h 72"/>
                <a:gd name="T32" fmla="*/ 44 w 205"/>
                <a:gd name="T33" fmla="*/ 43 h 72"/>
                <a:gd name="T34" fmla="*/ 43 w 205"/>
                <a:gd name="T35" fmla="*/ 40 h 72"/>
                <a:gd name="T36" fmla="*/ 55 w 205"/>
                <a:gd name="T37" fmla="*/ 22 h 72"/>
                <a:gd name="T38" fmla="*/ 55 w 205"/>
                <a:gd name="T39" fmla="*/ 22 h 72"/>
                <a:gd name="T40" fmla="*/ 56 w 205"/>
                <a:gd name="T41" fmla="*/ 25 h 72"/>
                <a:gd name="T42" fmla="*/ 65 w 205"/>
                <a:gd name="T43" fmla="*/ 47 h 72"/>
                <a:gd name="T44" fmla="*/ 66 w 205"/>
                <a:gd name="T45" fmla="*/ 59 h 72"/>
                <a:gd name="T46" fmla="*/ 66 w 205"/>
                <a:gd name="T47" fmla="*/ 62 h 72"/>
                <a:gd name="T48" fmla="*/ 66 w 205"/>
                <a:gd name="T49" fmla="*/ 63 h 72"/>
                <a:gd name="T50" fmla="*/ 66 w 205"/>
                <a:gd name="T51" fmla="*/ 64 h 72"/>
                <a:gd name="T52" fmla="*/ 74 w 205"/>
                <a:gd name="T53" fmla="*/ 60 h 72"/>
                <a:gd name="T54" fmla="*/ 75 w 205"/>
                <a:gd name="T55" fmla="*/ 55 h 72"/>
                <a:gd name="T56" fmla="*/ 75 w 205"/>
                <a:gd name="T57" fmla="*/ 49 h 72"/>
                <a:gd name="T58" fmla="*/ 75 w 205"/>
                <a:gd name="T59" fmla="*/ 49 h 72"/>
                <a:gd name="T60" fmla="*/ 75 w 205"/>
                <a:gd name="T61" fmla="*/ 43 h 72"/>
                <a:gd name="T62" fmla="*/ 91 w 205"/>
                <a:gd name="T63" fmla="*/ 29 h 72"/>
                <a:gd name="T64" fmla="*/ 95 w 205"/>
                <a:gd name="T65" fmla="*/ 43 h 72"/>
                <a:gd name="T66" fmla="*/ 95 w 205"/>
                <a:gd name="T67" fmla="*/ 47 h 72"/>
                <a:gd name="T68" fmla="*/ 100 w 205"/>
                <a:gd name="T69" fmla="*/ 65 h 72"/>
                <a:gd name="T70" fmla="*/ 104 w 205"/>
                <a:gd name="T71" fmla="*/ 55 h 72"/>
                <a:gd name="T72" fmla="*/ 103 w 205"/>
                <a:gd name="T73" fmla="*/ 47 h 72"/>
                <a:gd name="T74" fmla="*/ 104 w 205"/>
                <a:gd name="T75" fmla="*/ 45 h 72"/>
                <a:gd name="T76" fmla="*/ 107 w 205"/>
                <a:gd name="T77" fmla="*/ 39 h 72"/>
                <a:gd name="T78" fmla="*/ 128 w 205"/>
                <a:gd name="T79" fmla="*/ 51 h 72"/>
                <a:gd name="T80" fmla="*/ 128 w 205"/>
                <a:gd name="T81" fmla="*/ 51 h 72"/>
                <a:gd name="T82" fmla="*/ 129 w 205"/>
                <a:gd name="T83" fmla="*/ 62 h 72"/>
                <a:gd name="T84" fmla="*/ 129 w 205"/>
                <a:gd name="T85" fmla="*/ 63 h 72"/>
                <a:gd name="T86" fmla="*/ 130 w 205"/>
                <a:gd name="T87" fmla="*/ 66 h 72"/>
                <a:gd name="T88" fmla="*/ 135 w 205"/>
                <a:gd name="T89" fmla="*/ 67 h 72"/>
                <a:gd name="T90" fmla="*/ 145 w 205"/>
                <a:gd name="T91" fmla="*/ 63 h 72"/>
                <a:gd name="T92" fmla="*/ 142 w 205"/>
                <a:gd name="T93" fmla="*/ 53 h 72"/>
                <a:gd name="T94" fmla="*/ 141 w 205"/>
                <a:gd name="T95" fmla="*/ 51 h 72"/>
                <a:gd name="T96" fmla="*/ 158 w 205"/>
                <a:gd name="T97" fmla="*/ 32 h 72"/>
                <a:gd name="T98" fmla="*/ 169 w 205"/>
                <a:gd name="T99" fmla="*/ 62 h 72"/>
                <a:gd name="T100" fmla="*/ 170 w 205"/>
                <a:gd name="T101" fmla="*/ 65 h 72"/>
                <a:gd name="T102" fmla="*/ 172 w 205"/>
                <a:gd name="T103" fmla="*/ 69 h 72"/>
                <a:gd name="T104" fmla="*/ 179 w 205"/>
                <a:gd name="T105" fmla="*/ 63 h 72"/>
                <a:gd name="T106" fmla="*/ 177 w 205"/>
                <a:gd name="T107" fmla="*/ 56 h 72"/>
                <a:gd name="T108" fmla="*/ 177 w 205"/>
                <a:gd name="T109" fmla="*/ 51 h 72"/>
                <a:gd name="T110" fmla="*/ 187 w 205"/>
                <a:gd name="T111" fmla="*/ 30 h 72"/>
                <a:gd name="T112" fmla="*/ 191 w 205"/>
                <a:gd name="T113" fmla="*/ 37 h 72"/>
                <a:gd name="T114" fmla="*/ 194 w 205"/>
                <a:gd name="T115" fmla="*/ 66 h 72"/>
                <a:gd name="T116" fmla="*/ 201 w 205"/>
                <a:gd name="T117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5" h="72">
                  <a:moveTo>
                    <a:pt x="201" y="29"/>
                  </a:moveTo>
                  <a:cubicBezTo>
                    <a:pt x="201" y="28"/>
                    <a:pt x="201" y="28"/>
                    <a:pt x="200" y="27"/>
                  </a:cubicBezTo>
                  <a:cubicBezTo>
                    <a:pt x="202" y="25"/>
                    <a:pt x="202" y="21"/>
                    <a:pt x="199" y="20"/>
                  </a:cubicBezTo>
                  <a:cubicBezTo>
                    <a:pt x="199" y="20"/>
                    <a:pt x="199" y="20"/>
                    <a:pt x="198" y="20"/>
                  </a:cubicBezTo>
                  <a:cubicBezTo>
                    <a:pt x="197" y="16"/>
                    <a:pt x="193" y="13"/>
                    <a:pt x="187" y="13"/>
                  </a:cubicBezTo>
                  <a:cubicBezTo>
                    <a:pt x="186" y="13"/>
                    <a:pt x="185" y="13"/>
                    <a:pt x="184" y="15"/>
                  </a:cubicBezTo>
                  <a:cubicBezTo>
                    <a:pt x="166" y="8"/>
                    <a:pt x="14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04" y="1"/>
                    <a:pt x="80" y="0"/>
                    <a:pt x="56" y="3"/>
                  </a:cubicBezTo>
                  <a:cubicBezTo>
                    <a:pt x="45" y="3"/>
                    <a:pt x="34" y="3"/>
                    <a:pt x="24" y="5"/>
                  </a:cubicBezTo>
                  <a:cubicBezTo>
                    <a:pt x="17" y="6"/>
                    <a:pt x="12" y="8"/>
                    <a:pt x="9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7" y="12"/>
                    <a:pt x="6" y="13"/>
                    <a:pt x="6" y="15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2" y="21"/>
                    <a:pt x="2" y="23"/>
                    <a:pt x="3" y="24"/>
                  </a:cubicBezTo>
                  <a:cubicBezTo>
                    <a:pt x="1" y="31"/>
                    <a:pt x="1" y="39"/>
                    <a:pt x="2" y="46"/>
                  </a:cubicBezTo>
                  <a:cubicBezTo>
                    <a:pt x="1" y="47"/>
                    <a:pt x="1" y="48"/>
                    <a:pt x="1" y="50"/>
                  </a:cubicBezTo>
                  <a:cubicBezTo>
                    <a:pt x="0" y="51"/>
                    <a:pt x="1" y="53"/>
                    <a:pt x="2" y="54"/>
                  </a:cubicBezTo>
                  <a:cubicBezTo>
                    <a:pt x="3" y="56"/>
                    <a:pt x="3" y="58"/>
                    <a:pt x="3" y="60"/>
                  </a:cubicBezTo>
                  <a:cubicBezTo>
                    <a:pt x="3" y="65"/>
                    <a:pt x="11" y="65"/>
                    <a:pt x="11" y="60"/>
                  </a:cubicBezTo>
                  <a:cubicBezTo>
                    <a:pt x="11" y="56"/>
                    <a:pt x="10" y="52"/>
                    <a:pt x="10" y="49"/>
                  </a:cubicBezTo>
                  <a:cubicBezTo>
                    <a:pt x="11" y="47"/>
                    <a:pt x="11" y="46"/>
                    <a:pt x="12" y="45"/>
                  </a:cubicBezTo>
                  <a:cubicBezTo>
                    <a:pt x="13" y="44"/>
                    <a:pt x="13" y="44"/>
                    <a:pt x="14" y="42"/>
                  </a:cubicBezTo>
                  <a:cubicBezTo>
                    <a:pt x="16" y="35"/>
                    <a:pt x="20" y="29"/>
                    <a:pt x="24" y="22"/>
                  </a:cubicBezTo>
                  <a:cubicBezTo>
                    <a:pt x="24" y="21"/>
                    <a:pt x="25" y="21"/>
                    <a:pt x="25" y="21"/>
                  </a:cubicBezTo>
                  <a:cubicBezTo>
                    <a:pt x="26" y="21"/>
                    <a:pt x="26" y="20"/>
                    <a:pt x="26" y="20"/>
                  </a:cubicBezTo>
                  <a:cubicBezTo>
                    <a:pt x="28" y="25"/>
                    <a:pt x="31" y="30"/>
                    <a:pt x="33" y="34"/>
                  </a:cubicBezTo>
                  <a:cubicBezTo>
                    <a:pt x="33" y="35"/>
                    <a:pt x="32" y="35"/>
                    <a:pt x="32" y="36"/>
                  </a:cubicBezTo>
                  <a:cubicBezTo>
                    <a:pt x="30" y="44"/>
                    <a:pt x="31" y="53"/>
                    <a:pt x="31" y="61"/>
                  </a:cubicBezTo>
                  <a:cubicBezTo>
                    <a:pt x="31" y="65"/>
                    <a:pt x="36" y="67"/>
                    <a:pt x="38" y="63"/>
                  </a:cubicBezTo>
                  <a:cubicBezTo>
                    <a:pt x="38" y="63"/>
                    <a:pt x="38" y="62"/>
                    <a:pt x="39" y="62"/>
                  </a:cubicBezTo>
                  <a:cubicBezTo>
                    <a:pt x="39" y="63"/>
                    <a:pt x="39" y="63"/>
                    <a:pt x="40" y="63"/>
                  </a:cubicBezTo>
                  <a:cubicBezTo>
                    <a:pt x="43" y="67"/>
                    <a:pt x="49" y="62"/>
                    <a:pt x="45" y="58"/>
                  </a:cubicBezTo>
                  <a:cubicBezTo>
                    <a:pt x="42" y="55"/>
                    <a:pt x="44" y="47"/>
                    <a:pt x="44" y="43"/>
                  </a:cubicBezTo>
                  <a:cubicBezTo>
                    <a:pt x="44" y="42"/>
                    <a:pt x="44" y="41"/>
                    <a:pt x="43" y="41"/>
                  </a:cubicBezTo>
                  <a:cubicBezTo>
                    <a:pt x="43" y="41"/>
                    <a:pt x="43" y="41"/>
                    <a:pt x="4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8" y="35"/>
                    <a:pt x="52" y="29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3"/>
                    <a:pt x="56" y="23"/>
                    <a:pt x="56" y="24"/>
                  </a:cubicBezTo>
                  <a:cubicBezTo>
                    <a:pt x="56" y="24"/>
                    <a:pt x="56" y="25"/>
                    <a:pt x="56" y="25"/>
                  </a:cubicBezTo>
                  <a:cubicBezTo>
                    <a:pt x="59" y="32"/>
                    <a:pt x="62" y="39"/>
                    <a:pt x="64" y="46"/>
                  </a:cubicBezTo>
                  <a:cubicBezTo>
                    <a:pt x="64" y="46"/>
                    <a:pt x="65" y="47"/>
                    <a:pt x="65" y="47"/>
                  </a:cubicBezTo>
                  <a:cubicBezTo>
                    <a:pt x="65" y="49"/>
                    <a:pt x="65" y="52"/>
                    <a:pt x="65" y="55"/>
                  </a:cubicBezTo>
                  <a:cubicBezTo>
                    <a:pt x="65" y="56"/>
                    <a:pt x="65" y="57"/>
                    <a:pt x="66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60"/>
                    <a:pt x="65" y="61"/>
                    <a:pt x="66" y="62"/>
                  </a:cubicBezTo>
                  <a:cubicBezTo>
                    <a:pt x="66" y="62"/>
                    <a:pt x="66" y="62"/>
                    <a:pt x="66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3"/>
                    <a:pt x="66" y="63"/>
                    <a:pt x="66" y="64"/>
                  </a:cubicBezTo>
                  <a:cubicBezTo>
                    <a:pt x="67" y="69"/>
                    <a:pt x="74" y="67"/>
                    <a:pt x="74" y="63"/>
                  </a:cubicBezTo>
                  <a:cubicBezTo>
                    <a:pt x="74" y="62"/>
                    <a:pt x="74" y="61"/>
                    <a:pt x="74" y="60"/>
                  </a:cubicBezTo>
                  <a:cubicBezTo>
                    <a:pt x="74" y="60"/>
                    <a:pt x="75" y="60"/>
                    <a:pt x="75" y="59"/>
                  </a:cubicBezTo>
                  <a:cubicBezTo>
                    <a:pt x="76" y="58"/>
                    <a:pt x="76" y="56"/>
                    <a:pt x="75" y="55"/>
                  </a:cubicBezTo>
                  <a:cubicBezTo>
                    <a:pt x="75" y="53"/>
                    <a:pt x="75" y="52"/>
                    <a:pt x="75" y="50"/>
                  </a:cubicBezTo>
                  <a:cubicBezTo>
                    <a:pt x="75" y="50"/>
                    <a:pt x="75" y="50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7"/>
                    <a:pt x="75" y="45"/>
                    <a:pt x="75" y="43"/>
                  </a:cubicBezTo>
                  <a:cubicBezTo>
                    <a:pt x="76" y="43"/>
                    <a:pt x="77" y="43"/>
                    <a:pt x="78" y="4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2" y="34"/>
                    <a:pt x="93" y="38"/>
                    <a:pt x="95" y="42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4"/>
                    <a:pt x="95" y="44"/>
                  </a:cubicBezTo>
                  <a:cubicBezTo>
                    <a:pt x="94" y="45"/>
                    <a:pt x="95" y="46"/>
                    <a:pt x="95" y="47"/>
                  </a:cubicBezTo>
                  <a:cubicBezTo>
                    <a:pt x="94" y="52"/>
                    <a:pt x="95" y="57"/>
                    <a:pt x="96" y="62"/>
                  </a:cubicBezTo>
                  <a:cubicBezTo>
                    <a:pt x="97" y="64"/>
                    <a:pt x="98" y="65"/>
                    <a:pt x="100" y="65"/>
                  </a:cubicBezTo>
                  <a:cubicBezTo>
                    <a:pt x="103" y="69"/>
                    <a:pt x="109" y="65"/>
                    <a:pt x="106" y="61"/>
                  </a:cubicBezTo>
                  <a:cubicBezTo>
                    <a:pt x="105" y="59"/>
                    <a:pt x="105" y="57"/>
                    <a:pt x="104" y="55"/>
                  </a:cubicBezTo>
                  <a:cubicBezTo>
                    <a:pt x="104" y="53"/>
                    <a:pt x="104" y="51"/>
                    <a:pt x="104" y="48"/>
                  </a:cubicBezTo>
                  <a:cubicBezTo>
                    <a:pt x="104" y="48"/>
                    <a:pt x="104" y="47"/>
                    <a:pt x="103" y="47"/>
                  </a:cubicBezTo>
                  <a:cubicBezTo>
                    <a:pt x="103" y="46"/>
                    <a:pt x="103" y="46"/>
                    <a:pt x="103" y="45"/>
                  </a:cubicBezTo>
                  <a:cubicBezTo>
                    <a:pt x="103" y="45"/>
                    <a:pt x="103" y="45"/>
                    <a:pt x="104" y="45"/>
                  </a:cubicBezTo>
                  <a:cubicBezTo>
                    <a:pt x="104" y="44"/>
                    <a:pt x="105" y="43"/>
                    <a:pt x="105" y="42"/>
                  </a:cubicBezTo>
                  <a:cubicBezTo>
                    <a:pt x="106" y="41"/>
                    <a:pt x="106" y="40"/>
                    <a:pt x="107" y="39"/>
                  </a:cubicBezTo>
                  <a:cubicBezTo>
                    <a:pt x="110" y="35"/>
                    <a:pt x="114" y="32"/>
                    <a:pt x="117" y="28"/>
                  </a:cubicBezTo>
                  <a:cubicBezTo>
                    <a:pt x="121" y="35"/>
                    <a:pt x="123" y="44"/>
                    <a:pt x="128" y="51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51"/>
                    <a:pt x="128" y="51"/>
                    <a:pt x="128" y="52"/>
                  </a:cubicBezTo>
                  <a:cubicBezTo>
                    <a:pt x="127" y="56"/>
                    <a:pt x="127" y="59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4"/>
                  </a:cubicBezTo>
                  <a:cubicBezTo>
                    <a:pt x="129" y="65"/>
                    <a:pt x="130" y="66"/>
                    <a:pt x="130" y="66"/>
                  </a:cubicBezTo>
                  <a:cubicBezTo>
                    <a:pt x="131" y="67"/>
                    <a:pt x="133" y="68"/>
                    <a:pt x="134" y="67"/>
                  </a:cubicBezTo>
                  <a:cubicBezTo>
                    <a:pt x="134" y="67"/>
                    <a:pt x="134" y="67"/>
                    <a:pt x="135" y="67"/>
                  </a:cubicBezTo>
                  <a:cubicBezTo>
                    <a:pt x="136" y="69"/>
                    <a:pt x="139" y="69"/>
                    <a:pt x="141" y="67"/>
                  </a:cubicBezTo>
                  <a:cubicBezTo>
                    <a:pt x="143" y="68"/>
                    <a:pt x="146" y="66"/>
                    <a:pt x="145" y="63"/>
                  </a:cubicBezTo>
                  <a:cubicBezTo>
                    <a:pt x="145" y="61"/>
                    <a:pt x="145" y="58"/>
                    <a:pt x="144" y="56"/>
                  </a:cubicBezTo>
                  <a:cubicBezTo>
                    <a:pt x="144" y="55"/>
                    <a:pt x="143" y="54"/>
                    <a:pt x="142" y="53"/>
                  </a:cubicBezTo>
                  <a:cubicBezTo>
                    <a:pt x="142" y="53"/>
                    <a:pt x="142" y="53"/>
                    <a:pt x="142" y="52"/>
                  </a:cubicBezTo>
                  <a:cubicBezTo>
                    <a:pt x="142" y="52"/>
                    <a:pt x="142" y="51"/>
                    <a:pt x="141" y="51"/>
                  </a:cubicBezTo>
                  <a:cubicBezTo>
                    <a:pt x="144" y="47"/>
                    <a:pt x="147" y="44"/>
                    <a:pt x="150" y="41"/>
                  </a:cubicBezTo>
                  <a:cubicBezTo>
                    <a:pt x="153" y="38"/>
                    <a:pt x="155" y="35"/>
                    <a:pt x="158" y="32"/>
                  </a:cubicBezTo>
                  <a:cubicBezTo>
                    <a:pt x="160" y="37"/>
                    <a:pt x="161" y="42"/>
                    <a:pt x="165" y="46"/>
                  </a:cubicBezTo>
                  <a:cubicBezTo>
                    <a:pt x="164" y="51"/>
                    <a:pt x="166" y="57"/>
                    <a:pt x="169" y="62"/>
                  </a:cubicBezTo>
                  <a:cubicBezTo>
                    <a:pt x="169" y="62"/>
                    <a:pt x="169" y="62"/>
                    <a:pt x="169" y="63"/>
                  </a:cubicBezTo>
                  <a:cubicBezTo>
                    <a:pt x="169" y="64"/>
                    <a:pt x="169" y="64"/>
                    <a:pt x="170" y="65"/>
                  </a:cubicBezTo>
                  <a:cubicBezTo>
                    <a:pt x="170" y="65"/>
                    <a:pt x="170" y="66"/>
                    <a:pt x="170" y="66"/>
                  </a:cubicBezTo>
                  <a:cubicBezTo>
                    <a:pt x="170" y="67"/>
                    <a:pt x="171" y="68"/>
                    <a:pt x="172" y="69"/>
                  </a:cubicBezTo>
                  <a:cubicBezTo>
                    <a:pt x="174" y="71"/>
                    <a:pt x="179" y="70"/>
                    <a:pt x="179" y="66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2"/>
                    <a:pt x="178" y="62"/>
                    <a:pt x="178" y="61"/>
                  </a:cubicBezTo>
                  <a:cubicBezTo>
                    <a:pt x="178" y="59"/>
                    <a:pt x="177" y="58"/>
                    <a:pt x="177" y="56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3"/>
                    <a:pt x="177" y="52"/>
                    <a:pt x="177" y="51"/>
                  </a:cubicBezTo>
                  <a:cubicBezTo>
                    <a:pt x="178" y="51"/>
                    <a:pt x="178" y="50"/>
                    <a:pt x="179" y="49"/>
                  </a:cubicBezTo>
                  <a:cubicBezTo>
                    <a:pt x="182" y="43"/>
                    <a:pt x="185" y="37"/>
                    <a:pt x="187" y="30"/>
                  </a:cubicBezTo>
                  <a:cubicBezTo>
                    <a:pt x="187" y="30"/>
                    <a:pt x="187" y="30"/>
                    <a:pt x="187" y="31"/>
                  </a:cubicBezTo>
                  <a:cubicBezTo>
                    <a:pt x="188" y="33"/>
                    <a:pt x="189" y="35"/>
                    <a:pt x="191" y="37"/>
                  </a:cubicBezTo>
                  <a:cubicBezTo>
                    <a:pt x="191" y="38"/>
                    <a:pt x="192" y="39"/>
                    <a:pt x="192" y="40"/>
                  </a:cubicBezTo>
                  <a:cubicBezTo>
                    <a:pt x="194" y="48"/>
                    <a:pt x="194" y="57"/>
                    <a:pt x="194" y="66"/>
                  </a:cubicBezTo>
                  <a:cubicBezTo>
                    <a:pt x="194" y="70"/>
                    <a:pt x="201" y="72"/>
                    <a:pt x="202" y="67"/>
                  </a:cubicBezTo>
                  <a:cubicBezTo>
                    <a:pt x="204" y="55"/>
                    <a:pt x="205" y="41"/>
                    <a:pt x="201" y="29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00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4586288" y="628650"/>
              <a:ext cx="1019175" cy="754063"/>
            </a:xfrm>
            <a:custGeom>
              <a:avLst/>
              <a:gdLst>
                <a:gd name="T0" fmla="*/ 210 w 211"/>
                <a:gd name="T1" fmla="*/ 75 h 156"/>
                <a:gd name="T2" fmla="*/ 198 w 211"/>
                <a:gd name="T3" fmla="*/ 14 h 156"/>
                <a:gd name="T4" fmla="*/ 5 w 211"/>
                <a:gd name="T5" fmla="*/ 33 h 156"/>
                <a:gd name="T6" fmla="*/ 4 w 211"/>
                <a:gd name="T7" fmla="*/ 153 h 156"/>
                <a:gd name="T8" fmla="*/ 205 w 211"/>
                <a:gd name="T9" fmla="*/ 82 h 156"/>
                <a:gd name="T10" fmla="*/ 105 w 211"/>
                <a:gd name="T11" fmla="*/ 78 h 156"/>
                <a:gd name="T12" fmla="*/ 10 w 211"/>
                <a:gd name="T13" fmla="*/ 68 h 156"/>
                <a:gd name="T14" fmla="*/ 87 w 211"/>
                <a:gd name="T15" fmla="*/ 71 h 156"/>
                <a:gd name="T16" fmla="*/ 198 w 211"/>
                <a:gd name="T17" fmla="*/ 75 h 156"/>
                <a:gd name="T18" fmla="*/ 206 w 211"/>
                <a:gd name="T19" fmla="*/ 75 h 156"/>
                <a:gd name="T20" fmla="*/ 26 w 211"/>
                <a:gd name="T21" fmla="*/ 46 h 156"/>
                <a:gd name="T22" fmla="*/ 20 w 211"/>
                <a:gd name="T23" fmla="*/ 65 h 156"/>
                <a:gd name="T24" fmla="*/ 28 w 211"/>
                <a:gd name="T25" fmla="*/ 33 h 156"/>
                <a:gd name="T26" fmla="*/ 35 w 211"/>
                <a:gd name="T27" fmla="*/ 37 h 156"/>
                <a:gd name="T28" fmla="*/ 23 w 211"/>
                <a:gd name="T29" fmla="*/ 42 h 156"/>
                <a:gd name="T30" fmla="*/ 66 w 211"/>
                <a:gd name="T31" fmla="*/ 49 h 156"/>
                <a:gd name="T32" fmla="*/ 51 w 211"/>
                <a:gd name="T33" fmla="*/ 50 h 156"/>
                <a:gd name="T34" fmla="*/ 58 w 211"/>
                <a:gd name="T35" fmla="*/ 38 h 156"/>
                <a:gd name="T36" fmla="*/ 60 w 211"/>
                <a:gd name="T37" fmla="*/ 44 h 156"/>
                <a:gd name="T38" fmla="*/ 97 w 211"/>
                <a:gd name="T39" fmla="*/ 48 h 156"/>
                <a:gd name="T40" fmla="*/ 88 w 211"/>
                <a:gd name="T41" fmla="*/ 52 h 156"/>
                <a:gd name="T42" fmla="*/ 96 w 211"/>
                <a:gd name="T43" fmla="*/ 41 h 156"/>
                <a:gd name="T44" fmla="*/ 91 w 211"/>
                <a:gd name="T45" fmla="*/ 55 h 156"/>
                <a:gd name="T46" fmla="*/ 99 w 211"/>
                <a:gd name="T47" fmla="*/ 68 h 156"/>
                <a:gd name="T48" fmla="*/ 123 w 211"/>
                <a:gd name="T49" fmla="*/ 53 h 156"/>
                <a:gd name="T50" fmla="*/ 133 w 211"/>
                <a:gd name="T51" fmla="*/ 70 h 156"/>
                <a:gd name="T52" fmla="*/ 118 w 211"/>
                <a:gd name="T53" fmla="*/ 56 h 156"/>
                <a:gd name="T54" fmla="*/ 126 w 211"/>
                <a:gd name="T55" fmla="*/ 43 h 156"/>
                <a:gd name="T56" fmla="*/ 120 w 211"/>
                <a:gd name="T57" fmla="*/ 52 h 156"/>
                <a:gd name="T58" fmla="*/ 157 w 211"/>
                <a:gd name="T59" fmla="*/ 46 h 156"/>
                <a:gd name="T60" fmla="*/ 167 w 211"/>
                <a:gd name="T61" fmla="*/ 48 h 156"/>
                <a:gd name="T62" fmla="*/ 152 w 211"/>
                <a:gd name="T63" fmla="*/ 53 h 156"/>
                <a:gd name="T64" fmla="*/ 162 w 211"/>
                <a:gd name="T65" fmla="*/ 59 h 156"/>
                <a:gd name="T66" fmla="*/ 155 w 211"/>
                <a:gd name="T67" fmla="*/ 70 h 156"/>
                <a:gd name="T68" fmla="*/ 188 w 211"/>
                <a:gd name="T69" fmla="*/ 55 h 156"/>
                <a:gd name="T70" fmla="*/ 194 w 211"/>
                <a:gd name="T71" fmla="*/ 44 h 156"/>
                <a:gd name="T72" fmla="*/ 193 w 211"/>
                <a:gd name="T73" fmla="*/ 51 h 156"/>
                <a:gd name="T74" fmla="*/ 199 w 211"/>
                <a:gd name="T75" fmla="*/ 71 h 156"/>
                <a:gd name="T76" fmla="*/ 18 w 211"/>
                <a:gd name="T77" fmla="*/ 9 h 156"/>
                <a:gd name="T78" fmla="*/ 207 w 211"/>
                <a:gd name="T79" fmla="*/ 35 h 156"/>
                <a:gd name="T80" fmla="*/ 203 w 211"/>
                <a:gd name="T81" fmla="*/ 54 h 156"/>
                <a:gd name="T82" fmla="*/ 193 w 211"/>
                <a:gd name="T83" fmla="*/ 34 h 156"/>
                <a:gd name="T84" fmla="*/ 184 w 211"/>
                <a:gd name="T85" fmla="*/ 59 h 156"/>
                <a:gd name="T86" fmla="*/ 168 w 211"/>
                <a:gd name="T87" fmla="*/ 42 h 156"/>
                <a:gd name="T88" fmla="*/ 160 w 211"/>
                <a:gd name="T89" fmla="*/ 35 h 156"/>
                <a:gd name="T90" fmla="*/ 148 w 211"/>
                <a:gd name="T91" fmla="*/ 60 h 156"/>
                <a:gd name="T92" fmla="*/ 133 w 211"/>
                <a:gd name="T93" fmla="*/ 55 h 156"/>
                <a:gd name="T94" fmla="*/ 117 w 211"/>
                <a:gd name="T95" fmla="*/ 39 h 156"/>
                <a:gd name="T96" fmla="*/ 110 w 211"/>
                <a:gd name="T97" fmla="*/ 52 h 156"/>
                <a:gd name="T98" fmla="*/ 103 w 211"/>
                <a:gd name="T99" fmla="*/ 49 h 156"/>
                <a:gd name="T100" fmla="*/ 93 w 211"/>
                <a:gd name="T101" fmla="*/ 35 h 156"/>
                <a:gd name="T102" fmla="*/ 70 w 211"/>
                <a:gd name="T103" fmla="*/ 57 h 156"/>
                <a:gd name="T104" fmla="*/ 68 w 211"/>
                <a:gd name="T105" fmla="*/ 41 h 156"/>
                <a:gd name="T106" fmla="*/ 59 w 211"/>
                <a:gd name="T107" fmla="*/ 29 h 156"/>
                <a:gd name="T108" fmla="*/ 40 w 211"/>
                <a:gd name="T109" fmla="*/ 66 h 156"/>
                <a:gd name="T110" fmla="*/ 34 w 211"/>
                <a:gd name="T111" fmla="*/ 22 h 156"/>
                <a:gd name="T112" fmla="*/ 17 w 211"/>
                <a:gd name="T113" fmla="*/ 42 h 156"/>
                <a:gd name="T114" fmla="*/ 119 w 211"/>
                <a:gd name="T115" fmla="*/ 144 h 156"/>
                <a:gd name="T116" fmla="*/ 107 w 211"/>
                <a:gd name="T117" fmla="*/ 87 h 156"/>
                <a:gd name="T118" fmla="*/ 204 w 211"/>
                <a:gd name="T119" fmla="*/ 9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1" h="156">
                  <a:moveTo>
                    <a:pt x="208" y="142"/>
                  </a:moveTo>
                  <a:cubicBezTo>
                    <a:pt x="205" y="121"/>
                    <a:pt x="206" y="98"/>
                    <a:pt x="209" y="77"/>
                  </a:cubicBezTo>
                  <a:cubicBezTo>
                    <a:pt x="209" y="77"/>
                    <a:pt x="209" y="77"/>
                    <a:pt x="209" y="76"/>
                  </a:cubicBezTo>
                  <a:cubicBezTo>
                    <a:pt x="209" y="76"/>
                    <a:pt x="210" y="75"/>
                    <a:pt x="210" y="75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0" y="75"/>
                    <a:pt x="210" y="74"/>
                    <a:pt x="210" y="74"/>
                  </a:cubicBezTo>
                  <a:cubicBezTo>
                    <a:pt x="210" y="73"/>
                    <a:pt x="210" y="73"/>
                    <a:pt x="211" y="72"/>
                  </a:cubicBezTo>
                  <a:cubicBezTo>
                    <a:pt x="210" y="72"/>
                    <a:pt x="210" y="72"/>
                    <a:pt x="210" y="72"/>
                  </a:cubicBezTo>
                  <a:cubicBezTo>
                    <a:pt x="211" y="58"/>
                    <a:pt x="211" y="43"/>
                    <a:pt x="211" y="30"/>
                  </a:cubicBezTo>
                  <a:cubicBezTo>
                    <a:pt x="211" y="20"/>
                    <a:pt x="207" y="16"/>
                    <a:pt x="198" y="14"/>
                  </a:cubicBezTo>
                  <a:cubicBezTo>
                    <a:pt x="181" y="10"/>
                    <a:pt x="165" y="6"/>
                    <a:pt x="147" y="3"/>
                  </a:cubicBezTo>
                  <a:cubicBezTo>
                    <a:pt x="130" y="1"/>
                    <a:pt x="112" y="0"/>
                    <a:pt x="94" y="0"/>
                  </a:cubicBezTo>
                  <a:cubicBezTo>
                    <a:pt x="78" y="0"/>
                    <a:pt x="63" y="2"/>
                    <a:pt x="47" y="3"/>
                  </a:cubicBezTo>
                  <a:cubicBezTo>
                    <a:pt x="36" y="3"/>
                    <a:pt x="22" y="2"/>
                    <a:pt x="12" y="8"/>
                  </a:cubicBezTo>
                  <a:cubicBezTo>
                    <a:pt x="4" y="13"/>
                    <a:pt x="5" y="24"/>
                    <a:pt x="5" y="33"/>
                  </a:cubicBezTo>
                  <a:cubicBezTo>
                    <a:pt x="6" y="44"/>
                    <a:pt x="6" y="55"/>
                    <a:pt x="7" y="66"/>
                  </a:cubicBezTo>
                  <a:cubicBezTo>
                    <a:pt x="6" y="68"/>
                    <a:pt x="6" y="70"/>
                    <a:pt x="5" y="72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0" y="99"/>
                    <a:pt x="2" y="126"/>
                    <a:pt x="2" y="151"/>
                  </a:cubicBezTo>
                  <a:cubicBezTo>
                    <a:pt x="2" y="152"/>
                    <a:pt x="3" y="153"/>
                    <a:pt x="4" y="153"/>
                  </a:cubicBezTo>
                  <a:cubicBezTo>
                    <a:pt x="44" y="147"/>
                    <a:pt x="84" y="146"/>
                    <a:pt x="125" y="148"/>
                  </a:cubicBezTo>
                  <a:cubicBezTo>
                    <a:pt x="151" y="149"/>
                    <a:pt x="183" y="156"/>
                    <a:pt x="208" y="145"/>
                  </a:cubicBezTo>
                  <a:cubicBezTo>
                    <a:pt x="210" y="145"/>
                    <a:pt x="209" y="143"/>
                    <a:pt x="208" y="142"/>
                  </a:cubicBezTo>
                  <a:close/>
                  <a:moveTo>
                    <a:pt x="205" y="82"/>
                  </a:moveTo>
                  <a:cubicBezTo>
                    <a:pt x="205" y="82"/>
                    <a:pt x="205" y="82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ubicBezTo>
                    <a:pt x="205" y="81"/>
                    <a:pt x="204" y="80"/>
                    <a:pt x="203" y="80"/>
                  </a:cubicBezTo>
                  <a:cubicBezTo>
                    <a:pt x="201" y="80"/>
                    <a:pt x="200" y="81"/>
                    <a:pt x="198" y="81"/>
                  </a:cubicBezTo>
                  <a:cubicBezTo>
                    <a:pt x="184" y="79"/>
                    <a:pt x="170" y="80"/>
                    <a:pt x="156" y="79"/>
                  </a:cubicBezTo>
                  <a:cubicBezTo>
                    <a:pt x="139" y="78"/>
                    <a:pt x="122" y="78"/>
                    <a:pt x="105" y="78"/>
                  </a:cubicBezTo>
                  <a:cubicBezTo>
                    <a:pt x="100" y="78"/>
                    <a:pt x="94" y="78"/>
                    <a:pt x="89" y="78"/>
                  </a:cubicBezTo>
                  <a:cubicBezTo>
                    <a:pt x="87" y="78"/>
                    <a:pt x="85" y="78"/>
                    <a:pt x="83" y="78"/>
                  </a:cubicBezTo>
                  <a:cubicBezTo>
                    <a:pt x="58" y="79"/>
                    <a:pt x="32" y="80"/>
                    <a:pt x="9" y="72"/>
                  </a:cubicBezTo>
                  <a:cubicBezTo>
                    <a:pt x="9" y="71"/>
                    <a:pt x="9" y="69"/>
                    <a:pt x="10" y="68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30" y="68"/>
                    <a:pt x="49" y="69"/>
                    <a:pt x="69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5" y="70"/>
                    <a:pt x="80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2"/>
                    <a:pt x="86" y="71"/>
                    <a:pt x="87" y="71"/>
                  </a:cubicBezTo>
                  <a:cubicBezTo>
                    <a:pt x="95" y="71"/>
                    <a:pt x="104" y="72"/>
                    <a:pt x="112" y="72"/>
                  </a:cubicBezTo>
                  <a:cubicBezTo>
                    <a:pt x="113" y="73"/>
                    <a:pt x="114" y="73"/>
                    <a:pt x="115" y="72"/>
                  </a:cubicBezTo>
                  <a:cubicBezTo>
                    <a:pt x="135" y="73"/>
                    <a:pt x="155" y="74"/>
                    <a:pt x="175" y="74"/>
                  </a:cubicBezTo>
                  <a:cubicBezTo>
                    <a:pt x="175" y="75"/>
                    <a:pt x="176" y="75"/>
                    <a:pt x="176" y="74"/>
                  </a:cubicBezTo>
                  <a:cubicBezTo>
                    <a:pt x="184" y="75"/>
                    <a:pt x="191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5"/>
                    <a:pt x="200" y="75"/>
                    <a:pt x="201" y="75"/>
                  </a:cubicBezTo>
                  <a:cubicBezTo>
                    <a:pt x="201" y="75"/>
                    <a:pt x="201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3" y="75"/>
                    <a:pt x="205" y="75"/>
                    <a:pt x="206" y="75"/>
                  </a:cubicBezTo>
                  <a:cubicBezTo>
                    <a:pt x="206" y="77"/>
                    <a:pt x="205" y="80"/>
                    <a:pt x="205" y="82"/>
                  </a:cubicBezTo>
                  <a:close/>
                  <a:moveTo>
                    <a:pt x="23" y="47"/>
                  </a:moveTo>
                  <a:cubicBezTo>
                    <a:pt x="23" y="47"/>
                    <a:pt x="24" y="47"/>
                    <a:pt x="25" y="47"/>
                  </a:cubicBezTo>
                  <a:cubicBezTo>
                    <a:pt x="25" y="46"/>
                    <a:pt x="26" y="46"/>
                    <a:pt x="26" y="45"/>
                  </a:cubicBezTo>
                  <a:cubicBezTo>
                    <a:pt x="26" y="45"/>
                    <a:pt x="26" y="45"/>
                    <a:pt x="26" y="46"/>
                  </a:cubicBezTo>
                  <a:cubicBezTo>
                    <a:pt x="27" y="47"/>
                    <a:pt x="29" y="48"/>
                    <a:pt x="30" y="48"/>
                  </a:cubicBezTo>
                  <a:cubicBezTo>
                    <a:pt x="31" y="48"/>
                    <a:pt x="31" y="48"/>
                    <a:pt x="32" y="47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50"/>
                    <a:pt x="33" y="59"/>
                    <a:pt x="36" y="65"/>
                  </a:cubicBezTo>
                  <a:cubicBezTo>
                    <a:pt x="31" y="65"/>
                    <a:pt x="25" y="65"/>
                    <a:pt x="20" y="65"/>
                  </a:cubicBezTo>
                  <a:cubicBezTo>
                    <a:pt x="19" y="58"/>
                    <a:pt x="20" y="51"/>
                    <a:pt x="20" y="44"/>
                  </a:cubicBezTo>
                  <a:cubicBezTo>
                    <a:pt x="21" y="45"/>
                    <a:pt x="22" y="46"/>
                    <a:pt x="23" y="47"/>
                  </a:cubicBezTo>
                  <a:close/>
                  <a:moveTo>
                    <a:pt x="23" y="42"/>
                  </a:moveTo>
                  <a:cubicBezTo>
                    <a:pt x="24" y="38"/>
                    <a:pt x="25" y="35"/>
                    <a:pt x="28" y="32"/>
                  </a:cubicBezTo>
                  <a:cubicBezTo>
                    <a:pt x="28" y="32"/>
                    <a:pt x="28" y="32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0" y="33"/>
                    <a:pt x="32" y="34"/>
                    <a:pt x="34" y="33"/>
                  </a:cubicBezTo>
                  <a:cubicBezTo>
                    <a:pt x="34" y="34"/>
                    <a:pt x="35" y="35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3" y="39"/>
                    <a:pt x="31" y="42"/>
                    <a:pt x="30" y="44"/>
                  </a:cubicBezTo>
                  <a:cubicBezTo>
                    <a:pt x="29" y="43"/>
                    <a:pt x="29" y="41"/>
                    <a:pt x="28" y="40"/>
                  </a:cubicBezTo>
                  <a:cubicBezTo>
                    <a:pt x="27" y="39"/>
                    <a:pt x="25" y="39"/>
                    <a:pt x="25" y="41"/>
                  </a:cubicBezTo>
                  <a:cubicBezTo>
                    <a:pt x="25" y="42"/>
                    <a:pt x="24" y="42"/>
                    <a:pt x="24" y="43"/>
                  </a:cubicBezTo>
                  <a:cubicBezTo>
                    <a:pt x="23" y="43"/>
                    <a:pt x="23" y="42"/>
                    <a:pt x="23" y="42"/>
                  </a:cubicBezTo>
                  <a:close/>
                  <a:moveTo>
                    <a:pt x="52" y="52"/>
                  </a:moveTo>
                  <a:cubicBezTo>
                    <a:pt x="53" y="52"/>
                    <a:pt x="54" y="52"/>
                    <a:pt x="55" y="52"/>
                  </a:cubicBezTo>
                  <a:cubicBezTo>
                    <a:pt x="56" y="50"/>
                    <a:pt x="57" y="49"/>
                    <a:pt x="58" y="47"/>
                  </a:cubicBezTo>
                  <a:cubicBezTo>
                    <a:pt x="60" y="49"/>
                    <a:pt x="61" y="51"/>
                    <a:pt x="64" y="51"/>
                  </a:cubicBezTo>
                  <a:cubicBezTo>
                    <a:pt x="65" y="51"/>
                    <a:pt x="66" y="50"/>
                    <a:pt x="66" y="49"/>
                  </a:cubicBezTo>
                  <a:cubicBezTo>
                    <a:pt x="67" y="52"/>
                    <a:pt x="67" y="56"/>
                    <a:pt x="67" y="58"/>
                  </a:cubicBezTo>
                  <a:cubicBezTo>
                    <a:pt x="67" y="61"/>
                    <a:pt x="68" y="64"/>
                    <a:pt x="68" y="67"/>
                  </a:cubicBezTo>
                  <a:cubicBezTo>
                    <a:pt x="63" y="67"/>
                    <a:pt x="59" y="66"/>
                    <a:pt x="54" y="66"/>
                  </a:cubicBezTo>
                  <a:cubicBezTo>
                    <a:pt x="54" y="66"/>
                    <a:pt x="54" y="66"/>
                    <a:pt x="54" y="65"/>
                  </a:cubicBezTo>
                  <a:cubicBezTo>
                    <a:pt x="51" y="61"/>
                    <a:pt x="51" y="55"/>
                    <a:pt x="51" y="50"/>
                  </a:cubicBezTo>
                  <a:cubicBezTo>
                    <a:pt x="51" y="51"/>
                    <a:pt x="52" y="51"/>
                    <a:pt x="52" y="52"/>
                  </a:cubicBezTo>
                  <a:close/>
                  <a:moveTo>
                    <a:pt x="52" y="45"/>
                  </a:moveTo>
                  <a:cubicBezTo>
                    <a:pt x="53" y="43"/>
                    <a:pt x="55" y="40"/>
                    <a:pt x="57" y="38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8" y="38"/>
                    <a:pt x="58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9"/>
                    <a:pt x="63" y="38"/>
                    <a:pt x="63" y="38"/>
                  </a:cubicBezTo>
                  <a:cubicBezTo>
                    <a:pt x="64" y="40"/>
                    <a:pt x="65" y="41"/>
                    <a:pt x="66" y="43"/>
                  </a:cubicBezTo>
                  <a:cubicBezTo>
                    <a:pt x="65" y="45"/>
                    <a:pt x="65" y="46"/>
                    <a:pt x="64" y="47"/>
                  </a:cubicBezTo>
                  <a:cubicBezTo>
                    <a:pt x="62" y="49"/>
                    <a:pt x="61" y="45"/>
                    <a:pt x="60" y="44"/>
                  </a:cubicBezTo>
                  <a:cubicBezTo>
                    <a:pt x="60" y="43"/>
                    <a:pt x="59" y="42"/>
                    <a:pt x="58" y="43"/>
                  </a:cubicBezTo>
                  <a:cubicBezTo>
                    <a:pt x="56" y="45"/>
                    <a:pt x="55" y="46"/>
                    <a:pt x="54" y="48"/>
                  </a:cubicBezTo>
                  <a:cubicBezTo>
                    <a:pt x="53" y="47"/>
                    <a:pt x="52" y="46"/>
                    <a:pt x="52" y="45"/>
                  </a:cubicBezTo>
                  <a:close/>
                  <a:moveTo>
                    <a:pt x="97" y="48"/>
                  </a:moveTo>
                  <a:cubicBezTo>
                    <a:pt x="97" y="48"/>
                    <a:pt x="97" y="48"/>
                    <a:pt x="97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5" y="48"/>
                    <a:pt x="95" y="47"/>
                    <a:pt x="95" y="46"/>
                  </a:cubicBezTo>
                  <a:cubicBezTo>
                    <a:pt x="95" y="44"/>
                    <a:pt x="92" y="44"/>
                    <a:pt x="92" y="46"/>
                  </a:cubicBezTo>
                  <a:cubicBezTo>
                    <a:pt x="91" y="48"/>
                    <a:pt x="90" y="50"/>
                    <a:pt x="88" y="52"/>
                  </a:cubicBezTo>
                  <a:cubicBezTo>
                    <a:pt x="87" y="51"/>
                    <a:pt x="86" y="50"/>
                    <a:pt x="85" y="49"/>
                  </a:cubicBezTo>
                  <a:cubicBezTo>
                    <a:pt x="87" y="46"/>
                    <a:pt x="89" y="43"/>
                    <a:pt x="92" y="41"/>
                  </a:cubicBezTo>
                  <a:cubicBezTo>
                    <a:pt x="92" y="41"/>
                    <a:pt x="92" y="41"/>
                    <a:pt x="93" y="41"/>
                  </a:cubicBezTo>
                  <a:cubicBezTo>
                    <a:pt x="94" y="42"/>
                    <a:pt x="94" y="42"/>
                    <a:pt x="95" y="42"/>
                  </a:cubicBezTo>
                  <a:cubicBezTo>
                    <a:pt x="95" y="42"/>
                    <a:pt x="96" y="41"/>
                    <a:pt x="96" y="41"/>
                  </a:cubicBezTo>
                  <a:cubicBezTo>
                    <a:pt x="97" y="43"/>
                    <a:pt x="97" y="45"/>
                    <a:pt x="98" y="46"/>
                  </a:cubicBezTo>
                  <a:cubicBezTo>
                    <a:pt x="98" y="47"/>
                    <a:pt x="97" y="47"/>
                    <a:pt x="97" y="48"/>
                  </a:cubicBezTo>
                  <a:cubicBezTo>
                    <a:pt x="97" y="48"/>
                    <a:pt x="97" y="48"/>
                    <a:pt x="97" y="48"/>
                  </a:cubicBezTo>
                  <a:close/>
                  <a:moveTo>
                    <a:pt x="88" y="56"/>
                  </a:moveTo>
                  <a:cubicBezTo>
                    <a:pt x="89" y="56"/>
                    <a:pt x="90" y="56"/>
                    <a:pt x="91" y="55"/>
                  </a:cubicBezTo>
                  <a:cubicBezTo>
                    <a:pt x="91" y="53"/>
                    <a:pt x="92" y="52"/>
                    <a:pt x="93" y="51"/>
                  </a:cubicBezTo>
                  <a:cubicBezTo>
                    <a:pt x="93" y="52"/>
                    <a:pt x="94" y="53"/>
                    <a:pt x="95" y="53"/>
                  </a:cubicBezTo>
                  <a:cubicBezTo>
                    <a:pt x="96" y="53"/>
                    <a:pt x="96" y="53"/>
                    <a:pt x="97" y="52"/>
                  </a:cubicBezTo>
                  <a:cubicBezTo>
                    <a:pt x="97" y="58"/>
                    <a:pt x="97" y="63"/>
                    <a:pt x="99" y="68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5" y="68"/>
                    <a:pt x="91" y="68"/>
                    <a:pt x="86" y="68"/>
                  </a:cubicBezTo>
                  <a:cubicBezTo>
                    <a:pt x="83" y="64"/>
                    <a:pt x="84" y="58"/>
                    <a:pt x="84" y="53"/>
                  </a:cubicBezTo>
                  <a:cubicBezTo>
                    <a:pt x="85" y="54"/>
                    <a:pt x="87" y="55"/>
                    <a:pt x="88" y="56"/>
                  </a:cubicBezTo>
                  <a:close/>
                  <a:moveTo>
                    <a:pt x="118" y="56"/>
                  </a:moveTo>
                  <a:cubicBezTo>
                    <a:pt x="120" y="57"/>
                    <a:pt x="122" y="55"/>
                    <a:pt x="123" y="53"/>
                  </a:cubicBezTo>
                  <a:cubicBezTo>
                    <a:pt x="124" y="55"/>
                    <a:pt x="124" y="56"/>
                    <a:pt x="124" y="57"/>
                  </a:cubicBezTo>
                  <a:cubicBezTo>
                    <a:pt x="124" y="58"/>
                    <a:pt x="126" y="59"/>
                    <a:pt x="126" y="59"/>
                  </a:cubicBezTo>
                  <a:cubicBezTo>
                    <a:pt x="128" y="58"/>
                    <a:pt x="129" y="57"/>
                    <a:pt x="130" y="56"/>
                  </a:cubicBezTo>
                  <a:cubicBezTo>
                    <a:pt x="130" y="58"/>
                    <a:pt x="130" y="59"/>
                    <a:pt x="130" y="60"/>
                  </a:cubicBezTo>
                  <a:cubicBezTo>
                    <a:pt x="131" y="63"/>
                    <a:pt x="131" y="67"/>
                    <a:pt x="133" y="70"/>
                  </a:cubicBezTo>
                  <a:cubicBezTo>
                    <a:pt x="127" y="69"/>
                    <a:pt x="121" y="69"/>
                    <a:pt x="115" y="69"/>
                  </a:cubicBezTo>
                  <a:cubicBezTo>
                    <a:pt x="114" y="63"/>
                    <a:pt x="113" y="57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5" y="53"/>
                    <a:pt x="116" y="55"/>
                    <a:pt x="118" y="56"/>
                  </a:cubicBezTo>
                  <a:close/>
                  <a:moveTo>
                    <a:pt x="114" y="48"/>
                  </a:moveTo>
                  <a:cubicBezTo>
                    <a:pt x="115" y="47"/>
                    <a:pt x="116" y="44"/>
                    <a:pt x="118" y="43"/>
                  </a:cubicBezTo>
                  <a:cubicBezTo>
                    <a:pt x="118" y="43"/>
                    <a:pt x="118" y="44"/>
                    <a:pt x="119" y="44"/>
                  </a:cubicBezTo>
                  <a:cubicBezTo>
                    <a:pt x="121" y="44"/>
                    <a:pt x="123" y="43"/>
                    <a:pt x="125" y="43"/>
                  </a:cubicBezTo>
                  <a:cubicBezTo>
                    <a:pt x="125" y="43"/>
                    <a:pt x="125" y="43"/>
                    <a:pt x="126" y="43"/>
                  </a:cubicBezTo>
                  <a:cubicBezTo>
                    <a:pt x="127" y="45"/>
                    <a:pt x="128" y="48"/>
                    <a:pt x="130" y="50"/>
                  </a:cubicBezTo>
                  <a:cubicBezTo>
                    <a:pt x="129" y="52"/>
                    <a:pt x="128" y="53"/>
                    <a:pt x="127" y="55"/>
                  </a:cubicBezTo>
                  <a:cubicBezTo>
                    <a:pt x="126" y="53"/>
                    <a:pt x="126" y="51"/>
                    <a:pt x="125" y="49"/>
                  </a:cubicBezTo>
                  <a:cubicBezTo>
                    <a:pt x="125" y="48"/>
                    <a:pt x="123" y="48"/>
                    <a:pt x="122" y="49"/>
                  </a:cubicBezTo>
                  <a:cubicBezTo>
                    <a:pt x="121" y="50"/>
                    <a:pt x="121" y="51"/>
                    <a:pt x="120" y="52"/>
                  </a:cubicBezTo>
                  <a:cubicBezTo>
                    <a:pt x="119" y="53"/>
                    <a:pt x="119" y="53"/>
                    <a:pt x="119" y="52"/>
                  </a:cubicBezTo>
                  <a:cubicBezTo>
                    <a:pt x="118" y="51"/>
                    <a:pt x="117" y="50"/>
                    <a:pt x="115" y="49"/>
                  </a:cubicBezTo>
                  <a:cubicBezTo>
                    <a:pt x="115" y="48"/>
                    <a:pt x="114" y="48"/>
                    <a:pt x="114" y="48"/>
                  </a:cubicBezTo>
                  <a:close/>
                  <a:moveTo>
                    <a:pt x="152" y="52"/>
                  </a:moveTo>
                  <a:cubicBezTo>
                    <a:pt x="153" y="50"/>
                    <a:pt x="155" y="48"/>
                    <a:pt x="157" y="46"/>
                  </a:cubicBezTo>
                  <a:cubicBezTo>
                    <a:pt x="158" y="45"/>
                    <a:pt x="158" y="44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60" y="43"/>
                  </a:cubicBezTo>
                  <a:cubicBezTo>
                    <a:pt x="161" y="43"/>
                    <a:pt x="163" y="44"/>
                    <a:pt x="165" y="43"/>
                  </a:cubicBezTo>
                  <a:cubicBezTo>
                    <a:pt x="166" y="45"/>
                    <a:pt x="166" y="46"/>
                    <a:pt x="167" y="48"/>
                  </a:cubicBezTo>
                  <a:cubicBezTo>
                    <a:pt x="167" y="49"/>
                    <a:pt x="168" y="49"/>
                    <a:pt x="168" y="50"/>
                  </a:cubicBezTo>
                  <a:cubicBezTo>
                    <a:pt x="166" y="52"/>
                    <a:pt x="165" y="54"/>
                    <a:pt x="163" y="55"/>
                  </a:cubicBezTo>
                  <a:cubicBezTo>
                    <a:pt x="163" y="54"/>
                    <a:pt x="163" y="53"/>
                    <a:pt x="163" y="52"/>
                  </a:cubicBezTo>
                  <a:cubicBezTo>
                    <a:pt x="163" y="51"/>
                    <a:pt x="161" y="49"/>
                    <a:pt x="160" y="51"/>
                  </a:cubicBezTo>
                  <a:cubicBezTo>
                    <a:pt x="158" y="54"/>
                    <a:pt x="154" y="56"/>
                    <a:pt x="152" y="53"/>
                  </a:cubicBezTo>
                  <a:cubicBezTo>
                    <a:pt x="152" y="53"/>
                    <a:pt x="152" y="53"/>
                    <a:pt x="152" y="53"/>
                  </a:cubicBezTo>
                  <a:cubicBezTo>
                    <a:pt x="152" y="53"/>
                    <a:pt x="152" y="52"/>
                    <a:pt x="152" y="52"/>
                  </a:cubicBezTo>
                  <a:close/>
                  <a:moveTo>
                    <a:pt x="160" y="56"/>
                  </a:moveTo>
                  <a:cubicBezTo>
                    <a:pt x="160" y="56"/>
                    <a:pt x="160" y="57"/>
                    <a:pt x="160" y="57"/>
                  </a:cubicBezTo>
                  <a:cubicBezTo>
                    <a:pt x="160" y="58"/>
                    <a:pt x="161" y="59"/>
                    <a:pt x="162" y="59"/>
                  </a:cubicBezTo>
                  <a:cubicBezTo>
                    <a:pt x="166" y="59"/>
                    <a:pt x="168" y="56"/>
                    <a:pt x="170" y="53"/>
                  </a:cubicBezTo>
                  <a:cubicBezTo>
                    <a:pt x="170" y="54"/>
                    <a:pt x="170" y="55"/>
                    <a:pt x="171" y="55"/>
                  </a:cubicBezTo>
                  <a:cubicBezTo>
                    <a:pt x="171" y="60"/>
                    <a:pt x="171" y="66"/>
                    <a:pt x="173" y="71"/>
                  </a:cubicBezTo>
                  <a:cubicBezTo>
                    <a:pt x="167" y="71"/>
                    <a:pt x="161" y="71"/>
                    <a:pt x="155" y="70"/>
                  </a:cubicBezTo>
                  <a:cubicBezTo>
                    <a:pt x="155" y="70"/>
                    <a:pt x="155" y="70"/>
                    <a:pt x="155" y="70"/>
                  </a:cubicBezTo>
                  <a:cubicBezTo>
                    <a:pt x="153" y="67"/>
                    <a:pt x="153" y="64"/>
                    <a:pt x="152" y="61"/>
                  </a:cubicBezTo>
                  <a:cubicBezTo>
                    <a:pt x="152" y="60"/>
                    <a:pt x="151" y="58"/>
                    <a:pt x="151" y="57"/>
                  </a:cubicBezTo>
                  <a:cubicBezTo>
                    <a:pt x="154" y="59"/>
                    <a:pt x="157" y="58"/>
                    <a:pt x="160" y="56"/>
                  </a:cubicBezTo>
                  <a:close/>
                  <a:moveTo>
                    <a:pt x="193" y="51"/>
                  </a:moveTo>
                  <a:cubicBezTo>
                    <a:pt x="191" y="52"/>
                    <a:pt x="189" y="54"/>
                    <a:pt x="188" y="55"/>
                  </a:cubicBezTo>
                  <a:cubicBezTo>
                    <a:pt x="188" y="55"/>
                    <a:pt x="188" y="54"/>
                    <a:pt x="188" y="54"/>
                  </a:cubicBezTo>
                  <a:cubicBezTo>
                    <a:pt x="188" y="53"/>
                    <a:pt x="187" y="53"/>
                    <a:pt x="186" y="52"/>
                  </a:cubicBezTo>
                  <a:cubicBezTo>
                    <a:pt x="188" y="50"/>
                    <a:pt x="189" y="47"/>
                    <a:pt x="190" y="45"/>
                  </a:cubicBezTo>
                  <a:cubicBezTo>
                    <a:pt x="191" y="45"/>
                    <a:pt x="191" y="45"/>
                    <a:pt x="192" y="45"/>
                  </a:cubicBezTo>
                  <a:cubicBezTo>
                    <a:pt x="193" y="45"/>
                    <a:pt x="193" y="44"/>
                    <a:pt x="194" y="44"/>
                  </a:cubicBezTo>
                  <a:cubicBezTo>
                    <a:pt x="194" y="45"/>
                    <a:pt x="195" y="44"/>
                    <a:pt x="195" y="44"/>
                  </a:cubicBezTo>
                  <a:cubicBezTo>
                    <a:pt x="196" y="47"/>
                    <a:pt x="197" y="50"/>
                    <a:pt x="198" y="52"/>
                  </a:cubicBezTo>
                  <a:cubicBezTo>
                    <a:pt x="197" y="53"/>
                    <a:pt x="197" y="54"/>
                    <a:pt x="196" y="54"/>
                  </a:cubicBezTo>
                  <a:cubicBezTo>
                    <a:pt x="196" y="52"/>
                    <a:pt x="196" y="52"/>
                    <a:pt x="196" y="52"/>
                  </a:cubicBezTo>
                  <a:cubicBezTo>
                    <a:pt x="196" y="50"/>
                    <a:pt x="194" y="50"/>
                    <a:pt x="193" y="51"/>
                  </a:cubicBezTo>
                  <a:close/>
                  <a:moveTo>
                    <a:pt x="192" y="5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7"/>
                    <a:pt x="192" y="58"/>
                    <a:pt x="193" y="58"/>
                  </a:cubicBezTo>
                  <a:cubicBezTo>
                    <a:pt x="196" y="58"/>
                    <a:pt x="197" y="57"/>
                    <a:pt x="199" y="56"/>
                  </a:cubicBezTo>
                  <a:cubicBezTo>
                    <a:pt x="199" y="61"/>
                    <a:pt x="199" y="66"/>
                    <a:pt x="199" y="71"/>
                  </a:cubicBezTo>
                  <a:cubicBezTo>
                    <a:pt x="196" y="71"/>
                    <a:pt x="193" y="71"/>
                    <a:pt x="190" y="71"/>
                  </a:cubicBezTo>
                  <a:cubicBezTo>
                    <a:pt x="188" y="68"/>
                    <a:pt x="187" y="63"/>
                    <a:pt x="187" y="59"/>
                  </a:cubicBezTo>
                  <a:cubicBezTo>
                    <a:pt x="189" y="58"/>
                    <a:pt x="190" y="57"/>
                    <a:pt x="192" y="56"/>
                  </a:cubicBezTo>
                  <a:close/>
                  <a:moveTo>
                    <a:pt x="9" y="41"/>
                  </a:moveTo>
                  <a:cubicBezTo>
                    <a:pt x="8" y="30"/>
                    <a:pt x="4" y="15"/>
                    <a:pt x="18" y="9"/>
                  </a:cubicBezTo>
                  <a:cubicBezTo>
                    <a:pt x="28" y="5"/>
                    <a:pt x="41" y="6"/>
                    <a:pt x="52" y="6"/>
                  </a:cubicBezTo>
                  <a:cubicBezTo>
                    <a:pt x="65" y="5"/>
                    <a:pt x="78" y="4"/>
                    <a:pt x="92" y="3"/>
                  </a:cubicBezTo>
                  <a:cubicBezTo>
                    <a:pt x="122" y="3"/>
                    <a:pt x="151" y="6"/>
                    <a:pt x="180" y="13"/>
                  </a:cubicBezTo>
                  <a:cubicBezTo>
                    <a:pt x="187" y="14"/>
                    <a:pt x="193" y="16"/>
                    <a:pt x="199" y="17"/>
                  </a:cubicBezTo>
                  <a:cubicBezTo>
                    <a:pt x="208" y="19"/>
                    <a:pt x="208" y="27"/>
                    <a:pt x="207" y="35"/>
                  </a:cubicBezTo>
                  <a:cubicBezTo>
                    <a:pt x="207" y="47"/>
                    <a:pt x="208" y="59"/>
                    <a:pt x="207" y="72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5" y="72"/>
                    <a:pt x="203" y="71"/>
                    <a:pt x="202" y="71"/>
                  </a:cubicBezTo>
                  <a:cubicBezTo>
                    <a:pt x="202" y="66"/>
                    <a:pt x="202" y="61"/>
                    <a:pt x="202" y="56"/>
                  </a:cubicBezTo>
                  <a:cubicBezTo>
                    <a:pt x="203" y="56"/>
                    <a:pt x="204" y="55"/>
                    <a:pt x="203" y="54"/>
                  </a:cubicBezTo>
                  <a:cubicBezTo>
                    <a:pt x="203" y="54"/>
                    <a:pt x="203" y="54"/>
                    <a:pt x="203" y="53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5" y="52"/>
                    <a:pt x="203" y="49"/>
                    <a:pt x="201" y="50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199" y="45"/>
                    <a:pt x="197" y="39"/>
                    <a:pt x="193" y="34"/>
                  </a:cubicBezTo>
                  <a:cubicBezTo>
                    <a:pt x="192" y="32"/>
                    <a:pt x="191" y="33"/>
                    <a:pt x="190" y="34"/>
                  </a:cubicBezTo>
                  <a:cubicBezTo>
                    <a:pt x="189" y="42"/>
                    <a:pt x="185" y="48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5"/>
                    <a:pt x="181" y="56"/>
                  </a:cubicBezTo>
                  <a:cubicBezTo>
                    <a:pt x="182" y="57"/>
                    <a:pt x="183" y="58"/>
                    <a:pt x="184" y="59"/>
                  </a:cubicBezTo>
                  <a:cubicBezTo>
                    <a:pt x="184" y="63"/>
                    <a:pt x="184" y="68"/>
                    <a:pt x="186" y="71"/>
                  </a:cubicBezTo>
                  <a:cubicBezTo>
                    <a:pt x="183" y="71"/>
                    <a:pt x="180" y="71"/>
                    <a:pt x="176" y="71"/>
                  </a:cubicBezTo>
                  <a:cubicBezTo>
                    <a:pt x="174" y="66"/>
                    <a:pt x="174" y="59"/>
                    <a:pt x="174" y="53"/>
                  </a:cubicBezTo>
                  <a:cubicBezTo>
                    <a:pt x="174" y="52"/>
                    <a:pt x="173" y="52"/>
                    <a:pt x="173" y="52"/>
                  </a:cubicBezTo>
                  <a:cubicBezTo>
                    <a:pt x="171" y="49"/>
                    <a:pt x="169" y="45"/>
                    <a:pt x="168" y="42"/>
                  </a:cubicBezTo>
                  <a:cubicBezTo>
                    <a:pt x="168" y="41"/>
                    <a:pt x="168" y="40"/>
                    <a:pt x="167" y="40"/>
                  </a:cubicBezTo>
                  <a:cubicBezTo>
                    <a:pt x="166" y="38"/>
                    <a:pt x="166" y="37"/>
                    <a:pt x="165" y="36"/>
                  </a:cubicBezTo>
                  <a:cubicBezTo>
                    <a:pt x="165" y="35"/>
                    <a:pt x="164" y="34"/>
                    <a:pt x="164" y="33"/>
                  </a:cubicBezTo>
                  <a:cubicBezTo>
                    <a:pt x="163" y="32"/>
                    <a:pt x="161" y="32"/>
                    <a:pt x="161" y="33"/>
                  </a:cubicBezTo>
                  <a:cubicBezTo>
                    <a:pt x="160" y="34"/>
                    <a:pt x="160" y="34"/>
                    <a:pt x="160" y="35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56" y="41"/>
                    <a:pt x="153" y="47"/>
                    <a:pt x="147" y="51"/>
                  </a:cubicBezTo>
                  <a:cubicBezTo>
                    <a:pt x="145" y="52"/>
                    <a:pt x="147" y="54"/>
                    <a:pt x="148" y="54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8" y="56"/>
                    <a:pt x="148" y="58"/>
                    <a:pt x="148" y="60"/>
                  </a:cubicBezTo>
                  <a:cubicBezTo>
                    <a:pt x="149" y="64"/>
                    <a:pt x="150" y="67"/>
                    <a:pt x="151" y="70"/>
                  </a:cubicBezTo>
                  <a:cubicBezTo>
                    <a:pt x="147" y="70"/>
                    <a:pt x="142" y="70"/>
                    <a:pt x="137" y="70"/>
                  </a:cubicBezTo>
                  <a:cubicBezTo>
                    <a:pt x="137" y="69"/>
                    <a:pt x="137" y="69"/>
                    <a:pt x="137" y="69"/>
                  </a:cubicBezTo>
                  <a:cubicBezTo>
                    <a:pt x="135" y="67"/>
                    <a:pt x="134" y="62"/>
                    <a:pt x="134" y="60"/>
                  </a:cubicBezTo>
                  <a:cubicBezTo>
                    <a:pt x="133" y="58"/>
                    <a:pt x="133" y="57"/>
                    <a:pt x="133" y="55"/>
                  </a:cubicBezTo>
                  <a:cubicBezTo>
                    <a:pt x="134" y="55"/>
                    <a:pt x="135" y="54"/>
                    <a:pt x="135" y="53"/>
                  </a:cubicBezTo>
                  <a:cubicBezTo>
                    <a:pt x="133" y="49"/>
                    <a:pt x="130" y="43"/>
                    <a:pt x="127" y="39"/>
                  </a:cubicBezTo>
                  <a:cubicBezTo>
                    <a:pt x="126" y="36"/>
                    <a:pt x="124" y="34"/>
                    <a:pt x="123" y="31"/>
                  </a:cubicBezTo>
                  <a:cubicBezTo>
                    <a:pt x="122" y="30"/>
                    <a:pt x="120" y="30"/>
                    <a:pt x="120" y="31"/>
                  </a:cubicBezTo>
                  <a:cubicBezTo>
                    <a:pt x="119" y="34"/>
                    <a:pt x="118" y="36"/>
                    <a:pt x="117" y="39"/>
                  </a:cubicBezTo>
                  <a:cubicBezTo>
                    <a:pt x="114" y="41"/>
                    <a:pt x="112" y="45"/>
                    <a:pt x="110" y="48"/>
                  </a:cubicBezTo>
                  <a:cubicBezTo>
                    <a:pt x="110" y="48"/>
                    <a:pt x="109" y="49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9" y="51"/>
                    <a:pt x="109" y="51"/>
                    <a:pt x="110" y="52"/>
                  </a:cubicBezTo>
                  <a:cubicBezTo>
                    <a:pt x="110" y="57"/>
                    <a:pt x="111" y="63"/>
                    <a:pt x="112" y="69"/>
                  </a:cubicBezTo>
                  <a:cubicBezTo>
                    <a:pt x="108" y="69"/>
                    <a:pt x="105" y="69"/>
                    <a:pt x="102" y="68"/>
                  </a:cubicBezTo>
                  <a:cubicBezTo>
                    <a:pt x="102" y="68"/>
                    <a:pt x="103" y="67"/>
                    <a:pt x="102" y="67"/>
                  </a:cubicBezTo>
                  <a:cubicBezTo>
                    <a:pt x="100" y="61"/>
                    <a:pt x="100" y="56"/>
                    <a:pt x="100" y="51"/>
                  </a:cubicBezTo>
                  <a:cubicBezTo>
                    <a:pt x="101" y="51"/>
                    <a:pt x="103" y="50"/>
                    <a:pt x="103" y="49"/>
                  </a:cubicBezTo>
                  <a:cubicBezTo>
                    <a:pt x="103" y="48"/>
                    <a:pt x="103" y="47"/>
                    <a:pt x="102" y="47"/>
                  </a:cubicBezTo>
                  <a:cubicBezTo>
                    <a:pt x="100" y="43"/>
                    <a:pt x="99" y="39"/>
                    <a:pt x="97" y="36"/>
                  </a:cubicBezTo>
                  <a:cubicBezTo>
                    <a:pt x="97" y="34"/>
                    <a:pt x="97" y="33"/>
                    <a:pt x="97" y="32"/>
                  </a:cubicBezTo>
                  <a:cubicBezTo>
                    <a:pt x="97" y="31"/>
                    <a:pt x="94" y="30"/>
                    <a:pt x="94" y="32"/>
                  </a:cubicBezTo>
                  <a:cubicBezTo>
                    <a:pt x="93" y="33"/>
                    <a:pt x="93" y="34"/>
                    <a:pt x="93" y="35"/>
                  </a:cubicBezTo>
                  <a:cubicBezTo>
                    <a:pt x="88" y="39"/>
                    <a:pt x="84" y="44"/>
                    <a:pt x="80" y="49"/>
                  </a:cubicBezTo>
                  <a:cubicBezTo>
                    <a:pt x="80" y="50"/>
                    <a:pt x="80" y="51"/>
                    <a:pt x="81" y="51"/>
                  </a:cubicBezTo>
                  <a:cubicBezTo>
                    <a:pt x="80" y="56"/>
                    <a:pt x="80" y="63"/>
                    <a:pt x="82" y="67"/>
                  </a:cubicBezTo>
                  <a:cubicBezTo>
                    <a:pt x="79" y="67"/>
                    <a:pt x="75" y="67"/>
                    <a:pt x="71" y="67"/>
                  </a:cubicBezTo>
                  <a:cubicBezTo>
                    <a:pt x="71" y="64"/>
                    <a:pt x="71" y="60"/>
                    <a:pt x="70" y="57"/>
                  </a:cubicBezTo>
                  <a:cubicBezTo>
                    <a:pt x="70" y="55"/>
                    <a:pt x="70" y="52"/>
                    <a:pt x="70" y="50"/>
                  </a:cubicBezTo>
                  <a:cubicBezTo>
                    <a:pt x="71" y="50"/>
                    <a:pt x="73" y="49"/>
                    <a:pt x="72" y="47"/>
                  </a:cubicBezTo>
                  <a:cubicBezTo>
                    <a:pt x="71" y="46"/>
                    <a:pt x="70" y="45"/>
                    <a:pt x="69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0" y="42"/>
                    <a:pt x="69" y="41"/>
                    <a:pt x="68" y="41"/>
                  </a:cubicBezTo>
                  <a:cubicBezTo>
                    <a:pt x="67" y="39"/>
                    <a:pt x="67" y="38"/>
                    <a:pt x="66" y="36"/>
                  </a:cubicBezTo>
                  <a:cubicBezTo>
                    <a:pt x="65" y="35"/>
                    <a:pt x="65" y="31"/>
                    <a:pt x="63" y="29"/>
                  </a:cubicBezTo>
                  <a:cubicBezTo>
                    <a:pt x="63" y="29"/>
                    <a:pt x="63" y="29"/>
                    <a:pt x="63" y="28"/>
                  </a:cubicBezTo>
                  <a:cubicBezTo>
                    <a:pt x="63" y="27"/>
                    <a:pt x="61" y="26"/>
                    <a:pt x="60" y="28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8" y="30"/>
                    <a:pt x="57" y="32"/>
                    <a:pt x="56" y="33"/>
                  </a:cubicBezTo>
                  <a:cubicBezTo>
                    <a:pt x="53" y="37"/>
                    <a:pt x="51" y="41"/>
                    <a:pt x="48" y="45"/>
                  </a:cubicBezTo>
                  <a:cubicBezTo>
                    <a:pt x="48" y="45"/>
                    <a:pt x="48" y="46"/>
                    <a:pt x="48" y="46"/>
                  </a:cubicBezTo>
                  <a:cubicBezTo>
                    <a:pt x="48" y="53"/>
                    <a:pt x="47" y="60"/>
                    <a:pt x="50" y="66"/>
                  </a:cubicBezTo>
                  <a:cubicBezTo>
                    <a:pt x="47" y="66"/>
                    <a:pt x="44" y="66"/>
                    <a:pt x="40" y="66"/>
                  </a:cubicBezTo>
                  <a:cubicBezTo>
                    <a:pt x="35" y="60"/>
                    <a:pt x="38" y="50"/>
                    <a:pt x="38" y="43"/>
                  </a:cubicBezTo>
                  <a:cubicBezTo>
                    <a:pt x="39" y="44"/>
                    <a:pt x="41" y="42"/>
                    <a:pt x="40" y="41"/>
                  </a:cubicBezTo>
                  <a:cubicBezTo>
                    <a:pt x="39" y="39"/>
                    <a:pt x="38" y="36"/>
                    <a:pt x="38" y="33"/>
                  </a:cubicBezTo>
                  <a:cubicBezTo>
                    <a:pt x="37" y="32"/>
                    <a:pt x="36" y="30"/>
                    <a:pt x="36" y="28"/>
                  </a:cubicBezTo>
                  <a:cubicBezTo>
                    <a:pt x="36" y="26"/>
                    <a:pt x="35" y="24"/>
                    <a:pt x="34" y="22"/>
                  </a:cubicBezTo>
                  <a:cubicBezTo>
                    <a:pt x="33" y="21"/>
                    <a:pt x="31" y="21"/>
                    <a:pt x="31" y="22"/>
                  </a:cubicBezTo>
                  <a:cubicBezTo>
                    <a:pt x="31" y="23"/>
                    <a:pt x="30" y="24"/>
                    <a:pt x="30" y="25"/>
                  </a:cubicBezTo>
                  <a:cubicBezTo>
                    <a:pt x="25" y="29"/>
                    <a:pt x="22" y="34"/>
                    <a:pt x="20" y="40"/>
                  </a:cubicBezTo>
                  <a:cubicBezTo>
                    <a:pt x="19" y="40"/>
                    <a:pt x="19" y="40"/>
                    <a:pt x="18" y="41"/>
                  </a:cubicBezTo>
                  <a:cubicBezTo>
                    <a:pt x="18" y="41"/>
                    <a:pt x="17" y="41"/>
                    <a:pt x="17" y="42"/>
                  </a:cubicBezTo>
                  <a:cubicBezTo>
                    <a:pt x="17" y="50"/>
                    <a:pt x="16" y="57"/>
                    <a:pt x="17" y="65"/>
                  </a:cubicBezTo>
                  <a:cubicBezTo>
                    <a:pt x="15" y="65"/>
                    <a:pt x="12" y="64"/>
                    <a:pt x="10" y="64"/>
                  </a:cubicBezTo>
                  <a:cubicBezTo>
                    <a:pt x="10" y="57"/>
                    <a:pt x="10" y="49"/>
                    <a:pt x="9" y="41"/>
                  </a:cubicBezTo>
                  <a:close/>
                  <a:moveTo>
                    <a:pt x="163" y="147"/>
                  </a:moveTo>
                  <a:cubicBezTo>
                    <a:pt x="149" y="146"/>
                    <a:pt x="134" y="145"/>
                    <a:pt x="119" y="144"/>
                  </a:cubicBezTo>
                  <a:cubicBezTo>
                    <a:pt x="81" y="143"/>
                    <a:pt x="43" y="144"/>
                    <a:pt x="5" y="149"/>
                  </a:cubicBezTo>
                  <a:cubicBezTo>
                    <a:pt x="5" y="127"/>
                    <a:pt x="3" y="104"/>
                    <a:pt x="7" y="82"/>
                  </a:cubicBezTo>
                  <a:cubicBezTo>
                    <a:pt x="7" y="82"/>
                    <a:pt x="7" y="83"/>
                    <a:pt x="7" y="83"/>
                  </a:cubicBezTo>
                  <a:cubicBezTo>
                    <a:pt x="22" y="87"/>
                    <a:pt x="38" y="87"/>
                    <a:pt x="53" y="87"/>
                  </a:cubicBezTo>
                  <a:cubicBezTo>
                    <a:pt x="71" y="86"/>
                    <a:pt x="89" y="86"/>
                    <a:pt x="107" y="87"/>
                  </a:cubicBezTo>
                  <a:cubicBezTo>
                    <a:pt x="124" y="88"/>
                    <a:pt x="142" y="89"/>
                    <a:pt x="159" y="90"/>
                  </a:cubicBezTo>
                  <a:cubicBezTo>
                    <a:pt x="168" y="90"/>
                    <a:pt x="177" y="91"/>
                    <a:pt x="185" y="91"/>
                  </a:cubicBezTo>
                  <a:cubicBezTo>
                    <a:pt x="192" y="92"/>
                    <a:pt x="198" y="93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2" y="108"/>
                    <a:pt x="203" y="126"/>
                    <a:pt x="205" y="143"/>
                  </a:cubicBezTo>
                  <a:cubicBezTo>
                    <a:pt x="192" y="148"/>
                    <a:pt x="177" y="147"/>
                    <a:pt x="163" y="147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  <p:custDataLst>
              <p:tags r:id="rId4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聚落与地理环境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"/>
            <p:custDataLst>
              <p:tags r:id="rId47"/>
            </p:custDataLst>
          </p:nvPr>
        </p:nvSpPr>
        <p:spPr>
          <a:xfrm>
            <a:off x="4752340" y="3587115"/>
            <a:ext cx="6479540" cy="813435"/>
          </a:xfrm>
        </p:spPr>
        <p:txBody>
          <a:bodyPr>
            <a:noAutofit/>
          </a:bodyPr>
          <a:lstStyle/>
          <a:p>
            <a:r>
              <a:rPr sz="2400"/>
              <a:t>聚落的分布、建筑、形态与地理环境的关系</a:t>
            </a:r>
            <a:endParaRPr lang="en-US" altLang="zh-CN" sz="2400"/>
          </a:p>
        </p:txBody>
      </p:sp>
      <p:sp>
        <p:nvSpPr>
          <p:cNvPr id="2" name="Freeform 37"/>
          <p:cNvSpPr/>
          <p:nvPr>
            <p:custDataLst>
              <p:tags r:id="rId48"/>
            </p:custDataLst>
          </p:nvPr>
        </p:nvSpPr>
        <p:spPr bwMode="auto">
          <a:xfrm>
            <a:off x="7934948" y="424505"/>
            <a:ext cx="1106488" cy="1262063"/>
          </a:xfrm>
          <a:custGeom>
            <a:avLst/>
            <a:gdLst>
              <a:gd name="T0" fmla="*/ 220 w 229"/>
              <a:gd name="T1" fmla="*/ 201 h 261"/>
              <a:gd name="T2" fmla="*/ 217 w 229"/>
              <a:gd name="T3" fmla="*/ 203 h 261"/>
              <a:gd name="T4" fmla="*/ 191 w 229"/>
              <a:gd name="T5" fmla="*/ 210 h 261"/>
              <a:gd name="T6" fmla="*/ 168 w 229"/>
              <a:gd name="T7" fmla="*/ 213 h 261"/>
              <a:gd name="T8" fmla="*/ 84 w 229"/>
              <a:gd name="T9" fmla="*/ 200 h 261"/>
              <a:gd name="T10" fmla="*/ 85 w 229"/>
              <a:gd name="T11" fmla="*/ 181 h 261"/>
              <a:gd name="T12" fmla="*/ 73 w 229"/>
              <a:gd name="T13" fmla="*/ 140 h 261"/>
              <a:gd name="T14" fmla="*/ 58 w 229"/>
              <a:gd name="T15" fmla="*/ 133 h 261"/>
              <a:gd name="T16" fmla="*/ 50 w 229"/>
              <a:gd name="T17" fmla="*/ 132 h 261"/>
              <a:gd name="T18" fmla="*/ 43 w 229"/>
              <a:gd name="T19" fmla="*/ 141 h 261"/>
              <a:gd name="T20" fmla="*/ 42 w 229"/>
              <a:gd name="T21" fmla="*/ 142 h 261"/>
              <a:gd name="T22" fmla="*/ 46 w 229"/>
              <a:gd name="T23" fmla="*/ 151 h 261"/>
              <a:gd name="T24" fmla="*/ 49 w 229"/>
              <a:gd name="T25" fmla="*/ 158 h 261"/>
              <a:gd name="T26" fmla="*/ 53 w 229"/>
              <a:gd name="T27" fmla="*/ 167 h 261"/>
              <a:gd name="T28" fmla="*/ 56 w 229"/>
              <a:gd name="T29" fmla="*/ 174 h 261"/>
              <a:gd name="T30" fmla="*/ 59 w 229"/>
              <a:gd name="T31" fmla="*/ 182 h 261"/>
              <a:gd name="T32" fmla="*/ 36 w 229"/>
              <a:gd name="T33" fmla="*/ 147 h 261"/>
              <a:gd name="T34" fmla="*/ 41 w 229"/>
              <a:gd name="T35" fmla="*/ 128 h 261"/>
              <a:gd name="T36" fmla="*/ 41 w 229"/>
              <a:gd name="T37" fmla="*/ 102 h 261"/>
              <a:gd name="T38" fmla="*/ 61 w 229"/>
              <a:gd name="T39" fmla="*/ 81 h 261"/>
              <a:gd name="T40" fmla="*/ 94 w 229"/>
              <a:gd name="T41" fmla="*/ 36 h 261"/>
              <a:gd name="T42" fmla="*/ 145 w 229"/>
              <a:gd name="T43" fmla="*/ 24 h 261"/>
              <a:gd name="T44" fmla="*/ 159 w 229"/>
              <a:gd name="T45" fmla="*/ 22 h 261"/>
              <a:gd name="T46" fmla="*/ 182 w 229"/>
              <a:gd name="T47" fmla="*/ 24 h 261"/>
              <a:gd name="T48" fmla="*/ 194 w 229"/>
              <a:gd name="T49" fmla="*/ 29 h 261"/>
              <a:gd name="T50" fmla="*/ 186 w 229"/>
              <a:gd name="T51" fmla="*/ 17 h 261"/>
              <a:gd name="T52" fmla="*/ 182 w 229"/>
              <a:gd name="T53" fmla="*/ 13 h 261"/>
              <a:gd name="T54" fmla="*/ 155 w 229"/>
              <a:gd name="T55" fmla="*/ 1 h 261"/>
              <a:gd name="T56" fmla="*/ 149 w 229"/>
              <a:gd name="T57" fmla="*/ 1 h 261"/>
              <a:gd name="T58" fmla="*/ 142 w 229"/>
              <a:gd name="T59" fmla="*/ 0 h 261"/>
              <a:gd name="T60" fmla="*/ 41 w 229"/>
              <a:gd name="T61" fmla="*/ 199 h 261"/>
              <a:gd name="T62" fmla="*/ 194 w 229"/>
              <a:gd name="T63" fmla="*/ 229 h 261"/>
              <a:gd name="T64" fmla="*/ 220 w 229"/>
              <a:gd name="T65" fmla="*/ 20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9" h="261">
                <a:moveTo>
                  <a:pt x="220" y="201"/>
                </a:moveTo>
                <a:cubicBezTo>
                  <a:pt x="220" y="201"/>
                  <a:pt x="220" y="201"/>
                  <a:pt x="220" y="201"/>
                </a:cubicBezTo>
                <a:cubicBezTo>
                  <a:pt x="219" y="201"/>
                  <a:pt x="219" y="202"/>
                  <a:pt x="218" y="202"/>
                </a:cubicBezTo>
                <a:cubicBezTo>
                  <a:pt x="218" y="203"/>
                  <a:pt x="217" y="203"/>
                  <a:pt x="217" y="203"/>
                </a:cubicBezTo>
                <a:cubicBezTo>
                  <a:pt x="216" y="203"/>
                  <a:pt x="215" y="203"/>
                  <a:pt x="214" y="203"/>
                </a:cubicBezTo>
                <a:cubicBezTo>
                  <a:pt x="206" y="206"/>
                  <a:pt x="199" y="208"/>
                  <a:pt x="191" y="210"/>
                </a:cubicBezTo>
                <a:cubicBezTo>
                  <a:pt x="191" y="210"/>
                  <a:pt x="190" y="210"/>
                  <a:pt x="190" y="210"/>
                </a:cubicBezTo>
                <a:cubicBezTo>
                  <a:pt x="182" y="210"/>
                  <a:pt x="175" y="211"/>
                  <a:pt x="168" y="213"/>
                </a:cubicBezTo>
                <a:cubicBezTo>
                  <a:pt x="166" y="212"/>
                  <a:pt x="164" y="212"/>
                  <a:pt x="162" y="212"/>
                </a:cubicBezTo>
                <a:cubicBezTo>
                  <a:pt x="136" y="215"/>
                  <a:pt x="107" y="211"/>
                  <a:pt x="84" y="200"/>
                </a:cubicBezTo>
                <a:cubicBezTo>
                  <a:pt x="84" y="199"/>
                  <a:pt x="84" y="199"/>
                  <a:pt x="84" y="198"/>
                </a:cubicBezTo>
                <a:cubicBezTo>
                  <a:pt x="84" y="192"/>
                  <a:pt x="85" y="187"/>
                  <a:pt x="85" y="181"/>
                </a:cubicBezTo>
                <a:cubicBezTo>
                  <a:pt x="90" y="165"/>
                  <a:pt x="89" y="148"/>
                  <a:pt x="73" y="140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72" y="136"/>
                  <a:pt x="68" y="134"/>
                  <a:pt x="65" y="135"/>
                </a:cubicBezTo>
                <a:cubicBezTo>
                  <a:pt x="63" y="133"/>
                  <a:pt x="60" y="132"/>
                  <a:pt x="58" y="133"/>
                </a:cubicBezTo>
                <a:cubicBezTo>
                  <a:pt x="56" y="131"/>
                  <a:pt x="53" y="131"/>
                  <a:pt x="50" y="132"/>
                </a:cubicBezTo>
                <a:cubicBezTo>
                  <a:pt x="50" y="132"/>
                  <a:pt x="50" y="132"/>
                  <a:pt x="50" y="132"/>
                </a:cubicBezTo>
                <a:cubicBezTo>
                  <a:pt x="44" y="127"/>
                  <a:pt x="36" y="135"/>
                  <a:pt x="42" y="140"/>
                </a:cubicBezTo>
                <a:cubicBezTo>
                  <a:pt x="42" y="140"/>
                  <a:pt x="42" y="141"/>
                  <a:pt x="43" y="141"/>
                </a:cubicBezTo>
                <a:cubicBezTo>
                  <a:pt x="42" y="141"/>
                  <a:pt x="42" y="142"/>
                  <a:pt x="42" y="142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3"/>
                  <a:pt x="42" y="143"/>
                  <a:pt x="41" y="143"/>
                </a:cubicBezTo>
                <a:cubicBezTo>
                  <a:pt x="40" y="148"/>
                  <a:pt x="43" y="150"/>
                  <a:pt x="46" y="151"/>
                </a:cubicBezTo>
                <a:cubicBezTo>
                  <a:pt x="46" y="151"/>
                  <a:pt x="46" y="152"/>
                  <a:pt x="46" y="153"/>
                </a:cubicBezTo>
                <a:cubicBezTo>
                  <a:pt x="46" y="155"/>
                  <a:pt x="47" y="157"/>
                  <a:pt x="49" y="158"/>
                </a:cubicBezTo>
                <a:cubicBezTo>
                  <a:pt x="49" y="162"/>
                  <a:pt x="51" y="164"/>
                  <a:pt x="54" y="165"/>
                </a:cubicBezTo>
                <a:cubicBezTo>
                  <a:pt x="54" y="166"/>
                  <a:pt x="54" y="167"/>
                  <a:pt x="53" y="167"/>
                </a:cubicBezTo>
                <a:cubicBezTo>
                  <a:pt x="52" y="171"/>
                  <a:pt x="54" y="173"/>
                  <a:pt x="56" y="174"/>
                </a:cubicBezTo>
                <a:cubicBezTo>
                  <a:pt x="56" y="174"/>
                  <a:pt x="56" y="174"/>
                  <a:pt x="56" y="174"/>
                </a:cubicBezTo>
                <a:cubicBezTo>
                  <a:pt x="55" y="178"/>
                  <a:pt x="57" y="180"/>
                  <a:pt x="60" y="181"/>
                </a:cubicBezTo>
                <a:cubicBezTo>
                  <a:pt x="59" y="182"/>
                  <a:pt x="59" y="182"/>
                  <a:pt x="59" y="182"/>
                </a:cubicBezTo>
                <a:cubicBezTo>
                  <a:pt x="59" y="183"/>
                  <a:pt x="59" y="183"/>
                  <a:pt x="59" y="183"/>
                </a:cubicBezTo>
                <a:cubicBezTo>
                  <a:pt x="49" y="173"/>
                  <a:pt x="40" y="161"/>
                  <a:pt x="36" y="147"/>
                </a:cubicBezTo>
                <a:cubicBezTo>
                  <a:pt x="32" y="137"/>
                  <a:pt x="31" y="127"/>
                  <a:pt x="32" y="117"/>
                </a:cubicBezTo>
                <a:cubicBezTo>
                  <a:pt x="33" y="122"/>
                  <a:pt x="36" y="126"/>
                  <a:pt x="41" y="128"/>
                </a:cubicBezTo>
                <a:cubicBezTo>
                  <a:pt x="48" y="132"/>
                  <a:pt x="54" y="121"/>
                  <a:pt x="47" y="118"/>
                </a:cubicBezTo>
                <a:cubicBezTo>
                  <a:pt x="41" y="115"/>
                  <a:pt x="41" y="107"/>
                  <a:pt x="41" y="102"/>
                </a:cubicBezTo>
                <a:cubicBezTo>
                  <a:pt x="41" y="99"/>
                  <a:pt x="40" y="98"/>
                  <a:pt x="38" y="97"/>
                </a:cubicBezTo>
                <a:cubicBezTo>
                  <a:pt x="47" y="93"/>
                  <a:pt x="54" y="88"/>
                  <a:pt x="61" y="81"/>
                </a:cubicBezTo>
                <a:cubicBezTo>
                  <a:pt x="79" y="74"/>
                  <a:pt x="105" y="55"/>
                  <a:pt x="94" y="36"/>
                </a:cubicBezTo>
                <a:cubicBezTo>
                  <a:pt x="94" y="36"/>
                  <a:pt x="94" y="36"/>
                  <a:pt x="94" y="36"/>
                </a:cubicBezTo>
                <a:cubicBezTo>
                  <a:pt x="109" y="28"/>
                  <a:pt x="126" y="24"/>
                  <a:pt x="142" y="24"/>
                </a:cubicBezTo>
                <a:cubicBezTo>
                  <a:pt x="143" y="24"/>
                  <a:pt x="144" y="24"/>
                  <a:pt x="145" y="24"/>
                </a:cubicBezTo>
                <a:cubicBezTo>
                  <a:pt x="146" y="24"/>
                  <a:pt x="147" y="24"/>
                  <a:pt x="148" y="24"/>
                </a:cubicBezTo>
                <a:cubicBezTo>
                  <a:pt x="152" y="23"/>
                  <a:pt x="155" y="22"/>
                  <a:pt x="159" y="22"/>
                </a:cubicBezTo>
                <a:cubicBezTo>
                  <a:pt x="166" y="24"/>
                  <a:pt x="173" y="25"/>
                  <a:pt x="180" y="25"/>
                </a:cubicBezTo>
                <a:cubicBezTo>
                  <a:pt x="181" y="25"/>
                  <a:pt x="182" y="25"/>
                  <a:pt x="182" y="24"/>
                </a:cubicBezTo>
                <a:cubicBezTo>
                  <a:pt x="184" y="26"/>
                  <a:pt x="185" y="27"/>
                  <a:pt x="187" y="29"/>
                </a:cubicBezTo>
                <a:cubicBezTo>
                  <a:pt x="189" y="32"/>
                  <a:pt x="192" y="31"/>
                  <a:pt x="194" y="29"/>
                </a:cubicBezTo>
                <a:cubicBezTo>
                  <a:pt x="197" y="29"/>
                  <a:pt x="200" y="24"/>
                  <a:pt x="196" y="22"/>
                </a:cubicBezTo>
                <a:cubicBezTo>
                  <a:pt x="193" y="20"/>
                  <a:pt x="190" y="19"/>
                  <a:pt x="186" y="17"/>
                </a:cubicBezTo>
                <a:cubicBezTo>
                  <a:pt x="185" y="17"/>
                  <a:pt x="185" y="16"/>
                  <a:pt x="184" y="15"/>
                </a:cubicBezTo>
                <a:cubicBezTo>
                  <a:pt x="184" y="14"/>
                  <a:pt x="183" y="13"/>
                  <a:pt x="182" y="13"/>
                </a:cubicBezTo>
                <a:cubicBezTo>
                  <a:pt x="180" y="12"/>
                  <a:pt x="178" y="11"/>
                  <a:pt x="176" y="10"/>
                </a:cubicBezTo>
                <a:cubicBezTo>
                  <a:pt x="170" y="6"/>
                  <a:pt x="162" y="3"/>
                  <a:pt x="155" y="1"/>
                </a:cubicBezTo>
                <a:cubicBezTo>
                  <a:pt x="154" y="1"/>
                  <a:pt x="153" y="1"/>
                  <a:pt x="152" y="2"/>
                </a:cubicBezTo>
                <a:cubicBezTo>
                  <a:pt x="151" y="1"/>
                  <a:pt x="150" y="1"/>
                  <a:pt x="149" y="1"/>
                </a:cubicBezTo>
                <a:cubicBezTo>
                  <a:pt x="148" y="1"/>
                  <a:pt x="148" y="1"/>
                  <a:pt x="147" y="1"/>
                </a:cubicBezTo>
                <a:cubicBezTo>
                  <a:pt x="146" y="0"/>
                  <a:pt x="144" y="0"/>
                  <a:pt x="142" y="0"/>
                </a:cubicBezTo>
                <a:cubicBezTo>
                  <a:pt x="70" y="0"/>
                  <a:pt x="0" y="63"/>
                  <a:pt x="9" y="137"/>
                </a:cubicBezTo>
                <a:cubicBezTo>
                  <a:pt x="12" y="163"/>
                  <a:pt x="24" y="183"/>
                  <a:pt x="41" y="199"/>
                </a:cubicBezTo>
                <a:cubicBezTo>
                  <a:pt x="38" y="200"/>
                  <a:pt x="36" y="203"/>
                  <a:pt x="39" y="206"/>
                </a:cubicBezTo>
                <a:cubicBezTo>
                  <a:pt x="79" y="240"/>
                  <a:pt x="147" y="261"/>
                  <a:pt x="194" y="229"/>
                </a:cubicBezTo>
                <a:cubicBezTo>
                  <a:pt x="206" y="223"/>
                  <a:pt x="217" y="217"/>
                  <a:pt x="226" y="207"/>
                </a:cubicBezTo>
                <a:cubicBezTo>
                  <a:pt x="229" y="203"/>
                  <a:pt x="223" y="197"/>
                  <a:pt x="220" y="201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Freeform 38"/>
          <p:cNvSpPr/>
          <p:nvPr>
            <p:custDataLst>
              <p:tags r:id="rId49"/>
            </p:custDataLst>
          </p:nvPr>
        </p:nvSpPr>
        <p:spPr bwMode="auto">
          <a:xfrm>
            <a:off x="8982698" y="1126180"/>
            <a:ext cx="115888" cy="130175"/>
          </a:xfrm>
          <a:custGeom>
            <a:avLst/>
            <a:gdLst>
              <a:gd name="T0" fmla="*/ 22 w 24"/>
              <a:gd name="T1" fmla="*/ 12 h 27"/>
              <a:gd name="T2" fmla="*/ 24 w 24"/>
              <a:gd name="T3" fmla="*/ 6 h 27"/>
              <a:gd name="T4" fmla="*/ 19 w 24"/>
              <a:gd name="T5" fmla="*/ 1 h 27"/>
              <a:gd name="T6" fmla="*/ 15 w 24"/>
              <a:gd name="T7" fmla="*/ 2 h 27"/>
              <a:gd name="T8" fmla="*/ 14 w 24"/>
              <a:gd name="T9" fmla="*/ 4 h 27"/>
              <a:gd name="T10" fmla="*/ 6 w 24"/>
              <a:gd name="T11" fmla="*/ 0 h 27"/>
              <a:gd name="T12" fmla="*/ 2 w 24"/>
              <a:gd name="T13" fmla="*/ 3 h 27"/>
              <a:gd name="T14" fmla="*/ 7 w 24"/>
              <a:gd name="T15" fmla="*/ 24 h 27"/>
              <a:gd name="T16" fmla="*/ 9 w 24"/>
              <a:gd name="T17" fmla="*/ 26 h 27"/>
              <a:gd name="T18" fmla="*/ 15 w 24"/>
              <a:gd name="T19" fmla="*/ 25 h 27"/>
              <a:gd name="T20" fmla="*/ 19 w 24"/>
              <a:gd name="T21" fmla="*/ 19 h 27"/>
              <a:gd name="T22" fmla="*/ 19 w 24"/>
              <a:gd name="T23" fmla="*/ 19 h 27"/>
              <a:gd name="T24" fmla="*/ 22 w 24"/>
              <a:gd name="T25" fmla="*/ 1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27">
                <a:moveTo>
                  <a:pt x="22" y="12"/>
                </a:moveTo>
                <a:cubicBezTo>
                  <a:pt x="23" y="10"/>
                  <a:pt x="23" y="8"/>
                  <a:pt x="24" y="6"/>
                </a:cubicBezTo>
                <a:cubicBezTo>
                  <a:pt x="24" y="3"/>
                  <a:pt x="21" y="0"/>
                  <a:pt x="19" y="1"/>
                </a:cubicBezTo>
                <a:cubicBezTo>
                  <a:pt x="17" y="1"/>
                  <a:pt x="16" y="1"/>
                  <a:pt x="15" y="2"/>
                </a:cubicBezTo>
                <a:cubicBezTo>
                  <a:pt x="15" y="3"/>
                  <a:pt x="14" y="3"/>
                  <a:pt x="14" y="4"/>
                </a:cubicBezTo>
                <a:cubicBezTo>
                  <a:pt x="12" y="1"/>
                  <a:pt x="10" y="0"/>
                  <a:pt x="6" y="0"/>
                </a:cubicBezTo>
                <a:cubicBezTo>
                  <a:pt x="4" y="0"/>
                  <a:pt x="3" y="1"/>
                  <a:pt x="2" y="3"/>
                </a:cubicBezTo>
                <a:cubicBezTo>
                  <a:pt x="0" y="10"/>
                  <a:pt x="2" y="18"/>
                  <a:pt x="7" y="24"/>
                </a:cubicBezTo>
                <a:cubicBezTo>
                  <a:pt x="7" y="25"/>
                  <a:pt x="8" y="25"/>
                  <a:pt x="9" y="26"/>
                </a:cubicBezTo>
                <a:cubicBezTo>
                  <a:pt x="11" y="27"/>
                  <a:pt x="14" y="27"/>
                  <a:pt x="15" y="25"/>
                </a:cubicBezTo>
                <a:cubicBezTo>
                  <a:pt x="17" y="23"/>
                  <a:pt x="18" y="21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21" y="17"/>
                  <a:pt x="22" y="14"/>
                  <a:pt x="22" y="12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Freeform 39"/>
          <p:cNvSpPr/>
          <p:nvPr>
            <p:custDataLst>
              <p:tags r:id="rId50"/>
            </p:custDataLst>
          </p:nvPr>
        </p:nvSpPr>
        <p:spPr bwMode="auto">
          <a:xfrm>
            <a:off x="8485810" y="878530"/>
            <a:ext cx="293688" cy="420688"/>
          </a:xfrm>
          <a:custGeom>
            <a:avLst/>
            <a:gdLst>
              <a:gd name="T0" fmla="*/ 55 w 61"/>
              <a:gd name="T1" fmla="*/ 8 h 87"/>
              <a:gd name="T2" fmla="*/ 55 w 61"/>
              <a:gd name="T3" fmla="*/ 6 h 87"/>
              <a:gd name="T4" fmla="*/ 49 w 61"/>
              <a:gd name="T5" fmla="*/ 0 h 87"/>
              <a:gd name="T6" fmla="*/ 43 w 61"/>
              <a:gd name="T7" fmla="*/ 1 h 87"/>
              <a:gd name="T8" fmla="*/ 32 w 61"/>
              <a:gd name="T9" fmla="*/ 5 h 87"/>
              <a:gd name="T10" fmla="*/ 29 w 61"/>
              <a:gd name="T11" fmla="*/ 4 h 87"/>
              <a:gd name="T12" fmla="*/ 18 w 61"/>
              <a:gd name="T13" fmla="*/ 8 h 87"/>
              <a:gd name="T14" fmla="*/ 11 w 61"/>
              <a:gd name="T15" fmla="*/ 9 h 87"/>
              <a:gd name="T16" fmla="*/ 3 w 61"/>
              <a:gd name="T17" fmla="*/ 15 h 87"/>
              <a:gd name="T18" fmla="*/ 2 w 61"/>
              <a:gd name="T19" fmla="*/ 22 h 87"/>
              <a:gd name="T20" fmla="*/ 20 w 61"/>
              <a:gd name="T21" fmla="*/ 47 h 87"/>
              <a:gd name="T22" fmla="*/ 25 w 61"/>
              <a:gd name="T23" fmla="*/ 81 h 87"/>
              <a:gd name="T24" fmla="*/ 37 w 61"/>
              <a:gd name="T25" fmla="*/ 81 h 87"/>
              <a:gd name="T26" fmla="*/ 47 w 61"/>
              <a:gd name="T27" fmla="*/ 39 h 87"/>
              <a:gd name="T28" fmla="*/ 49 w 61"/>
              <a:gd name="T29" fmla="*/ 37 h 87"/>
              <a:gd name="T30" fmla="*/ 59 w 61"/>
              <a:gd name="T31" fmla="*/ 17 h 87"/>
              <a:gd name="T32" fmla="*/ 55 w 61"/>
              <a:gd name="T33" fmla="*/ 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" h="87">
                <a:moveTo>
                  <a:pt x="55" y="8"/>
                </a:moveTo>
                <a:cubicBezTo>
                  <a:pt x="55" y="7"/>
                  <a:pt x="55" y="7"/>
                  <a:pt x="55" y="6"/>
                </a:cubicBezTo>
                <a:cubicBezTo>
                  <a:pt x="55" y="3"/>
                  <a:pt x="53" y="0"/>
                  <a:pt x="49" y="0"/>
                </a:cubicBezTo>
                <a:cubicBezTo>
                  <a:pt x="47" y="0"/>
                  <a:pt x="45" y="1"/>
                  <a:pt x="43" y="1"/>
                </a:cubicBezTo>
                <a:cubicBezTo>
                  <a:pt x="39" y="1"/>
                  <a:pt x="35" y="2"/>
                  <a:pt x="32" y="5"/>
                </a:cubicBezTo>
                <a:cubicBezTo>
                  <a:pt x="31" y="5"/>
                  <a:pt x="30" y="4"/>
                  <a:pt x="29" y="4"/>
                </a:cubicBezTo>
                <a:cubicBezTo>
                  <a:pt x="24" y="4"/>
                  <a:pt x="20" y="5"/>
                  <a:pt x="18" y="8"/>
                </a:cubicBezTo>
                <a:cubicBezTo>
                  <a:pt x="14" y="8"/>
                  <a:pt x="12" y="8"/>
                  <a:pt x="11" y="9"/>
                </a:cubicBezTo>
                <a:cubicBezTo>
                  <a:pt x="7" y="10"/>
                  <a:pt x="4" y="12"/>
                  <a:pt x="3" y="15"/>
                </a:cubicBezTo>
                <a:cubicBezTo>
                  <a:pt x="1" y="17"/>
                  <a:pt x="0" y="20"/>
                  <a:pt x="2" y="22"/>
                </a:cubicBezTo>
                <a:cubicBezTo>
                  <a:pt x="8" y="30"/>
                  <a:pt x="16" y="38"/>
                  <a:pt x="20" y="47"/>
                </a:cubicBezTo>
                <a:cubicBezTo>
                  <a:pt x="24" y="58"/>
                  <a:pt x="22" y="70"/>
                  <a:pt x="25" y="81"/>
                </a:cubicBezTo>
                <a:cubicBezTo>
                  <a:pt x="27" y="86"/>
                  <a:pt x="35" y="87"/>
                  <a:pt x="37" y="81"/>
                </a:cubicBezTo>
                <a:cubicBezTo>
                  <a:pt x="40" y="70"/>
                  <a:pt x="48" y="53"/>
                  <a:pt x="47" y="39"/>
                </a:cubicBezTo>
                <a:cubicBezTo>
                  <a:pt x="48" y="38"/>
                  <a:pt x="49" y="38"/>
                  <a:pt x="49" y="37"/>
                </a:cubicBezTo>
                <a:cubicBezTo>
                  <a:pt x="53" y="31"/>
                  <a:pt x="56" y="24"/>
                  <a:pt x="59" y="17"/>
                </a:cubicBezTo>
                <a:cubicBezTo>
                  <a:pt x="61" y="13"/>
                  <a:pt x="58" y="9"/>
                  <a:pt x="55" y="8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Freeform 40"/>
          <p:cNvSpPr/>
          <p:nvPr>
            <p:custDataLst>
              <p:tags r:id="rId51"/>
            </p:custDataLst>
          </p:nvPr>
        </p:nvSpPr>
        <p:spPr bwMode="auto">
          <a:xfrm>
            <a:off x="8514385" y="559443"/>
            <a:ext cx="579438" cy="469900"/>
          </a:xfrm>
          <a:custGeom>
            <a:avLst/>
            <a:gdLst>
              <a:gd name="T0" fmla="*/ 115 w 120"/>
              <a:gd name="T1" fmla="*/ 84 h 97"/>
              <a:gd name="T2" fmla="*/ 101 w 120"/>
              <a:gd name="T3" fmla="*/ 74 h 97"/>
              <a:gd name="T4" fmla="*/ 106 w 120"/>
              <a:gd name="T5" fmla="*/ 75 h 97"/>
              <a:gd name="T6" fmla="*/ 109 w 120"/>
              <a:gd name="T7" fmla="*/ 77 h 97"/>
              <a:gd name="T8" fmla="*/ 118 w 120"/>
              <a:gd name="T9" fmla="*/ 71 h 97"/>
              <a:gd name="T10" fmla="*/ 116 w 120"/>
              <a:gd name="T11" fmla="*/ 66 h 97"/>
              <a:gd name="T12" fmla="*/ 115 w 120"/>
              <a:gd name="T13" fmla="*/ 64 h 97"/>
              <a:gd name="T14" fmla="*/ 91 w 120"/>
              <a:gd name="T15" fmla="*/ 35 h 97"/>
              <a:gd name="T16" fmla="*/ 66 w 120"/>
              <a:gd name="T17" fmla="*/ 11 h 97"/>
              <a:gd name="T18" fmla="*/ 63 w 120"/>
              <a:gd name="T19" fmla="*/ 4 h 97"/>
              <a:gd name="T20" fmla="*/ 56 w 120"/>
              <a:gd name="T21" fmla="*/ 1 h 97"/>
              <a:gd name="T22" fmla="*/ 48 w 120"/>
              <a:gd name="T23" fmla="*/ 9 h 97"/>
              <a:gd name="T24" fmla="*/ 48 w 120"/>
              <a:gd name="T25" fmla="*/ 9 h 97"/>
              <a:gd name="T26" fmla="*/ 48 w 120"/>
              <a:gd name="T27" fmla="*/ 9 h 97"/>
              <a:gd name="T28" fmla="*/ 46 w 120"/>
              <a:gd name="T29" fmla="*/ 10 h 97"/>
              <a:gd name="T30" fmla="*/ 44 w 120"/>
              <a:gd name="T31" fmla="*/ 13 h 97"/>
              <a:gd name="T32" fmla="*/ 34 w 120"/>
              <a:gd name="T33" fmla="*/ 16 h 97"/>
              <a:gd name="T34" fmla="*/ 27 w 120"/>
              <a:gd name="T35" fmla="*/ 18 h 97"/>
              <a:gd name="T36" fmla="*/ 27 w 120"/>
              <a:gd name="T37" fmla="*/ 18 h 97"/>
              <a:gd name="T38" fmla="*/ 6 w 120"/>
              <a:gd name="T39" fmla="*/ 26 h 97"/>
              <a:gd name="T40" fmla="*/ 6 w 120"/>
              <a:gd name="T41" fmla="*/ 38 h 97"/>
              <a:gd name="T42" fmla="*/ 10 w 120"/>
              <a:gd name="T43" fmla="*/ 38 h 97"/>
              <a:gd name="T44" fmla="*/ 11 w 120"/>
              <a:gd name="T45" fmla="*/ 39 h 97"/>
              <a:gd name="T46" fmla="*/ 16 w 120"/>
              <a:gd name="T47" fmla="*/ 41 h 97"/>
              <a:gd name="T48" fmla="*/ 16 w 120"/>
              <a:gd name="T49" fmla="*/ 41 h 97"/>
              <a:gd name="T50" fmla="*/ 14 w 120"/>
              <a:gd name="T51" fmla="*/ 44 h 97"/>
              <a:gd name="T52" fmla="*/ 10 w 120"/>
              <a:gd name="T53" fmla="*/ 45 h 97"/>
              <a:gd name="T54" fmla="*/ 6 w 120"/>
              <a:gd name="T55" fmla="*/ 51 h 97"/>
              <a:gd name="T56" fmla="*/ 15 w 120"/>
              <a:gd name="T57" fmla="*/ 58 h 97"/>
              <a:gd name="T58" fmla="*/ 20 w 120"/>
              <a:gd name="T59" fmla="*/ 57 h 97"/>
              <a:gd name="T60" fmla="*/ 20 w 120"/>
              <a:gd name="T61" fmla="*/ 57 h 97"/>
              <a:gd name="T62" fmla="*/ 32 w 120"/>
              <a:gd name="T63" fmla="*/ 57 h 97"/>
              <a:gd name="T64" fmla="*/ 36 w 120"/>
              <a:gd name="T65" fmla="*/ 53 h 97"/>
              <a:gd name="T66" fmla="*/ 63 w 120"/>
              <a:gd name="T67" fmla="*/ 50 h 97"/>
              <a:gd name="T68" fmla="*/ 86 w 120"/>
              <a:gd name="T69" fmla="*/ 65 h 97"/>
              <a:gd name="T70" fmla="*/ 85 w 120"/>
              <a:gd name="T71" fmla="*/ 73 h 97"/>
              <a:gd name="T72" fmla="*/ 111 w 120"/>
              <a:gd name="T73" fmla="*/ 96 h 97"/>
              <a:gd name="T74" fmla="*/ 119 w 120"/>
              <a:gd name="T75" fmla="*/ 92 h 97"/>
              <a:gd name="T76" fmla="*/ 115 w 120"/>
              <a:gd name="T77" fmla="*/ 8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0" h="97">
                <a:moveTo>
                  <a:pt x="115" y="84"/>
                </a:moveTo>
                <a:cubicBezTo>
                  <a:pt x="109" y="82"/>
                  <a:pt x="105" y="78"/>
                  <a:pt x="101" y="74"/>
                </a:cubicBezTo>
                <a:cubicBezTo>
                  <a:pt x="102" y="74"/>
                  <a:pt x="104" y="75"/>
                  <a:pt x="106" y="75"/>
                </a:cubicBezTo>
                <a:cubicBezTo>
                  <a:pt x="107" y="76"/>
                  <a:pt x="108" y="76"/>
                  <a:pt x="109" y="77"/>
                </a:cubicBezTo>
                <a:cubicBezTo>
                  <a:pt x="114" y="80"/>
                  <a:pt x="119" y="76"/>
                  <a:pt x="118" y="71"/>
                </a:cubicBezTo>
                <a:cubicBezTo>
                  <a:pt x="118" y="69"/>
                  <a:pt x="118" y="67"/>
                  <a:pt x="116" y="66"/>
                </a:cubicBezTo>
                <a:cubicBezTo>
                  <a:pt x="116" y="65"/>
                  <a:pt x="115" y="65"/>
                  <a:pt x="115" y="64"/>
                </a:cubicBezTo>
                <a:cubicBezTo>
                  <a:pt x="109" y="54"/>
                  <a:pt x="102" y="40"/>
                  <a:pt x="91" y="35"/>
                </a:cubicBezTo>
                <a:cubicBezTo>
                  <a:pt x="84" y="25"/>
                  <a:pt x="76" y="15"/>
                  <a:pt x="66" y="11"/>
                </a:cubicBezTo>
                <a:cubicBezTo>
                  <a:pt x="67" y="9"/>
                  <a:pt x="66" y="5"/>
                  <a:pt x="63" y="4"/>
                </a:cubicBezTo>
                <a:cubicBezTo>
                  <a:pt x="60" y="2"/>
                  <a:pt x="59" y="2"/>
                  <a:pt x="56" y="1"/>
                </a:cubicBezTo>
                <a:cubicBezTo>
                  <a:pt x="51" y="0"/>
                  <a:pt x="47" y="4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7" y="9"/>
                  <a:pt x="47" y="10"/>
                  <a:pt x="46" y="10"/>
                </a:cubicBezTo>
                <a:cubicBezTo>
                  <a:pt x="45" y="11"/>
                  <a:pt x="45" y="12"/>
                  <a:pt x="44" y="13"/>
                </a:cubicBezTo>
                <a:cubicBezTo>
                  <a:pt x="40" y="14"/>
                  <a:pt x="37" y="15"/>
                  <a:pt x="34" y="16"/>
                </a:cubicBezTo>
                <a:cubicBezTo>
                  <a:pt x="32" y="17"/>
                  <a:pt x="30" y="17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0" y="21"/>
                  <a:pt x="13" y="23"/>
                  <a:pt x="6" y="26"/>
                </a:cubicBezTo>
                <a:cubicBezTo>
                  <a:pt x="2" y="28"/>
                  <a:pt x="0" y="37"/>
                  <a:pt x="6" y="38"/>
                </a:cubicBezTo>
                <a:cubicBezTo>
                  <a:pt x="8" y="38"/>
                  <a:pt x="9" y="38"/>
                  <a:pt x="10" y="38"/>
                </a:cubicBezTo>
                <a:cubicBezTo>
                  <a:pt x="10" y="39"/>
                  <a:pt x="10" y="39"/>
                  <a:pt x="11" y="39"/>
                </a:cubicBezTo>
                <a:cubicBezTo>
                  <a:pt x="13" y="40"/>
                  <a:pt x="14" y="41"/>
                  <a:pt x="16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5" y="42"/>
                  <a:pt x="15" y="43"/>
                  <a:pt x="14" y="44"/>
                </a:cubicBezTo>
                <a:cubicBezTo>
                  <a:pt x="13" y="44"/>
                  <a:pt x="12" y="45"/>
                  <a:pt x="10" y="45"/>
                </a:cubicBezTo>
                <a:cubicBezTo>
                  <a:pt x="8" y="46"/>
                  <a:pt x="6" y="49"/>
                  <a:pt x="6" y="51"/>
                </a:cubicBezTo>
                <a:cubicBezTo>
                  <a:pt x="5" y="56"/>
                  <a:pt x="10" y="61"/>
                  <a:pt x="15" y="58"/>
                </a:cubicBezTo>
                <a:cubicBezTo>
                  <a:pt x="17" y="58"/>
                  <a:pt x="18" y="58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4" y="58"/>
                  <a:pt x="28" y="58"/>
                  <a:pt x="32" y="57"/>
                </a:cubicBezTo>
                <a:cubicBezTo>
                  <a:pt x="34" y="56"/>
                  <a:pt x="35" y="54"/>
                  <a:pt x="36" y="53"/>
                </a:cubicBezTo>
                <a:cubicBezTo>
                  <a:pt x="45" y="54"/>
                  <a:pt x="55" y="54"/>
                  <a:pt x="63" y="50"/>
                </a:cubicBezTo>
                <a:cubicBezTo>
                  <a:pt x="71" y="55"/>
                  <a:pt x="79" y="60"/>
                  <a:pt x="86" y="65"/>
                </a:cubicBezTo>
                <a:cubicBezTo>
                  <a:pt x="84" y="67"/>
                  <a:pt x="83" y="70"/>
                  <a:pt x="85" y="73"/>
                </a:cubicBezTo>
                <a:cubicBezTo>
                  <a:pt x="92" y="82"/>
                  <a:pt x="100" y="91"/>
                  <a:pt x="111" y="96"/>
                </a:cubicBezTo>
                <a:cubicBezTo>
                  <a:pt x="114" y="97"/>
                  <a:pt x="118" y="94"/>
                  <a:pt x="119" y="92"/>
                </a:cubicBezTo>
                <a:cubicBezTo>
                  <a:pt x="120" y="88"/>
                  <a:pt x="118" y="85"/>
                  <a:pt x="115" y="84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Freeform 41"/>
          <p:cNvSpPr/>
          <p:nvPr>
            <p:custDataLst>
              <p:tags r:id="rId52"/>
            </p:custDataLst>
          </p:nvPr>
        </p:nvSpPr>
        <p:spPr bwMode="auto">
          <a:xfrm>
            <a:off x="8003210" y="351480"/>
            <a:ext cx="1381125" cy="1416050"/>
          </a:xfrm>
          <a:custGeom>
            <a:avLst/>
            <a:gdLst>
              <a:gd name="T0" fmla="*/ 267 w 286"/>
              <a:gd name="T1" fmla="*/ 71 h 293"/>
              <a:gd name="T2" fmla="*/ 223 w 286"/>
              <a:gd name="T3" fmla="*/ 22 h 293"/>
              <a:gd name="T4" fmla="*/ 184 w 286"/>
              <a:gd name="T5" fmla="*/ 6 h 293"/>
              <a:gd name="T6" fmla="*/ 190 w 286"/>
              <a:gd name="T7" fmla="*/ 16 h 293"/>
              <a:gd name="T8" fmla="*/ 229 w 286"/>
              <a:gd name="T9" fmla="*/ 43 h 293"/>
              <a:gd name="T10" fmla="*/ 259 w 286"/>
              <a:gd name="T11" fmla="*/ 85 h 293"/>
              <a:gd name="T12" fmla="*/ 243 w 286"/>
              <a:gd name="T13" fmla="*/ 203 h 293"/>
              <a:gd name="T14" fmla="*/ 132 w 286"/>
              <a:gd name="T15" fmla="*/ 275 h 293"/>
              <a:gd name="T16" fmla="*/ 15 w 286"/>
              <a:gd name="T17" fmla="*/ 238 h 293"/>
              <a:gd name="T18" fmla="*/ 5 w 286"/>
              <a:gd name="T19" fmla="*/ 244 h 293"/>
              <a:gd name="T20" fmla="*/ 127 w 286"/>
              <a:gd name="T21" fmla="*/ 288 h 293"/>
              <a:gd name="T22" fmla="*/ 257 w 286"/>
              <a:gd name="T23" fmla="*/ 203 h 293"/>
              <a:gd name="T24" fmla="*/ 267 w 286"/>
              <a:gd name="T25" fmla="*/ 7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293">
                <a:moveTo>
                  <a:pt x="267" y="71"/>
                </a:moveTo>
                <a:cubicBezTo>
                  <a:pt x="257" y="52"/>
                  <a:pt x="240" y="35"/>
                  <a:pt x="223" y="22"/>
                </a:cubicBezTo>
                <a:cubicBezTo>
                  <a:pt x="213" y="14"/>
                  <a:pt x="198" y="0"/>
                  <a:pt x="184" y="6"/>
                </a:cubicBezTo>
                <a:cubicBezTo>
                  <a:pt x="177" y="9"/>
                  <a:pt x="183" y="19"/>
                  <a:pt x="190" y="16"/>
                </a:cubicBezTo>
                <a:cubicBezTo>
                  <a:pt x="199" y="12"/>
                  <a:pt x="224" y="38"/>
                  <a:pt x="229" y="43"/>
                </a:cubicBezTo>
                <a:cubicBezTo>
                  <a:pt x="242" y="55"/>
                  <a:pt x="253" y="69"/>
                  <a:pt x="259" y="85"/>
                </a:cubicBezTo>
                <a:cubicBezTo>
                  <a:pt x="275" y="123"/>
                  <a:pt x="264" y="168"/>
                  <a:pt x="243" y="203"/>
                </a:cubicBezTo>
                <a:cubicBezTo>
                  <a:pt x="220" y="242"/>
                  <a:pt x="176" y="266"/>
                  <a:pt x="132" y="275"/>
                </a:cubicBezTo>
                <a:cubicBezTo>
                  <a:pt x="93" y="283"/>
                  <a:pt x="40" y="271"/>
                  <a:pt x="15" y="238"/>
                </a:cubicBezTo>
                <a:cubicBezTo>
                  <a:pt x="11" y="232"/>
                  <a:pt x="0" y="238"/>
                  <a:pt x="5" y="244"/>
                </a:cubicBezTo>
                <a:cubicBezTo>
                  <a:pt x="32" y="281"/>
                  <a:pt x="84" y="293"/>
                  <a:pt x="127" y="288"/>
                </a:cubicBezTo>
                <a:cubicBezTo>
                  <a:pt x="180" y="281"/>
                  <a:pt x="230" y="249"/>
                  <a:pt x="257" y="203"/>
                </a:cubicBezTo>
                <a:cubicBezTo>
                  <a:pt x="280" y="164"/>
                  <a:pt x="286" y="113"/>
                  <a:pt x="267" y="71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Freeform 42"/>
          <p:cNvSpPr/>
          <p:nvPr>
            <p:custDataLst>
              <p:tags r:id="rId53"/>
            </p:custDataLst>
          </p:nvPr>
        </p:nvSpPr>
        <p:spPr bwMode="auto">
          <a:xfrm>
            <a:off x="8523910" y="1753243"/>
            <a:ext cx="342900" cy="368300"/>
          </a:xfrm>
          <a:custGeom>
            <a:avLst/>
            <a:gdLst>
              <a:gd name="T0" fmla="*/ 68 w 71"/>
              <a:gd name="T1" fmla="*/ 50 h 76"/>
              <a:gd name="T2" fmla="*/ 59 w 71"/>
              <a:gd name="T3" fmla="*/ 43 h 76"/>
              <a:gd name="T4" fmla="*/ 58 w 71"/>
              <a:gd name="T5" fmla="*/ 43 h 76"/>
              <a:gd name="T6" fmla="*/ 54 w 71"/>
              <a:gd name="T7" fmla="*/ 38 h 76"/>
              <a:gd name="T8" fmla="*/ 52 w 71"/>
              <a:gd name="T9" fmla="*/ 35 h 76"/>
              <a:gd name="T10" fmla="*/ 38 w 71"/>
              <a:gd name="T11" fmla="*/ 35 h 76"/>
              <a:gd name="T12" fmla="*/ 37 w 71"/>
              <a:gd name="T13" fmla="*/ 35 h 76"/>
              <a:gd name="T14" fmla="*/ 39 w 71"/>
              <a:gd name="T15" fmla="*/ 14 h 76"/>
              <a:gd name="T16" fmla="*/ 31 w 71"/>
              <a:gd name="T17" fmla="*/ 6 h 76"/>
              <a:gd name="T18" fmla="*/ 25 w 71"/>
              <a:gd name="T19" fmla="*/ 38 h 76"/>
              <a:gd name="T20" fmla="*/ 23 w 71"/>
              <a:gd name="T21" fmla="*/ 40 h 76"/>
              <a:gd name="T22" fmla="*/ 22 w 71"/>
              <a:gd name="T23" fmla="*/ 41 h 76"/>
              <a:gd name="T24" fmla="*/ 1 w 71"/>
              <a:gd name="T25" fmla="*/ 64 h 76"/>
              <a:gd name="T26" fmla="*/ 10 w 71"/>
              <a:gd name="T27" fmla="*/ 71 h 76"/>
              <a:gd name="T28" fmla="*/ 11 w 71"/>
              <a:gd name="T29" fmla="*/ 70 h 76"/>
              <a:gd name="T30" fmla="*/ 17 w 71"/>
              <a:gd name="T31" fmla="*/ 75 h 76"/>
              <a:gd name="T32" fmla="*/ 42 w 71"/>
              <a:gd name="T33" fmla="*/ 74 h 76"/>
              <a:gd name="T34" fmla="*/ 64 w 71"/>
              <a:gd name="T35" fmla="*/ 71 h 76"/>
              <a:gd name="T36" fmla="*/ 68 w 71"/>
              <a:gd name="T37" fmla="*/ 58 h 76"/>
              <a:gd name="T38" fmla="*/ 68 w 71"/>
              <a:gd name="T39" fmla="*/ 5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1" h="76">
                <a:moveTo>
                  <a:pt x="68" y="50"/>
                </a:moveTo>
                <a:cubicBezTo>
                  <a:pt x="65" y="47"/>
                  <a:pt x="62" y="45"/>
                  <a:pt x="59" y="43"/>
                </a:cubicBezTo>
                <a:cubicBezTo>
                  <a:pt x="59" y="43"/>
                  <a:pt x="59" y="43"/>
                  <a:pt x="58" y="43"/>
                </a:cubicBezTo>
                <a:cubicBezTo>
                  <a:pt x="57" y="41"/>
                  <a:pt x="56" y="39"/>
                  <a:pt x="54" y="38"/>
                </a:cubicBezTo>
                <a:cubicBezTo>
                  <a:pt x="54" y="37"/>
                  <a:pt x="53" y="36"/>
                  <a:pt x="52" y="35"/>
                </a:cubicBezTo>
                <a:cubicBezTo>
                  <a:pt x="48" y="31"/>
                  <a:pt x="42" y="31"/>
                  <a:pt x="38" y="35"/>
                </a:cubicBezTo>
                <a:cubicBezTo>
                  <a:pt x="38" y="35"/>
                  <a:pt x="37" y="35"/>
                  <a:pt x="37" y="35"/>
                </a:cubicBezTo>
                <a:cubicBezTo>
                  <a:pt x="35" y="28"/>
                  <a:pt x="35" y="19"/>
                  <a:pt x="39" y="14"/>
                </a:cubicBezTo>
                <a:cubicBezTo>
                  <a:pt x="44" y="9"/>
                  <a:pt x="36" y="0"/>
                  <a:pt x="31" y="6"/>
                </a:cubicBezTo>
                <a:cubicBezTo>
                  <a:pt x="23" y="14"/>
                  <a:pt x="23" y="27"/>
                  <a:pt x="25" y="38"/>
                </a:cubicBezTo>
                <a:cubicBezTo>
                  <a:pt x="24" y="38"/>
                  <a:pt x="23" y="39"/>
                  <a:pt x="23" y="40"/>
                </a:cubicBezTo>
                <a:cubicBezTo>
                  <a:pt x="23" y="40"/>
                  <a:pt x="22" y="41"/>
                  <a:pt x="22" y="41"/>
                </a:cubicBezTo>
                <a:cubicBezTo>
                  <a:pt x="12" y="46"/>
                  <a:pt x="3" y="53"/>
                  <a:pt x="1" y="64"/>
                </a:cubicBezTo>
                <a:cubicBezTo>
                  <a:pt x="0" y="69"/>
                  <a:pt x="5" y="75"/>
                  <a:pt x="10" y="71"/>
                </a:cubicBezTo>
                <a:cubicBezTo>
                  <a:pt x="11" y="71"/>
                  <a:pt x="11" y="70"/>
                  <a:pt x="11" y="70"/>
                </a:cubicBezTo>
                <a:cubicBezTo>
                  <a:pt x="12" y="73"/>
                  <a:pt x="14" y="75"/>
                  <a:pt x="17" y="75"/>
                </a:cubicBezTo>
                <a:cubicBezTo>
                  <a:pt x="23" y="76"/>
                  <a:pt x="33" y="75"/>
                  <a:pt x="42" y="74"/>
                </a:cubicBezTo>
                <a:cubicBezTo>
                  <a:pt x="50" y="75"/>
                  <a:pt x="58" y="76"/>
                  <a:pt x="64" y="71"/>
                </a:cubicBezTo>
                <a:cubicBezTo>
                  <a:pt x="69" y="68"/>
                  <a:pt x="70" y="63"/>
                  <a:pt x="68" y="58"/>
                </a:cubicBezTo>
                <a:cubicBezTo>
                  <a:pt x="70" y="56"/>
                  <a:pt x="71" y="52"/>
                  <a:pt x="68" y="50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8" name="Freeform 105"/>
          <p:cNvSpPr>
            <a:spLocks noEditPoints="1"/>
          </p:cNvSpPr>
          <p:nvPr>
            <p:custDataLst>
              <p:tags r:id="rId54"/>
            </p:custDataLst>
          </p:nvPr>
        </p:nvSpPr>
        <p:spPr bwMode="auto">
          <a:xfrm>
            <a:off x="7944473" y="245118"/>
            <a:ext cx="1430338" cy="1905000"/>
          </a:xfrm>
          <a:custGeom>
            <a:avLst/>
            <a:gdLst>
              <a:gd name="T0" fmla="*/ 186 w 296"/>
              <a:gd name="T1" fmla="*/ 30 h 394"/>
              <a:gd name="T2" fmla="*/ 185 w 296"/>
              <a:gd name="T3" fmla="*/ 48 h 394"/>
              <a:gd name="T4" fmla="*/ 129 w 296"/>
              <a:gd name="T5" fmla="*/ 35 h 394"/>
              <a:gd name="T6" fmla="*/ 45 w 296"/>
              <a:gd name="T7" fmla="*/ 249 h 394"/>
              <a:gd name="T8" fmla="*/ 25 w 296"/>
              <a:gd name="T9" fmla="*/ 250 h 394"/>
              <a:gd name="T10" fmla="*/ 13 w 296"/>
              <a:gd name="T11" fmla="*/ 266 h 394"/>
              <a:gd name="T12" fmla="*/ 142 w 296"/>
              <a:gd name="T13" fmla="*/ 318 h 394"/>
              <a:gd name="T14" fmla="*/ 122 w 296"/>
              <a:gd name="T15" fmla="*/ 366 h 394"/>
              <a:gd name="T16" fmla="*/ 189 w 296"/>
              <a:gd name="T17" fmla="*/ 383 h 394"/>
              <a:gd name="T18" fmla="*/ 126 w 296"/>
              <a:gd name="T19" fmla="*/ 379 h 394"/>
              <a:gd name="T20" fmla="*/ 150 w 296"/>
              <a:gd name="T21" fmla="*/ 346 h 394"/>
              <a:gd name="T22" fmla="*/ 235 w 296"/>
              <a:gd name="T23" fmla="*/ 275 h 394"/>
              <a:gd name="T24" fmla="*/ 27 w 296"/>
              <a:gd name="T25" fmla="*/ 100 h 394"/>
              <a:gd name="T26" fmla="*/ 72 w 296"/>
              <a:gd name="T27" fmla="*/ 75 h 394"/>
              <a:gd name="T28" fmla="*/ 30 w 296"/>
              <a:gd name="T29" fmla="*/ 136 h 394"/>
              <a:gd name="T30" fmla="*/ 32 w 296"/>
              <a:gd name="T31" fmla="*/ 145 h 394"/>
              <a:gd name="T32" fmla="*/ 20 w 296"/>
              <a:gd name="T33" fmla="*/ 116 h 394"/>
              <a:gd name="T34" fmla="*/ 40 w 296"/>
              <a:gd name="T35" fmla="*/ 171 h 394"/>
              <a:gd name="T36" fmla="*/ 60 w 296"/>
              <a:gd name="T37" fmla="*/ 172 h 394"/>
              <a:gd name="T38" fmla="*/ 80 w 296"/>
              <a:gd name="T39" fmla="*/ 223 h 394"/>
              <a:gd name="T40" fmla="*/ 48 w 296"/>
              <a:gd name="T41" fmla="*/ 188 h 394"/>
              <a:gd name="T42" fmla="*/ 30 w 296"/>
              <a:gd name="T43" fmla="*/ 230 h 394"/>
              <a:gd name="T44" fmla="*/ 22 w 296"/>
              <a:gd name="T45" fmla="*/ 144 h 394"/>
              <a:gd name="T46" fmla="*/ 41 w 296"/>
              <a:gd name="T47" fmla="*/ 166 h 394"/>
              <a:gd name="T48" fmla="*/ 40 w 296"/>
              <a:gd name="T49" fmla="*/ 182 h 394"/>
              <a:gd name="T50" fmla="*/ 53 w 296"/>
              <a:gd name="T51" fmla="*/ 208 h 394"/>
              <a:gd name="T52" fmla="*/ 89 w 296"/>
              <a:gd name="T53" fmla="*/ 213 h 394"/>
              <a:gd name="T54" fmla="*/ 49 w 296"/>
              <a:gd name="T55" fmla="*/ 165 h 394"/>
              <a:gd name="T56" fmla="*/ 92 w 296"/>
              <a:gd name="T57" fmla="*/ 95 h 394"/>
              <a:gd name="T58" fmla="*/ 85 w 296"/>
              <a:gd name="T59" fmla="*/ 51 h 394"/>
              <a:gd name="T60" fmla="*/ 184 w 296"/>
              <a:gd name="T61" fmla="*/ 58 h 394"/>
              <a:gd name="T62" fmla="*/ 88 w 296"/>
              <a:gd name="T63" fmla="*/ 50 h 394"/>
              <a:gd name="T64" fmla="*/ 169 w 296"/>
              <a:gd name="T65" fmla="*/ 46 h 394"/>
              <a:gd name="T66" fmla="*/ 205 w 296"/>
              <a:gd name="T67" fmla="*/ 259 h 394"/>
              <a:gd name="T68" fmla="*/ 178 w 296"/>
              <a:gd name="T69" fmla="*/ 262 h 394"/>
              <a:gd name="T70" fmla="*/ 99 w 296"/>
              <a:gd name="T71" fmla="*/ 271 h 394"/>
              <a:gd name="T72" fmla="*/ 189 w 296"/>
              <a:gd name="T73" fmla="*/ 268 h 394"/>
              <a:gd name="T74" fmla="*/ 104 w 296"/>
              <a:gd name="T75" fmla="*/ 272 h 394"/>
              <a:gd name="T76" fmla="*/ 173 w 296"/>
              <a:gd name="T77" fmla="*/ 266 h 394"/>
              <a:gd name="T78" fmla="*/ 112 w 296"/>
              <a:gd name="T79" fmla="*/ 280 h 394"/>
              <a:gd name="T80" fmla="*/ 188 w 296"/>
              <a:gd name="T81" fmla="*/ 50 h 394"/>
              <a:gd name="T82" fmla="*/ 270 w 296"/>
              <a:gd name="T83" fmla="*/ 113 h 394"/>
              <a:gd name="T84" fmla="*/ 136 w 296"/>
              <a:gd name="T85" fmla="*/ 295 h 394"/>
              <a:gd name="T86" fmla="*/ 282 w 296"/>
              <a:gd name="T87" fmla="*/ 201 h 394"/>
              <a:gd name="T88" fmla="*/ 36 w 296"/>
              <a:gd name="T89" fmla="*/ 278 h 394"/>
              <a:gd name="T90" fmla="*/ 23 w 296"/>
              <a:gd name="T91" fmla="*/ 253 h 394"/>
              <a:gd name="T92" fmla="*/ 122 w 296"/>
              <a:gd name="T93" fmla="*/ 299 h 394"/>
              <a:gd name="T94" fmla="*/ 265 w 296"/>
              <a:gd name="T95" fmla="*/ 87 h 394"/>
              <a:gd name="T96" fmla="*/ 199 w 296"/>
              <a:gd name="T97" fmla="*/ 34 h 394"/>
              <a:gd name="T98" fmla="*/ 195 w 296"/>
              <a:gd name="T99" fmla="*/ 33 h 394"/>
              <a:gd name="T100" fmla="*/ 282 w 296"/>
              <a:gd name="T101" fmla="*/ 201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96" h="394">
                <a:moveTo>
                  <a:pt x="252" y="49"/>
                </a:moveTo>
                <a:cubicBezTo>
                  <a:pt x="244" y="42"/>
                  <a:pt x="184" y="0"/>
                  <a:pt x="182" y="30"/>
                </a:cubicBezTo>
                <a:cubicBezTo>
                  <a:pt x="182" y="32"/>
                  <a:pt x="186" y="32"/>
                  <a:pt x="186" y="30"/>
                </a:cubicBezTo>
                <a:cubicBezTo>
                  <a:pt x="186" y="30"/>
                  <a:pt x="186" y="29"/>
                  <a:pt x="186" y="29"/>
                </a:cubicBezTo>
                <a:cubicBezTo>
                  <a:pt x="188" y="32"/>
                  <a:pt x="191" y="34"/>
                  <a:pt x="193" y="36"/>
                </a:cubicBezTo>
                <a:cubicBezTo>
                  <a:pt x="190" y="40"/>
                  <a:pt x="187" y="44"/>
                  <a:pt x="185" y="48"/>
                </a:cubicBezTo>
                <a:cubicBezTo>
                  <a:pt x="180" y="46"/>
                  <a:pt x="176" y="44"/>
                  <a:pt x="172" y="42"/>
                </a:cubicBezTo>
                <a:cubicBezTo>
                  <a:pt x="171" y="41"/>
                  <a:pt x="171" y="41"/>
                  <a:pt x="170" y="42"/>
                </a:cubicBezTo>
                <a:cubicBezTo>
                  <a:pt x="160" y="31"/>
                  <a:pt x="142" y="33"/>
                  <a:pt x="129" y="35"/>
                </a:cubicBezTo>
                <a:cubicBezTo>
                  <a:pt x="109" y="37"/>
                  <a:pt x="91" y="43"/>
                  <a:pt x="74" y="53"/>
                </a:cubicBezTo>
                <a:cubicBezTo>
                  <a:pt x="37" y="73"/>
                  <a:pt x="5" y="111"/>
                  <a:pt x="3" y="154"/>
                </a:cubicBezTo>
                <a:cubicBezTo>
                  <a:pt x="1" y="193"/>
                  <a:pt x="18" y="226"/>
                  <a:pt x="45" y="249"/>
                </a:cubicBezTo>
                <a:cubicBezTo>
                  <a:pt x="41" y="252"/>
                  <a:pt x="38" y="256"/>
                  <a:pt x="35" y="260"/>
                </a:cubicBezTo>
                <a:cubicBezTo>
                  <a:pt x="36" y="259"/>
                  <a:pt x="36" y="258"/>
                  <a:pt x="35" y="258"/>
                </a:cubicBezTo>
                <a:cubicBezTo>
                  <a:pt x="32" y="255"/>
                  <a:pt x="29" y="252"/>
                  <a:pt x="25" y="250"/>
                </a:cubicBezTo>
                <a:cubicBezTo>
                  <a:pt x="24" y="249"/>
                  <a:pt x="24" y="250"/>
                  <a:pt x="23" y="250"/>
                </a:cubicBezTo>
                <a:cubicBezTo>
                  <a:pt x="22" y="249"/>
                  <a:pt x="21" y="249"/>
                  <a:pt x="21" y="250"/>
                </a:cubicBezTo>
                <a:cubicBezTo>
                  <a:pt x="18" y="253"/>
                  <a:pt x="9" y="262"/>
                  <a:pt x="13" y="266"/>
                </a:cubicBezTo>
                <a:cubicBezTo>
                  <a:pt x="22" y="275"/>
                  <a:pt x="34" y="281"/>
                  <a:pt x="44" y="288"/>
                </a:cubicBezTo>
                <a:cubicBezTo>
                  <a:pt x="64" y="301"/>
                  <a:pt x="86" y="312"/>
                  <a:pt x="110" y="317"/>
                </a:cubicBezTo>
                <a:cubicBezTo>
                  <a:pt x="120" y="319"/>
                  <a:pt x="132" y="319"/>
                  <a:pt x="142" y="318"/>
                </a:cubicBezTo>
                <a:cubicBezTo>
                  <a:pt x="142" y="318"/>
                  <a:pt x="142" y="318"/>
                  <a:pt x="142" y="318"/>
                </a:cubicBezTo>
                <a:cubicBezTo>
                  <a:pt x="142" y="328"/>
                  <a:pt x="143" y="337"/>
                  <a:pt x="146" y="346"/>
                </a:cubicBezTo>
                <a:cubicBezTo>
                  <a:pt x="135" y="348"/>
                  <a:pt x="127" y="356"/>
                  <a:pt x="122" y="366"/>
                </a:cubicBezTo>
                <a:cubicBezTo>
                  <a:pt x="120" y="370"/>
                  <a:pt x="118" y="376"/>
                  <a:pt x="120" y="380"/>
                </a:cubicBezTo>
                <a:cubicBezTo>
                  <a:pt x="119" y="381"/>
                  <a:pt x="119" y="382"/>
                  <a:pt x="120" y="383"/>
                </a:cubicBezTo>
                <a:cubicBezTo>
                  <a:pt x="140" y="394"/>
                  <a:pt x="170" y="393"/>
                  <a:pt x="189" y="383"/>
                </a:cubicBezTo>
                <a:cubicBezTo>
                  <a:pt x="191" y="382"/>
                  <a:pt x="189" y="379"/>
                  <a:pt x="187" y="380"/>
                </a:cubicBezTo>
                <a:cubicBezTo>
                  <a:pt x="170" y="388"/>
                  <a:pt x="145" y="390"/>
                  <a:pt x="127" y="382"/>
                </a:cubicBezTo>
                <a:cubicBezTo>
                  <a:pt x="127" y="381"/>
                  <a:pt x="127" y="380"/>
                  <a:pt x="126" y="379"/>
                </a:cubicBezTo>
                <a:cubicBezTo>
                  <a:pt x="119" y="378"/>
                  <a:pt x="127" y="365"/>
                  <a:pt x="128" y="363"/>
                </a:cubicBezTo>
                <a:cubicBezTo>
                  <a:pt x="133" y="356"/>
                  <a:pt x="140" y="350"/>
                  <a:pt x="149" y="349"/>
                </a:cubicBezTo>
                <a:cubicBezTo>
                  <a:pt x="150" y="349"/>
                  <a:pt x="150" y="347"/>
                  <a:pt x="150" y="346"/>
                </a:cubicBezTo>
                <a:cubicBezTo>
                  <a:pt x="147" y="337"/>
                  <a:pt x="146" y="328"/>
                  <a:pt x="146" y="318"/>
                </a:cubicBezTo>
                <a:cubicBezTo>
                  <a:pt x="146" y="318"/>
                  <a:pt x="146" y="318"/>
                  <a:pt x="146" y="317"/>
                </a:cubicBezTo>
                <a:cubicBezTo>
                  <a:pt x="179" y="313"/>
                  <a:pt x="210" y="296"/>
                  <a:pt x="235" y="275"/>
                </a:cubicBezTo>
                <a:cubicBezTo>
                  <a:pt x="269" y="247"/>
                  <a:pt x="290" y="208"/>
                  <a:pt x="292" y="164"/>
                </a:cubicBezTo>
                <a:cubicBezTo>
                  <a:pt x="294" y="124"/>
                  <a:pt x="284" y="76"/>
                  <a:pt x="252" y="49"/>
                </a:cubicBezTo>
                <a:close/>
                <a:moveTo>
                  <a:pt x="27" y="100"/>
                </a:moveTo>
                <a:cubicBezTo>
                  <a:pt x="31" y="94"/>
                  <a:pt x="35" y="89"/>
                  <a:pt x="41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51" y="84"/>
                  <a:pt x="62" y="78"/>
                  <a:pt x="72" y="75"/>
                </a:cubicBezTo>
                <a:cubicBezTo>
                  <a:pt x="78" y="74"/>
                  <a:pt x="87" y="71"/>
                  <a:pt x="91" y="77"/>
                </a:cubicBezTo>
                <a:cubicBezTo>
                  <a:pt x="95" y="83"/>
                  <a:pt x="91" y="90"/>
                  <a:pt x="88" y="94"/>
                </a:cubicBezTo>
                <a:cubicBezTo>
                  <a:pt x="73" y="113"/>
                  <a:pt x="48" y="121"/>
                  <a:pt x="30" y="136"/>
                </a:cubicBezTo>
                <a:cubicBezTo>
                  <a:pt x="29" y="136"/>
                  <a:pt x="30" y="138"/>
                  <a:pt x="30" y="138"/>
                </a:cubicBezTo>
                <a:cubicBezTo>
                  <a:pt x="37" y="145"/>
                  <a:pt x="42" y="153"/>
                  <a:pt x="44" y="163"/>
                </a:cubicBezTo>
                <a:cubicBezTo>
                  <a:pt x="36" y="160"/>
                  <a:pt x="32" y="154"/>
                  <a:pt x="32" y="145"/>
                </a:cubicBezTo>
                <a:cubicBezTo>
                  <a:pt x="32" y="144"/>
                  <a:pt x="31" y="143"/>
                  <a:pt x="30" y="143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7" y="134"/>
                  <a:pt x="25" y="124"/>
                  <a:pt x="20" y="116"/>
                </a:cubicBezTo>
                <a:cubicBezTo>
                  <a:pt x="19" y="116"/>
                  <a:pt x="18" y="116"/>
                  <a:pt x="18" y="116"/>
                </a:cubicBezTo>
                <a:cubicBezTo>
                  <a:pt x="20" y="111"/>
                  <a:pt x="23" y="105"/>
                  <a:pt x="27" y="100"/>
                </a:cubicBezTo>
                <a:close/>
                <a:moveTo>
                  <a:pt x="40" y="171"/>
                </a:moveTo>
                <a:cubicBezTo>
                  <a:pt x="40" y="171"/>
                  <a:pt x="40" y="171"/>
                  <a:pt x="40" y="171"/>
                </a:cubicBezTo>
                <a:cubicBezTo>
                  <a:pt x="39" y="168"/>
                  <a:pt x="46" y="168"/>
                  <a:pt x="47" y="168"/>
                </a:cubicBezTo>
                <a:cubicBezTo>
                  <a:pt x="52" y="168"/>
                  <a:pt x="56" y="171"/>
                  <a:pt x="60" y="172"/>
                </a:cubicBezTo>
                <a:cubicBezTo>
                  <a:pt x="64" y="174"/>
                  <a:pt x="68" y="175"/>
                  <a:pt x="72" y="175"/>
                </a:cubicBezTo>
                <a:cubicBezTo>
                  <a:pt x="78" y="176"/>
                  <a:pt x="79" y="183"/>
                  <a:pt x="80" y="188"/>
                </a:cubicBezTo>
                <a:cubicBezTo>
                  <a:pt x="85" y="200"/>
                  <a:pt x="88" y="212"/>
                  <a:pt x="80" y="223"/>
                </a:cubicBezTo>
                <a:cubicBezTo>
                  <a:pt x="77" y="228"/>
                  <a:pt x="75" y="232"/>
                  <a:pt x="75" y="238"/>
                </a:cubicBezTo>
                <a:cubicBezTo>
                  <a:pt x="67" y="230"/>
                  <a:pt x="62" y="216"/>
                  <a:pt x="57" y="208"/>
                </a:cubicBezTo>
                <a:cubicBezTo>
                  <a:pt x="54" y="201"/>
                  <a:pt x="51" y="195"/>
                  <a:pt x="48" y="188"/>
                </a:cubicBezTo>
                <a:cubicBezTo>
                  <a:pt x="46" y="185"/>
                  <a:pt x="42" y="178"/>
                  <a:pt x="43" y="174"/>
                </a:cubicBezTo>
                <a:cubicBezTo>
                  <a:pt x="43" y="172"/>
                  <a:pt x="41" y="171"/>
                  <a:pt x="40" y="171"/>
                </a:cubicBezTo>
                <a:close/>
                <a:moveTo>
                  <a:pt x="30" y="230"/>
                </a:moveTo>
                <a:cubicBezTo>
                  <a:pt x="5" y="198"/>
                  <a:pt x="0" y="155"/>
                  <a:pt x="17" y="118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22" y="126"/>
                  <a:pt x="23" y="136"/>
                  <a:pt x="22" y="144"/>
                </a:cubicBezTo>
                <a:cubicBezTo>
                  <a:pt x="22" y="145"/>
                  <a:pt x="23" y="146"/>
                  <a:pt x="24" y="14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29" y="156"/>
                  <a:pt x="33" y="162"/>
                  <a:pt x="41" y="166"/>
                </a:cubicBezTo>
                <a:cubicBezTo>
                  <a:pt x="39" y="166"/>
                  <a:pt x="38" y="167"/>
                  <a:pt x="36" y="168"/>
                </a:cubicBezTo>
                <a:cubicBezTo>
                  <a:pt x="36" y="168"/>
                  <a:pt x="35" y="169"/>
                  <a:pt x="36" y="170"/>
                </a:cubicBezTo>
                <a:cubicBezTo>
                  <a:pt x="37" y="174"/>
                  <a:pt x="37" y="178"/>
                  <a:pt x="40" y="182"/>
                </a:cubicBezTo>
                <a:cubicBezTo>
                  <a:pt x="40" y="183"/>
                  <a:pt x="41" y="183"/>
                  <a:pt x="41" y="183"/>
                </a:cubicBezTo>
                <a:cubicBezTo>
                  <a:pt x="42" y="183"/>
                  <a:pt x="42" y="184"/>
                  <a:pt x="42" y="185"/>
                </a:cubicBezTo>
                <a:cubicBezTo>
                  <a:pt x="45" y="193"/>
                  <a:pt x="49" y="200"/>
                  <a:pt x="53" y="208"/>
                </a:cubicBezTo>
                <a:cubicBezTo>
                  <a:pt x="59" y="219"/>
                  <a:pt x="66" y="236"/>
                  <a:pt x="77" y="244"/>
                </a:cubicBezTo>
                <a:cubicBezTo>
                  <a:pt x="78" y="245"/>
                  <a:pt x="80" y="243"/>
                  <a:pt x="79" y="241"/>
                </a:cubicBezTo>
                <a:cubicBezTo>
                  <a:pt x="77" y="229"/>
                  <a:pt x="88" y="224"/>
                  <a:pt x="89" y="213"/>
                </a:cubicBezTo>
                <a:cubicBezTo>
                  <a:pt x="90" y="199"/>
                  <a:pt x="83" y="186"/>
                  <a:pt x="79" y="173"/>
                </a:cubicBezTo>
                <a:cubicBezTo>
                  <a:pt x="79" y="172"/>
                  <a:pt x="78" y="171"/>
                  <a:pt x="77" y="171"/>
                </a:cubicBezTo>
                <a:cubicBezTo>
                  <a:pt x="67" y="172"/>
                  <a:pt x="58" y="166"/>
                  <a:pt x="49" y="165"/>
                </a:cubicBezTo>
                <a:cubicBezTo>
                  <a:pt x="48" y="162"/>
                  <a:pt x="38" y="135"/>
                  <a:pt x="34" y="137"/>
                </a:cubicBezTo>
                <a:cubicBezTo>
                  <a:pt x="40" y="133"/>
                  <a:pt x="47" y="129"/>
                  <a:pt x="53" y="126"/>
                </a:cubicBezTo>
                <a:cubicBezTo>
                  <a:pt x="66" y="117"/>
                  <a:pt x="82" y="109"/>
                  <a:pt x="92" y="95"/>
                </a:cubicBezTo>
                <a:cubicBezTo>
                  <a:pt x="97" y="87"/>
                  <a:pt x="100" y="74"/>
                  <a:pt x="88" y="70"/>
                </a:cubicBezTo>
                <a:cubicBezTo>
                  <a:pt x="73" y="65"/>
                  <a:pt x="59" y="79"/>
                  <a:pt x="44" y="80"/>
                </a:cubicBezTo>
                <a:cubicBezTo>
                  <a:pt x="56" y="68"/>
                  <a:pt x="70" y="58"/>
                  <a:pt x="85" y="51"/>
                </a:cubicBezTo>
                <a:cubicBezTo>
                  <a:pt x="87" y="69"/>
                  <a:pt x="126" y="54"/>
                  <a:pt x="136" y="55"/>
                </a:cubicBezTo>
                <a:cubicBezTo>
                  <a:pt x="145" y="55"/>
                  <a:pt x="184" y="74"/>
                  <a:pt x="188" y="59"/>
                </a:cubicBezTo>
                <a:cubicBezTo>
                  <a:pt x="189" y="57"/>
                  <a:pt x="185" y="56"/>
                  <a:pt x="184" y="58"/>
                </a:cubicBezTo>
                <a:cubicBezTo>
                  <a:pt x="182" y="67"/>
                  <a:pt x="144" y="52"/>
                  <a:pt x="138" y="51"/>
                </a:cubicBezTo>
                <a:cubicBezTo>
                  <a:pt x="129" y="50"/>
                  <a:pt x="90" y="62"/>
                  <a:pt x="89" y="51"/>
                </a:cubicBezTo>
                <a:cubicBezTo>
                  <a:pt x="89" y="50"/>
                  <a:pt x="89" y="50"/>
                  <a:pt x="88" y="50"/>
                </a:cubicBezTo>
                <a:cubicBezTo>
                  <a:pt x="91" y="48"/>
                  <a:pt x="94" y="47"/>
                  <a:pt x="97" y="46"/>
                </a:cubicBezTo>
                <a:cubicBezTo>
                  <a:pt x="109" y="42"/>
                  <a:pt x="121" y="39"/>
                  <a:pt x="133" y="38"/>
                </a:cubicBezTo>
                <a:cubicBezTo>
                  <a:pt x="145" y="36"/>
                  <a:pt x="162" y="36"/>
                  <a:pt x="169" y="46"/>
                </a:cubicBezTo>
                <a:cubicBezTo>
                  <a:pt x="170" y="48"/>
                  <a:pt x="172" y="47"/>
                  <a:pt x="173" y="46"/>
                </a:cubicBezTo>
                <a:cubicBezTo>
                  <a:pt x="214" y="66"/>
                  <a:pt x="250" y="102"/>
                  <a:pt x="258" y="149"/>
                </a:cubicBezTo>
                <a:cubicBezTo>
                  <a:pt x="266" y="192"/>
                  <a:pt x="241" y="236"/>
                  <a:pt x="205" y="259"/>
                </a:cubicBezTo>
                <a:cubicBezTo>
                  <a:pt x="201" y="262"/>
                  <a:pt x="197" y="264"/>
                  <a:pt x="192" y="267"/>
                </a:cubicBezTo>
                <a:cubicBezTo>
                  <a:pt x="192" y="266"/>
                  <a:pt x="192" y="266"/>
                  <a:pt x="191" y="265"/>
                </a:cubicBezTo>
                <a:cubicBezTo>
                  <a:pt x="189" y="262"/>
                  <a:pt x="182" y="262"/>
                  <a:pt x="178" y="262"/>
                </a:cubicBezTo>
                <a:cubicBezTo>
                  <a:pt x="167" y="261"/>
                  <a:pt x="157" y="262"/>
                  <a:pt x="147" y="262"/>
                </a:cubicBezTo>
                <a:cubicBezTo>
                  <a:pt x="136" y="262"/>
                  <a:pt x="126" y="263"/>
                  <a:pt x="116" y="265"/>
                </a:cubicBezTo>
                <a:cubicBezTo>
                  <a:pt x="110" y="266"/>
                  <a:pt x="103" y="267"/>
                  <a:pt x="99" y="271"/>
                </a:cubicBezTo>
                <a:cubicBezTo>
                  <a:pt x="98" y="272"/>
                  <a:pt x="98" y="273"/>
                  <a:pt x="99" y="273"/>
                </a:cubicBezTo>
                <a:cubicBezTo>
                  <a:pt x="72" y="266"/>
                  <a:pt x="48" y="251"/>
                  <a:pt x="30" y="230"/>
                </a:cubicBezTo>
                <a:close/>
                <a:moveTo>
                  <a:pt x="189" y="268"/>
                </a:moveTo>
                <a:cubicBezTo>
                  <a:pt x="163" y="279"/>
                  <a:pt x="135" y="281"/>
                  <a:pt x="108" y="276"/>
                </a:cubicBezTo>
                <a:cubicBezTo>
                  <a:pt x="108" y="275"/>
                  <a:pt x="107" y="275"/>
                  <a:pt x="107" y="275"/>
                </a:cubicBezTo>
                <a:cubicBezTo>
                  <a:pt x="106" y="274"/>
                  <a:pt x="105" y="273"/>
                  <a:pt x="104" y="272"/>
                </a:cubicBezTo>
                <a:cubicBezTo>
                  <a:pt x="108" y="270"/>
                  <a:pt x="114" y="269"/>
                  <a:pt x="118" y="268"/>
                </a:cubicBezTo>
                <a:cubicBezTo>
                  <a:pt x="128" y="267"/>
                  <a:pt x="137" y="266"/>
                  <a:pt x="147" y="266"/>
                </a:cubicBezTo>
                <a:cubicBezTo>
                  <a:pt x="155" y="265"/>
                  <a:pt x="164" y="265"/>
                  <a:pt x="173" y="266"/>
                </a:cubicBezTo>
                <a:cubicBezTo>
                  <a:pt x="177" y="266"/>
                  <a:pt x="186" y="265"/>
                  <a:pt x="189" y="268"/>
                </a:cubicBezTo>
                <a:close/>
                <a:moveTo>
                  <a:pt x="48" y="251"/>
                </a:moveTo>
                <a:cubicBezTo>
                  <a:pt x="66" y="266"/>
                  <a:pt x="88" y="276"/>
                  <a:pt x="112" y="280"/>
                </a:cubicBezTo>
                <a:cubicBezTo>
                  <a:pt x="165" y="289"/>
                  <a:pt x="218" y="267"/>
                  <a:pt x="247" y="221"/>
                </a:cubicBezTo>
                <a:cubicBezTo>
                  <a:pt x="266" y="189"/>
                  <a:pt x="268" y="151"/>
                  <a:pt x="252" y="118"/>
                </a:cubicBezTo>
                <a:cubicBezTo>
                  <a:pt x="239" y="89"/>
                  <a:pt x="215" y="66"/>
                  <a:pt x="188" y="50"/>
                </a:cubicBezTo>
                <a:cubicBezTo>
                  <a:pt x="191" y="46"/>
                  <a:pt x="193" y="42"/>
                  <a:pt x="196" y="38"/>
                </a:cubicBezTo>
                <a:cubicBezTo>
                  <a:pt x="206" y="46"/>
                  <a:pt x="219" y="50"/>
                  <a:pt x="230" y="56"/>
                </a:cubicBezTo>
                <a:cubicBezTo>
                  <a:pt x="252" y="68"/>
                  <a:pt x="263" y="90"/>
                  <a:pt x="270" y="113"/>
                </a:cubicBezTo>
                <a:cubicBezTo>
                  <a:pt x="277" y="135"/>
                  <a:pt x="281" y="158"/>
                  <a:pt x="276" y="181"/>
                </a:cubicBezTo>
                <a:cubicBezTo>
                  <a:pt x="272" y="203"/>
                  <a:pt x="261" y="224"/>
                  <a:pt x="246" y="241"/>
                </a:cubicBezTo>
                <a:cubicBezTo>
                  <a:pt x="219" y="274"/>
                  <a:pt x="178" y="294"/>
                  <a:pt x="136" y="295"/>
                </a:cubicBezTo>
                <a:cubicBezTo>
                  <a:pt x="105" y="296"/>
                  <a:pt x="58" y="291"/>
                  <a:pt x="36" y="265"/>
                </a:cubicBezTo>
                <a:cubicBezTo>
                  <a:pt x="40" y="260"/>
                  <a:pt x="44" y="256"/>
                  <a:pt x="48" y="251"/>
                </a:cubicBezTo>
                <a:close/>
                <a:moveTo>
                  <a:pt x="282" y="201"/>
                </a:moveTo>
                <a:cubicBezTo>
                  <a:pt x="268" y="247"/>
                  <a:pt x="228" y="283"/>
                  <a:pt x="185" y="302"/>
                </a:cubicBezTo>
                <a:cubicBezTo>
                  <a:pt x="159" y="313"/>
                  <a:pt x="132" y="318"/>
                  <a:pt x="105" y="312"/>
                </a:cubicBezTo>
                <a:cubicBezTo>
                  <a:pt x="80" y="307"/>
                  <a:pt x="57" y="292"/>
                  <a:pt x="36" y="278"/>
                </a:cubicBezTo>
                <a:cubicBezTo>
                  <a:pt x="31" y="275"/>
                  <a:pt x="27" y="272"/>
                  <a:pt x="23" y="269"/>
                </a:cubicBezTo>
                <a:cubicBezTo>
                  <a:pt x="21" y="268"/>
                  <a:pt x="20" y="266"/>
                  <a:pt x="18" y="265"/>
                </a:cubicBezTo>
                <a:cubicBezTo>
                  <a:pt x="14" y="262"/>
                  <a:pt x="21" y="255"/>
                  <a:pt x="23" y="253"/>
                </a:cubicBezTo>
                <a:cubicBezTo>
                  <a:pt x="25" y="254"/>
                  <a:pt x="27" y="256"/>
                  <a:pt x="29" y="257"/>
                </a:cubicBezTo>
                <a:cubicBezTo>
                  <a:pt x="28" y="258"/>
                  <a:pt x="27" y="259"/>
                  <a:pt x="28" y="260"/>
                </a:cubicBezTo>
                <a:cubicBezTo>
                  <a:pt x="46" y="291"/>
                  <a:pt x="90" y="297"/>
                  <a:pt x="122" y="299"/>
                </a:cubicBezTo>
                <a:cubicBezTo>
                  <a:pt x="163" y="301"/>
                  <a:pt x="200" y="287"/>
                  <a:pt x="231" y="261"/>
                </a:cubicBezTo>
                <a:cubicBezTo>
                  <a:pt x="264" y="234"/>
                  <a:pt x="285" y="192"/>
                  <a:pt x="282" y="149"/>
                </a:cubicBezTo>
                <a:cubicBezTo>
                  <a:pt x="281" y="128"/>
                  <a:pt x="274" y="106"/>
                  <a:pt x="265" y="87"/>
                </a:cubicBezTo>
                <a:cubicBezTo>
                  <a:pt x="255" y="67"/>
                  <a:pt x="240" y="57"/>
                  <a:pt x="220" y="47"/>
                </a:cubicBezTo>
                <a:cubicBezTo>
                  <a:pt x="213" y="44"/>
                  <a:pt x="205" y="40"/>
                  <a:pt x="198" y="35"/>
                </a:cubicBezTo>
                <a:cubicBezTo>
                  <a:pt x="199" y="35"/>
                  <a:pt x="199" y="34"/>
                  <a:pt x="199" y="34"/>
                </a:cubicBezTo>
                <a:cubicBezTo>
                  <a:pt x="199" y="33"/>
                  <a:pt x="198" y="33"/>
                  <a:pt x="197" y="32"/>
                </a:cubicBezTo>
                <a:cubicBezTo>
                  <a:pt x="197" y="32"/>
                  <a:pt x="196" y="32"/>
                  <a:pt x="196" y="32"/>
                </a:cubicBezTo>
                <a:cubicBezTo>
                  <a:pt x="196" y="32"/>
                  <a:pt x="196" y="33"/>
                  <a:pt x="195" y="33"/>
                </a:cubicBezTo>
                <a:cubicBezTo>
                  <a:pt x="193" y="31"/>
                  <a:pt x="190" y="28"/>
                  <a:pt x="188" y="25"/>
                </a:cubicBezTo>
                <a:cubicBezTo>
                  <a:pt x="198" y="16"/>
                  <a:pt x="249" y="51"/>
                  <a:pt x="255" y="57"/>
                </a:cubicBezTo>
                <a:cubicBezTo>
                  <a:pt x="289" y="93"/>
                  <a:pt x="296" y="155"/>
                  <a:pt x="282" y="201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9" name="Freeform 106"/>
          <p:cNvSpPr/>
          <p:nvPr>
            <p:custDataLst>
              <p:tags r:id="rId55"/>
            </p:custDataLst>
          </p:nvPr>
        </p:nvSpPr>
        <p:spPr bwMode="auto">
          <a:xfrm>
            <a:off x="8712823" y="1758005"/>
            <a:ext cx="163513" cy="323850"/>
          </a:xfrm>
          <a:custGeom>
            <a:avLst/>
            <a:gdLst>
              <a:gd name="T0" fmla="*/ 5 w 34"/>
              <a:gd name="T1" fmla="*/ 27 h 67"/>
              <a:gd name="T2" fmla="*/ 6 w 34"/>
              <a:gd name="T3" fmla="*/ 4 h 67"/>
              <a:gd name="T4" fmla="*/ 3 w 34"/>
              <a:gd name="T5" fmla="*/ 3 h 67"/>
              <a:gd name="T6" fmla="*/ 1 w 34"/>
              <a:gd name="T7" fmla="*/ 28 h 67"/>
              <a:gd name="T8" fmla="*/ 2 w 34"/>
              <a:gd name="T9" fmla="*/ 30 h 67"/>
              <a:gd name="T10" fmla="*/ 29 w 34"/>
              <a:gd name="T11" fmla="*/ 64 h 67"/>
              <a:gd name="T12" fmla="*/ 33 w 34"/>
              <a:gd name="T13" fmla="*/ 64 h 67"/>
              <a:gd name="T14" fmla="*/ 5 w 34"/>
              <a:gd name="T15" fmla="*/ 2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67">
                <a:moveTo>
                  <a:pt x="5" y="27"/>
                </a:moveTo>
                <a:cubicBezTo>
                  <a:pt x="6" y="19"/>
                  <a:pt x="5" y="11"/>
                  <a:pt x="6" y="4"/>
                </a:cubicBezTo>
                <a:cubicBezTo>
                  <a:pt x="7" y="1"/>
                  <a:pt x="3" y="0"/>
                  <a:pt x="3" y="3"/>
                </a:cubicBezTo>
                <a:cubicBezTo>
                  <a:pt x="1" y="11"/>
                  <a:pt x="2" y="19"/>
                  <a:pt x="1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20" y="33"/>
                  <a:pt x="30" y="47"/>
                  <a:pt x="29" y="64"/>
                </a:cubicBezTo>
                <a:cubicBezTo>
                  <a:pt x="29" y="67"/>
                  <a:pt x="33" y="67"/>
                  <a:pt x="33" y="64"/>
                </a:cubicBezTo>
                <a:cubicBezTo>
                  <a:pt x="34" y="46"/>
                  <a:pt x="23" y="30"/>
                  <a:pt x="5" y="27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0" name="Freeform 107"/>
          <p:cNvSpPr/>
          <p:nvPr>
            <p:custDataLst>
              <p:tags r:id="rId56"/>
            </p:custDataLst>
          </p:nvPr>
        </p:nvSpPr>
        <p:spPr bwMode="auto">
          <a:xfrm>
            <a:off x="8490573" y="554680"/>
            <a:ext cx="652463" cy="508000"/>
          </a:xfrm>
          <a:custGeom>
            <a:avLst/>
            <a:gdLst>
              <a:gd name="T0" fmla="*/ 133 w 135"/>
              <a:gd name="T1" fmla="*/ 87 h 105"/>
              <a:gd name="T2" fmla="*/ 106 w 135"/>
              <a:gd name="T3" fmla="*/ 79 h 105"/>
              <a:gd name="T4" fmla="*/ 105 w 135"/>
              <a:gd name="T5" fmla="*/ 82 h 105"/>
              <a:gd name="T6" fmla="*/ 128 w 135"/>
              <a:gd name="T7" fmla="*/ 89 h 105"/>
              <a:gd name="T8" fmla="*/ 92 w 135"/>
              <a:gd name="T9" fmla="*/ 73 h 105"/>
              <a:gd name="T10" fmla="*/ 94 w 135"/>
              <a:gd name="T11" fmla="*/ 73 h 105"/>
              <a:gd name="T12" fmla="*/ 96 w 135"/>
              <a:gd name="T13" fmla="*/ 72 h 105"/>
              <a:gd name="T14" fmla="*/ 132 w 135"/>
              <a:gd name="T15" fmla="*/ 78 h 105"/>
              <a:gd name="T16" fmla="*/ 132 w 135"/>
              <a:gd name="T17" fmla="*/ 76 h 105"/>
              <a:gd name="T18" fmla="*/ 104 w 135"/>
              <a:gd name="T19" fmla="*/ 52 h 105"/>
              <a:gd name="T20" fmla="*/ 103 w 135"/>
              <a:gd name="T21" fmla="*/ 56 h 105"/>
              <a:gd name="T22" fmla="*/ 128 w 135"/>
              <a:gd name="T23" fmla="*/ 76 h 105"/>
              <a:gd name="T24" fmla="*/ 68 w 135"/>
              <a:gd name="T25" fmla="*/ 53 h 105"/>
              <a:gd name="T26" fmla="*/ 38 w 135"/>
              <a:gd name="T27" fmla="*/ 58 h 105"/>
              <a:gd name="T28" fmla="*/ 18 w 135"/>
              <a:gd name="T29" fmla="*/ 58 h 105"/>
              <a:gd name="T30" fmla="*/ 9 w 135"/>
              <a:gd name="T31" fmla="*/ 49 h 105"/>
              <a:gd name="T32" fmla="*/ 22 w 135"/>
              <a:gd name="T33" fmla="*/ 44 h 105"/>
              <a:gd name="T34" fmla="*/ 22 w 135"/>
              <a:gd name="T35" fmla="*/ 41 h 105"/>
              <a:gd name="T36" fmla="*/ 8 w 135"/>
              <a:gd name="T37" fmla="*/ 32 h 105"/>
              <a:gd name="T38" fmla="*/ 53 w 135"/>
              <a:gd name="T39" fmla="*/ 14 h 105"/>
              <a:gd name="T40" fmla="*/ 54 w 135"/>
              <a:gd name="T41" fmla="*/ 11 h 105"/>
              <a:gd name="T42" fmla="*/ 52 w 135"/>
              <a:gd name="T43" fmla="*/ 4 h 105"/>
              <a:gd name="T44" fmla="*/ 110 w 135"/>
              <a:gd name="T45" fmla="*/ 51 h 105"/>
              <a:gd name="T46" fmla="*/ 113 w 135"/>
              <a:gd name="T47" fmla="*/ 49 h 105"/>
              <a:gd name="T48" fmla="*/ 50 w 135"/>
              <a:gd name="T49" fmla="*/ 0 h 105"/>
              <a:gd name="T50" fmla="*/ 48 w 135"/>
              <a:gd name="T51" fmla="*/ 2 h 105"/>
              <a:gd name="T52" fmla="*/ 50 w 135"/>
              <a:gd name="T53" fmla="*/ 11 h 105"/>
              <a:gd name="T54" fmla="*/ 3 w 135"/>
              <a:gd name="T55" fmla="*/ 31 h 105"/>
              <a:gd name="T56" fmla="*/ 4 w 135"/>
              <a:gd name="T57" fmla="*/ 34 h 105"/>
              <a:gd name="T58" fmla="*/ 16 w 135"/>
              <a:gd name="T59" fmla="*/ 42 h 105"/>
              <a:gd name="T60" fmla="*/ 6 w 135"/>
              <a:gd name="T61" fmla="*/ 56 h 105"/>
              <a:gd name="T62" fmla="*/ 44 w 135"/>
              <a:gd name="T63" fmla="*/ 60 h 105"/>
              <a:gd name="T64" fmla="*/ 72 w 135"/>
              <a:gd name="T65" fmla="*/ 58 h 105"/>
              <a:gd name="T66" fmla="*/ 88 w 135"/>
              <a:gd name="T67" fmla="*/ 67 h 105"/>
              <a:gd name="T68" fmla="*/ 87 w 135"/>
              <a:gd name="T69" fmla="*/ 67 h 105"/>
              <a:gd name="T70" fmla="*/ 85 w 135"/>
              <a:gd name="T71" fmla="*/ 70 h 105"/>
              <a:gd name="T72" fmla="*/ 134 w 135"/>
              <a:gd name="T73" fmla="*/ 90 h 105"/>
              <a:gd name="T74" fmla="*/ 133 w 135"/>
              <a:gd name="T75" fmla="*/ 8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5" h="105">
                <a:moveTo>
                  <a:pt x="133" y="87"/>
                </a:moveTo>
                <a:cubicBezTo>
                  <a:pt x="125" y="83"/>
                  <a:pt x="115" y="81"/>
                  <a:pt x="106" y="79"/>
                </a:cubicBezTo>
                <a:cubicBezTo>
                  <a:pt x="104" y="78"/>
                  <a:pt x="103" y="82"/>
                  <a:pt x="105" y="82"/>
                </a:cubicBezTo>
                <a:cubicBezTo>
                  <a:pt x="113" y="84"/>
                  <a:pt x="121" y="86"/>
                  <a:pt x="128" y="89"/>
                </a:cubicBezTo>
                <a:cubicBezTo>
                  <a:pt x="115" y="97"/>
                  <a:pt x="102" y="84"/>
                  <a:pt x="92" y="73"/>
                </a:cubicBezTo>
                <a:cubicBezTo>
                  <a:pt x="93" y="73"/>
                  <a:pt x="94" y="73"/>
                  <a:pt x="94" y="73"/>
                </a:cubicBezTo>
                <a:cubicBezTo>
                  <a:pt x="95" y="73"/>
                  <a:pt x="95" y="73"/>
                  <a:pt x="96" y="72"/>
                </a:cubicBezTo>
                <a:cubicBezTo>
                  <a:pt x="107" y="79"/>
                  <a:pt x="119" y="84"/>
                  <a:pt x="132" y="78"/>
                </a:cubicBezTo>
                <a:cubicBezTo>
                  <a:pt x="133" y="78"/>
                  <a:pt x="133" y="77"/>
                  <a:pt x="132" y="76"/>
                </a:cubicBezTo>
                <a:cubicBezTo>
                  <a:pt x="126" y="64"/>
                  <a:pt x="117" y="55"/>
                  <a:pt x="104" y="52"/>
                </a:cubicBezTo>
                <a:cubicBezTo>
                  <a:pt x="102" y="51"/>
                  <a:pt x="101" y="55"/>
                  <a:pt x="103" y="56"/>
                </a:cubicBezTo>
                <a:cubicBezTo>
                  <a:pt x="115" y="58"/>
                  <a:pt x="122" y="66"/>
                  <a:pt x="128" y="76"/>
                </a:cubicBezTo>
                <a:cubicBezTo>
                  <a:pt x="106" y="83"/>
                  <a:pt x="87" y="59"/>
                  <a:pt x="68" y="53"/>
                </a:cubicBezTo>
                <a:cubicBezTo>
                  <a:pt x="58" y="50"/>
                  <a:pt x="47" y="55"/>
                  <a:pt x="38" y="58"/>
                </a:cubicBezTo>
                <a:cubicBezTo>
                  <a:pt x="31" y="60"/>
                  <a:pt x="25" y="60"/>
                  <a:pt x="18" y="58"/>
                </a:cubicBezTo>
                <a:cubicBezTo>
                  <a:pt x="16" y="57"/>
                  <a:pt x="5" y="54"/>
                  <a:pt x="9" y="49"/>
                </a:cubicBezTo>
                <a:cubicBezTo>
                  <a:pt x="12" y="46"/>
                  <a:pt x="18" y="45"/>
                  <a:pt x="22" y="44"/>
                </a:cubicBezTo>
                <a:cubicBezTo>
                  <a:pt x="24" y="44"/>
                  <a:pt x="24" y="41"/>
                  <a:pt x="22" y="41"/>
                </a:cubicBezTo>
                <a:cubicBezTo>
                  <a:pt x="17" y="39"/>
                  <a:pt x="13" y="35"/>
                  <a:pt x="8" y="32"/>
                </a:cubicBezTo>
                <a:cubicBezTo>
                  <a:pt x="21" y="22"/>
                  <a:pt x="37" y="19"/>
                  <a:pt x="53" y="14"/>
                </a:cubicBezTo>
                <a:cubicBezTo>
                  <a:pt x="54" y="13"/>
                  <a:pt x="54" y="12"/>
                  <a:pt x="54" y="11"/>
                </a:cubicBezTo>
                <a:cubicBezTo>
                  <a:pt x="53" y="9"/>
                  <a:pt x="52" y="7"/>
                  <a:pt x="52" y="4"/>
                </a:cubicBezTo>
                <a:cubicBezTo>
                  <a:pt x="77" y="7"/>
                  <a:pt x="96" y="34"/>
                  <a:pt x="110" y="51"/>
                </a:cubicBezTo>
                <a:cubicBezTo>
                  <a:pt x="112" y="53"/>
                  <a:pt x="114" y="51"/>
                  <a:pt x="113" y="49"/>
                </a:cubicBezTo>
                <a:cubicBezTo>
                  <a:pt x="98" y="29"/>
                  <a:pt x="77" y="2"/>
                  <a:pt x="50" y="0"/>
                </a:cubicBezTo>
                <a:cubicBezTo>
                  <a:pt x="49" y="0"/>
                  <a:pt x="48" y="1"/>
                  <a:pt x="48" y="2"/>
                </a:cubicBezTo>
                <a:cubicBezTo>
                  <a:pt x="48" y="5"/>
                  <a:pt x="49" y="8"/>
                  <a:pt x="50" y="11"/>
                </a:cubicBezTo>
                <a:cubicBezTo>
                  <a:pt x="33" y="16"/>
                  <a:pt x="16" y="19"/>
                  <a:pt x="3" y="31"/>
                </a:cubicBezTo>
                <a:cubicBezTo>
                  <a:pt x="2" y="32"/>
                  <a:pt x="2" y="34"/>
                  <a:pt x="4" y="34"/>
                </a:cubicBezTo>
                <a:cubicBezTo>
                  <a:pt x="8" y="36"/>
                  <a:pt x="12" y="40"/>
                  <a:pt x="16" y="42"/>
                </a:cubicBezTo>
                <a:cubicBezTo>
                  <a:pt x="9" y="44"/>
                  <a:pt x="0" y="49"/>
                  <a:pt x="6" y="56"/>
                </a:cubicBezTo>
                <a:cubicBezTo>
                  <a:pt x="16" y="66"/>
                  <a:pt x="32" y="64"/>
                  <a:pt x="44" y="60"/>
                </a:cubicBezTo>
                <a:cubicBezTo>
                  <a:pt x="54" y="57"/>
                  <a:pt x="62" y="54"/>
                  <a:pt x="72" y="58"/>
                </a:cubicBezTo>
                <a:cubicBezTo>
                  <a:pt x="77" y="61"/>
                  <a:pt x="83" y="64"/>
                  <a:pt x="88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5" y="67"/>
                  <a:pt x="84" y="69"/>
                  <a:pt x="85" y="70"/>
                </a:cubicBezTo>
                <a:cubicBezTo>
                  <a:pt x="97" y="85"/>
                  <a:pt x="115" y="105"/>
                  <a:pt x="134" y="90"/>
                </a:cubicBezTo>
                <a:cubicBezTo>
                  <a:pt x="135" y="89"/>
                  <a:pt x="134" y="87"/>
                  <a:pt x="133" y="87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1" name="Freeform 108"/>
          <p:cNvSpPr/>
          <p:nvPr>
            <p:custDataLst>
              <p:tags r:id="rId57"/>
            </p:custDataLst>
          </p:nvPr>
        </p:nvSpPr>
        <p:spPr bwMode="auto">
          <a:xfrm>
            <a:off x="8466760" y="859480"/>
            <a:ext cx="342900" cy="484188"/>
          </a:xfrm>
          <a:custGeom>
            <a:avLst/>
            <a:gdLst>
              <a:gd name="T0" fmla="*/ 70 w 71"/>
              <a:gd name="T1" fmla="*/ 14 h 100"/>
              <a:gd name="T2" fmla="*/ 60 w 71"/>
              <a:gd name="T3" fmla="*/ 5 h 100"/>
              <a:gd name="T4" fmla="*/ 53 w 71"/>
              <a:gd name="T5" fmla="*/ 1 h 100"/>
              <a:gd name="T6" fmla="*/ 16 w 71"/>
              <a:gd name="T7" fmla="*/ 8 h 100"/>
              <a:gd name="T8" fmla="*/ 14 w 71"/>
              <a:gd name="T9" fmla="*/ 12 h 100"/>
              <a:gd name="T10" fmla="*/ 41 w 71"/>
              <a:gd name="T11" fmla="*/ 8 h 100"/>
              <a:gd name="T12" fmla="*/ 51 w 71"/>
              <a:gd name="T13" fmla="*/ 5 h 100"/>
              <a:gd name="T14" fmla="*/ 58 w 71"/>
              <a:gd name="T15" fmla="*/ 10 h 100"/>
              <a:gd name="T16" fmla="*/ 66 w 71"/>
              <a:gd name="T17" fmla="*/ 16 h 100"/>
              <a:gd name="T18" fmla="*/ 34 w 71"/>
              <a:gd name="T19" fmla="*/ 94 h 100"/>
              <a:gd name="T20" fmla="*/ 29 w 71"/>
              <a:gd name="T21" fmla="*/ 68 h 100"/>
              <a:gd name="T22" fmla="*/ 23 w 71"/>
              <a:gd name="T23" fmla="*/ 44 h 100"/>
              <a:gd name="T24" fmla="*/ 16 w 71"/>
              <a:gd name="T25" fmla="*/ 32 h 100"/>
              <a:gd name="T26" fmla="*/ 9 w 71"/>
              <a:gd name="T27" fmla="*/ 24 h 100"/>
              <a:gd name="T28" fmla="*/ 5 w 71"/>
              <a:gd name="T29" fmla="*/ 20 h 100"/>
              <a:gd name="T30" fmla="*/ 12 w 71"/>
              <a:gd name="T31" fmla="*/ 13 h 100"/>
              <a:gd name="T32" fmla="*/ 11 w 71"/>
              <a:gd name="T33" fmla="*/ 10 h 100"/>
              <a:gd name="T34" fmla="*/ 0 w 71"/>
              <a:gd name="T35" fmla="*/ 19 h 100"/>
              <a:gd name="T36" fmla="*/ 1 w 71"/>
              <a:gd name="T37" fmla="*/ 21 h 100"/>
              <a:gd name="T38" fmla="*/ 22 w 71"/>
              <a:gd name="T39" fmla="*/ 54 h 100"/>
              <a:gd name="T40" fmla="*/ 33 w 71"/>
              <a:gd name="T41" fmla="*/ 99 h 100"/>
              <a:gd name="T42" fmla="*/ 36 w 71"/>
              <a:gd name="T43" fmla="*/ 98 h 100"/>
              <a:gd name="T44" fmla="*/ 70 w 71"/>
              <a:gd name="T45" fmla="*/ 17 h 100"/>
              <a:gd name="T46" fmla="*/ 70 w 71"/>
              <a:gd name="T47" fmla="*/ 1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100">
                <a:moveTo>
                  <a:pt x="70" y="14"/>
                </a:moveTo>
                <a:cubicBezTo>
                  <a:pt x="66" y="11"/>
                  <a:pt x="62" y="9"/>
                  <a:pt x="60" y="5"/>
                </a:cubicBezTo>
                <a:cubicBezTo>
                  <a:pt x="57" y="1"/>
                  <a:pt x="57" y="0"/>
                  <a:pt x="53" y="1"/>
                </a:cubicBezTo>
                <a:cubicBezTo>
                  <a:pt x="40" y="1"/>
                  <a:pt x="29" y="14"/>
                  <a:pt x="16" y="8"/>
                </a:cubicBezTo>
                <a:cubicBezTo>
                  <a:pt x="14" y="7"/>
                  <a:pt x="12" y="11"/>
                  <a:pt x="14" y="12"/>
                </a:cubicBezTo>
                <a:cubicBezTo>
                  <a:pt x="24" y="16"/>
                  <a:pt x="32" y="12"/>
                  <a:pt x="41" y="8"/>
                </a:cubicBezTo>
                <a:cubicBezTo>
                  <a:pt x="44" y="7"/>
                  <a:pt x="47" y="6"/>
                  <a:pt x="51" y="5"/>
                </a:cubicBezTo>
                <a:cubicBezTo>
                  <a:pt x="55" y="4"/>
                  <a:pt x="56" y="7"/>
                  <a:pt x="58" y="10"/>
                </a:cubicBezTo>
                <a:cubicBezTo>
                  <a:pt x="60" y="12"/>
                  <a:pt x="63" y="14"/>
                  <a:pt x="66" y="16"/>
                </a:cubicBezTo>
                <a:cubicBezTo>
                  <a:pt x="51" y="40"/>
                  <a:pt x="44" y="67"/>
                  <a:pt x="34" y="94"/>
                </a:cubicBezTo>
                <a:cubicBezTo>
                  <a:pt x="30" y="86"/>
                  <a:pt x="29" y="77"/>
                  <a:pt x="29" y="68"/>
                </a:cubicBezTo>
                <a:cubicBezTo>
                  <a:pt x="28" y="59"/>
                  <a:pt x="26" y="52"/>
                  <a:pt x="23" y="44"/>
                </a:cubicBezTo>
                <a:cubicBezTo>
                  <a:pt x="21" y="39"/>
                  <a:pt x="19" y="35"/>
                  <a:pt x="16" y="32"/>
                </a:cubicBezTo>
                <a:cubicBezTo>
                  <a:pt x="14" y="29"/>
                  <a:pt x="12" y="27"/>
                  <a:pt x="9" y="24"/>
                </a:cubicBezTo>
                <a:cubicBezTo>
                  <a:pt x="8" y="23"/>
                  <a:pt x="7" y="22"/>
                  <a:pt x="5" y="20"/>
                </a:cubicBezTo>
                <a:cubicBezTo>
                  <a:pt x="3" y="18"/>
                  <a:pt x="11" y="14"/>
                  <a:pt x="12" y="13"/>
                </a:cubicBezTo>
                <a:cubicBezTo>
                  <a:pt x="15" y="12"/>
                  <a:pt x="13" y="9"/>
                  <a:pt x="11" y="10"/>
                </a:cubicBezTo>
                <a:cubicBezTo>
                  <a:pt x="6" y="12"/>
                  <a:pt x="3" y="14"/>
                  <a:pt x="0" y="19"/>
                </a:cubicBezTo>
                <a:cubicBezTo>
                  <a:pt x="0" y="19"/>
                  <a:pt x="0" y="20"/>
                  <a:pt x="1" y="21"/>
                </a:cubicBezTo>
                <a:cubicBezTo>
                  <a:pt x="11" y="31"/>
                  <a:pt x="18" y="40"/>
                  <a:pt x="22" y="54"/>
                </a:cubicBezTo>
                <a:cubicBezTo>
                  <a:pt x="27" y="69"/>
                  <a:pt x="23" y="85"/>
                  <a:pt x="33" y="99"/>
                </a:cubicBezTo>
                <a:cubicBezTo>
                  <a:pt x="34" y="100"/>
                  <a:pt x="36" y="100"/>
                  <a:pt x="36" y="98"/>
                </a:cubicBezTo>
                <a:cubicBezTo>
                  <a:pt x="47" y="71"/>
                  <a:pt x="54" y="41"/>
                  <a:pt x="70" y="17"/>
                </a:cubicBezTo>
                <a:cubicBezTo>
                  <a:pt x="71" y="16"/>
                  <a:pt x="71" y="15"/>
                  <a:pt x="70" y="14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2" name="Freeform 109"/>
          <p:cNvSpPr>
            <a:spLocks noEditPoints="1"/>
          </p:cNvSpPr>
          <p:nvPr>
            <p:custDataLst>
              <p:tags r:id="rId58"/>
            </p:custDataLst>
          </p:nvPr>
        </p:nvSpPr>
        <p:spPr bwMode="auto">
          <a:xfrm>
            <a:off x="8973173" y="1110305"/>
            <a:ext cx="144463" cy="179388"/>
          </a:xfrm>
          <a:custGeom>
            <a:avLst/>
            <a:gdLst>
              <a:gd name="T0" fmla="*/ 26 w 30"/>
              <a:gd name="T1" fmla="*/ 1 h 37"/>
              <a:gd name="T2" fmla="*/ 20 w 30"/>
              <a:gd name="T3" fmla="*/ 2 h 37"/>
              <a:gd name="T4" fmla="*/ 20 w 30"/>
              <a:gd name="T5" fmla="*/ 2 h 37"/>
              <a:gd name="T6" fmla="*/ 1 w 30"/>
              <a:gd name="T7" fmla="*/ 4 h 37"/>
              <a:gd name="T8" fmla="*/ 0 w 30"/>
              <a:gd name="T9" fmla="*/ 6 h 37"/>
              <a:gd name="T10" fmla="*/ 8 w 30"/>
              <a:gd name="T11" fmla="*/ 35 h 37"/>
              <a:gd name="T12" fmla="*/ 11 w 30"/>
              <a:gd name="T13" fmla="*/ 36 h 37"/>
              <a:gd name="T14" fmla="*/ 30 w 30"/>
              <a:gd name="T15" fmla="*/ 7 h 37"/>
              <a:gd name="T16" fmla="*/ 26 w 30"/>
              <a:gd name="T17" fmla="*/ 1 h 37"/>
              <a:gd name="T18" fmla="*/ 25 w 30"/>
              <a:gd name="T19" fmla="*/ 12 h 37"/>
              <a:gd name="T20" fmla="*/ 11 w 30"/>
              <a:gd name="T21" fmla="*/ 31 h 37"/>
              <a:gd name="T22" fmla="*/ 4 w 30"/>
              <a:gd name="T23" fmla="*/ 7 h 37"/>
              <a:gd name="T24" fmla="*/ 17 w 30"/>
              <a:gd name="T25" fmla="*/ 5 h 37"/>
              <a:gd name="T26" fmla="*/ 16 w 30"/>
              <a:gd name="T27" fmla="*/ 6 h 37"/>
              <a:gd name="T28" fmla="*/ 19 w 30"/>
              <a:gd name="T29" fmla="*/ 9 h 37"/>
              <a:gd name="T30" fmla="*/ 25 w 30"/>
              <a:gd name="T31" fmla="*/ 5 h 37"/>
              <a:gd name="T32" fmla="*/ 25 w 30"/>
              <a:gd name="T33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37">
                <a:moveTo>
                  <a:pt x="26" y="1"/>
                </a:moveTo>
                <a:cubicBezTo>
                  <a:pt x="24" y="0"/>
                  <a:pt x="22" y="1"/>
                  <a:pt x="20" y="2"/>
                </a:cubicBezTo>
                <a:cubicBezTo>
                  <a:pt x="20" y="2"/>
                  <a:pt x="20" y="2"/>
                  <a:pt x="20" y="2"/>
                </a:cubicBezTo>
                <a:cubicBezTo>
                  <a:pt x="13" y="0"/>
                  <a:pt x="7" y="0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2" y="16"/>
                  <a:pt x="4" y="26"/>
                  <a:pt x="8" y="35"/>
                </a:cubicBezTo>
                <a:cubicBezTo>
                  <a:pt x="8" y="36"/>
                  <a:pt x="9" y="37"/>
                  <a:pt x="11" y="36"/>
                </a:cubicBezTo>
                <a:cubicBezTo>
                  <a:pt x="21" y="30"/>
                  <a:pt x="30" y="20"/>
                  <a:pt x="30" y="7"/>
                </a:cubicBezTo>
                <a:cubicBezTo>
                  <a:pt x="29" y="5"/>
                  <a:pt x="28" y="2"/>
                  <a:pt x="26" y="1"/>
                </a:cubicBezTo>
                <a:close/>
                <a:moveTo>
                  <a:pt x="25" y="12"/>
                </a:moveTo>
                <a:cubicBezTo>
                  <a:pt x="24" y="20"/>
                  <a:pt x="17" y="27"/>
                  <a:pt x="11" y="31"/>
                </a:cubicBezTo>
                <a:cubicBezTo>
                  <a:pt x="8" y="23"/>
                  <a:pt x="6" y="15"/>
                  <a:pt x="4" y="7"/>
                </a:cubicBezTo>
                <a:cubicBezTo>
                  <a:pt x="8" y="4"/>
                  <a:pt x="12" y="4"/>
                  <a:pt x="17" y="5"/>
                </a:cubicBezTo>
                <a:cubicBezTo>
                  <a:pt x="16" y="6"/>
                  <a:pt x="16" y="6"/>
                  <a:pt x="16" y="6"/>
                </a:cubicBezTo>
                <a:cubicBezTo>
                  <a:pt x="14" y="8"/>
                  <a:pt x="17" y="11"/>
                  <a:pt x="19" y="9"/>
                </a:cubicBezTo>
                <a:cubicBezTo>
                  <a:pt x="19" y="8"/>
                  <a:pt x="23" y="3"/>
                  <a:pt x="25" y="5"/>
                </a:cubicBezTo>
                <a:cubicBezTo>
                  <a:pt x="27" y="6"/>
                  <a:pt x="26" y="10"/>
                  <a:pt x="25" y="12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5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思考的原始人"/>
          <p:cNvPicPr>
            <a:picLocks noChangeAspect="1"/>
          </p:cNvPicPr>
          <p:nvPr/>
        </p:nvPicPr>
        <p:blipFill>
          <a:blip r:embed="rId1"/>
          <a:srcRect b="2959"/>
          <a:stretch>
            <a:fillRect/>
          </a:stretch>
        </p:blipFill>
        <p:spPr>
          <a:xfrm>
            <a:off x="3955415" y="139065"/>
            <a:ext cx="4114165" cy="6165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87825" y="433705"/>
            <a:ext cx="1496060" cy="1269365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sz="2800" b="1">
                <a:latin typeface="方正舒体" panose="02010601030101010101" charset="-122"/>
                <a:ea typeface="方正舒体" panose="02010601030101010101" charset="-122"/>
              </a:rPr>
              <a:t>去哪儿定居呢？</a:t>
            </a:r>
            <a:endParaRPr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20481" name="图片 30729" descr="p82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030" y="11430"/>
            <a:ext cx="3583305" cy="2383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6" name="Picture 4" descr="29822273782507215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030" y="4848860"/>
            <a:ext cx="3583305" cy="2004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030" y="2394585"/>
            <a:ext cx="3582670" cy="2453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图片 1" descr="极地"/>
          <p:cNvPicPr>
            <a:picLocks noChangeAspect="1"/>
          </p:cNvPicPr>
          <p:nvPr/>
        </p:nvPicPr>
        <p:blipFill>
          <a:blip r:embed="rId5"/>
          <a:srcRect b="4357"/>
          <a:stretch>
            <a:fillRect/>
          </a:stretch>
        </p:blipFill>
        <p:spPr>
          <a:xfrm>
            <a:off x="368300" y="2327275"/>
            <a:ext cx="3686175" cy="244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 descr="沙漠"/>
          <p:cNvPicPr>
            <a:picLocks noChangeAspect="1"/>
          </p:cNvPicPr>
          <p:nvPr/>
        </p:nvPicPr>
        <p:blipFill>
          <a:blip r:embed="rId6"/>
          <a:srcRect l="3714" t="4412" r="3714"/>
          <a:stretch>
            <a:fillRect/>
          </a:stretch>
        </p:blipFill>
        <p:spPr>
          <a:xfrm>
            <a:off x="381635" y="4720590"/>
            <a:ext cx="3672205" cy="2132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组合 8"/>
          <p:cNvGrpSpPr/>
          <p:nvPr/>
        </p:nvGrpSpPr>
        <p:grpSpPr>
          <a:xfrm>
            <a:off x="381635" y="12065"/>
            <a:ext cx="4629785" cy="2359660"/>
            <a:chOff x="601" y="19"/>
            <a:chExt cx="7291" cy="3716"/>
          </a:xfrm>
        </p:grpSpPr>
        <p:pic>
          <p:nvPicPr>
            <p:cNvPr id="7" name="图片 6" descr="山地"/>
            <p:cNvPicPr>
              <a:picLocks noChangeAspect="1"/>
            </p:cNvPicPr>
            <p:nvPr/>
          </p:nvPicPr>
          <p:blipFill>
            <a:blip r:embed="rId7"/>
            <a:srcRect l="4238" r="999"/>
            <a:stretch>
              <a:fillRect/>
            </a:stretch>
          </p:blipFill>
          <p:spPr>
            <a:xfrm>
              <a:off x="601" y="19"/>
              <a:ext cx="5779" cy="36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6733" y="2816"/>
              <a:ext cx="115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/>
                <a:t>甲</a:t>
              </a:r>
              <a:endParaRPr lang="zh-CN" altLang="en-US" sz="320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837805" y="1788160"/>
            <a:ext cx="735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乙</a:t>
            </a:r>
            <a:endParaRPr lang="zh-CN" altLang="en-US" sz="3200"/>
          </a:p>
        </p:txBody>
      </p:sp>
      <p:sp>
        <p:nvSpPr>
          <p:cNvPr id="11" name="矩形 10"/>
          <p:cNvSpPr/>
          <p:nvPr/>
        </p:nvSpPr>
        <p:spPr>
          <a:xfrm>
            <a:off x="4271010" y="441960"/>
            <a:ext cx="13004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地形</a:t>
            </a:r>
            <a:endParaRPr lang="zh-CN" altLang="en-US" sz="4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71490" y="208915"/>
            <a:ext cx="1403350" cy="1234440"/>
            <a:chOff x="8774" y="329"/>
            <a:chExt cx="2210" cy="1944"/>
          </a:xfrm>
        </p:grpSpPr>
        <p:sp>
          <p:nvSpPr>
            <p:cNvPr id="13" name="云形标注 12"/>
            <p:cNvSpPr/>
            <p:nvPr/>
          </p:nvSpPr>
          <p:spPr>
            <a:xfrm>
              <a:off x="8774" y="329"/>
              <a:ext cx="2210" cy="1944"/>
            </a:xfrm>
            <a:prstGeom prst="cloudCallout">
              <a:avLst/>
            </a:prstGeom>
            <a:gradFill>
              <a:gsLst>
                <a:gs pos="100000">
                  <a:srgbClr val="FFFFE7"/>
                </a:gs>
                <a:gs pos="100000">
                  <a:srgbClr val="838309"/>
                </a:gs>
              </a:gsLst>
              <a:lin ang="5400000" scaled="0"/>
            </a:gra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777" y="696"/>
              <a:ext cx="2048" cy="1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4400" b="1"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scaled="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气候</a:t>
              </a:r>
              <a:endParaRPr lang="zh-CN" altLang="en-US" sz="4400" b="1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091680" y="208915"/>
            <a:ext cx="1403350" cy="1234440"/>
            <a:chOff x="11168" y="329"/>
            <a:chExt cx="2210" cy="1944"/>
          </a:xfrm>
        </p:grpSpPr>
        <p:sp>
          <p:nvSpPr>
            <p:cNvPr id="16" name="云形标注 15"/>
            <p:cNvSpPr/>
            <p:nvPr/>
          </p:nvSpPr>
          <p:spPr>
            <a:xfrm>
              <a:off x="11168" y="329"/>
              <a:ext cx="2210" cy="1944"/>
            </a:xfrm>
            <a:prstGeom prst="cloudCallou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1330" y="696"/>
              <a:ext cx="2048" cy="1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4400" b="1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水源</a:t>
              </a:r>
              <a:endParaRPr lang="zh-CN" altLang="en-US" sz="44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0" decel="100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650365" y="32385"/>
            <a:ext cx="10337800" cy="6731000"/>
            <a:chOff x="2299" y="51"/>
            <a:chExt cx="16280" cy="10600"/>
          </a:xfrm>
        </p:grpSpPr>
        <p:pic>
          <p:nvPicPr>
            <p:cNvPr id="20484" name="图片 12289" descr="世界的人口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15" y="51"/>
              <a:ext cx="16264" cy="106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6" name="文本框 25"/>
            <p:cNvSpPr txBox="1"/>
            <p:nvPr/>
          </p:nvSpPr>
          <p:spPr>
            <a:xfrm>
              <a:off x="2299" y="7536"/>
              <a:ext cx="772" cy="301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/>
                <a:t>世界人口分布图</a:t>
              </a:r>
              <a:endParaRPr lang="zh-CN" altLang="en-US" sz="2000"/>
            </a:p>
          </p:txBody>
        </p:sp>
      </p:grpSp>
      <p:cxnSp>
        <p:nvCxnSpPr>
          <p:cNvPr id="42" name="直接箭头连接符 41"/>
          <p:cNvCxnSpPr/>
          <p:nvPr/>
        </p:nvCxnSpPr>
        <p:spPr>
          <a:xfrm flipH="1">
            <a:off x="2140585" y="1393825"/>
            <a:ext cx="1088390" cy="2373630"/>
          </a:xfrm>
          <a:prstGeom prst="straightConnector1">
            <a:avLst/>
          </a:prstGeom>
          <a:ln w="317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838700" y="2449830"/>
            <a:ext cx="536893" cy="1257935"/>
          </a:xfrm>
          <a:prstGeom prst="straightConnector1">
            <a:avLst/>
          </a:prstGeom>
          <a:ln w="317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6050915" y="2268855"/>
            <a:ext cx="2747010" cy="1438910"/>
          </a:xfrm>
          <a:prstGeom prst="straightConnector1">
            <a:avLst/>
          </a:prstGeom>
          <a:ln w="317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/>
          <p:cNvGraphicFramePr/>
          <p:nvPr/>
        </p:nvGraphicFramePr>
        <p:xfrm>
          <a:off x="4695190" y="3767455"/>
          <a:ext cx="3233420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BMP 图像" r:id="rId2" imgW="4093210" imgH="3799205" progId="Paint.Picture">
                  <p:embed/>
                </p:oleObj>
              </mc:Choice>
              <mc:Fallback>
                <p:oleObj name="BMP 图像" r:id="rId2" imgW="4093210" imgH="3799205" progId="Paint.Picture">
                  <p:embed/>
                  <p:pic>
                    <p:nvPicPr>
                      <p:cNvPr id="0" name="图片 3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95190" y="3767455"/>
                        <a:ext cx="3233420" cy="2959100"/>
                      </a:xfrm>
                      <a:prstGeom prst="rect">
                        <a:avLst/>
                      </a:prstGeom>
                      <a:ln w="25400" cmpd="dbl">
                        <a:solidFill>
                          <a:srgbClr val="0070C0">
                            <a:alpha val="91000"/>
                          </a:srgb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组合 40"/>
          <p:cNvGrpSpPr/>
          <p:nvPr/>
        </p:nvGrpSpPr>
        <p:grpSpPr>
          <a:xfrm>
            <a:off x="842645" y="3803650"/>
            <a:ext cx="3679190" cy="2895600"/>
            <a:chOff x="1234" y="6092"/>
            <a:chExt cx="5794" cy="456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4" y="6092"/>
              <a:ext cx="5794" cy="456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  <a:headEnd/>
              <a:tailEnd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38" name="文本框 37"/>
            <p:cNvSpPr txBox="1"/>
            <p:nvPr/>
          </p:nvSpPr>
          <p:spPr>
            <a:xfrm>
              <a:off x="1739" y="6092"/>
              <a:ext cx="3227" cy="4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欧洲地形与河流分布图</a:t>
              </a:r>
              <a:endParaRPr lang="zh-CN" altLang="en-US" sz="140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026400" y="3767455"/>
            <a:ext cx="3950970" cy="3032760"/>
            <a:chOff x="12146" y="5933"/>
            <a:chExt cx="6222" cy="4776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>
              <a:lum contrast="12000"/>
            </a:blip>
            <a:srcRect l="2525" t="2803" r="2893" b="12385"/>
            <a:stretch>
              <a:fillRect/>
            </a:stretch>
          </p:blipFill>
          <p:spPr>
            <a:xfrm>
              <a:off x="12146" y="5933"/>
              <a:ext cx="6223" cy="477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  <a:headEnd/>
              <a:tailEnd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39" name="文本框 38"/>
            <p:cNvSpPr txBox="1"/>
            <p:nvPr/>
          </p:nvSpPr>
          <p:spPr>
            <a:xfrm>
              <a:off x="13246" y="5967"/>
              <a:ext cx="3227" cy="4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中国地形与河流分布图</a:t>
              </a:r>
              <a:endParaRPr lang="zh-CN" altLang="en-US" sz="14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855" y="120650"/>
            <a:ext cx="592455" cy="2531110"/>
          </a:xfrm>
        </p:spPr>
        <p:txBody>
          <a:bodyPr>
            <a:scene3d>
              <a:camera prst="orthographicFront">
                <a:rot lat="0" lon="600000" rev="0"/>
              </a:camera>
              <a:lightRig rig="threePt" dir="t"/>
            </a:scene3d>
          </a:bodyPr>
          <a:lstStyle/>
          <a:p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6200000" rotWithShape="0">
                    <a:srgbClr val="002060">
                      <a:alpha val="40000"/>
                    </a:srgbClr>
                  </a:outerShdw>
                </a:effectLst>
                <a:latin typeface="隶书" panose="02010509060101010101" charset="-122"/>
                <a:ea typeface="隶书" panose="02010509060101010101" charset="-122"/>
              </a:rPr>
              <a:t>合作领悟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6200000" rotWithShape="0">
                  <a:srgbClr val="002060">
                    <a:alpha val="40000"/>
                  </a:srgbClr>
                </a:outerShdw>
              </a:effectLst>
              <a:latin typeface="隶书" panose="02010509060101010101" charset="-122"/>
              <a:ea typeface="隶书" panose="020105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774065" y="667385"/>
            <a:ext cx="9525" cy="23736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901700" y="1042035"/>
            <a:ext cx="8890" cy="19989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470025" y="4434205"/>
            <a:ext cx="2990215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中低纬度地区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77334" y="4434205"/>
            <a:ext cx="5409565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气候温和</a:t>
            </a:r>
            <a:endParaRPr lang="zh-CN" altLang="en-US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0025" y="5088157"/>
            <a:ext cx="2999054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沿海地区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77871" y="5088157"/>
            <a:ext cx="5417820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海运便利、海洋资源丰富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70025" y="5742109"/>
            <a:ext cx="2987428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沿河地区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66492" y="5742109"/>
            <a:ext cx="5437992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水运便利、水源丰富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0025" y="3789045"/>
            <a:ext cx="3000375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平原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245" y="379730"/>
            <a:ext cx="2971800" cy="349758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grpSp>
        <p:nvGrpSpPr>
          <p:cNvPr id="24" name="组合 23"/>
          <p:cNvGrpSpPr/>
          <p:nvPr/>
        </p:nvGrpSpPr>
        <p:grpSpPr>
          <a:xfrm>
            <a:off x="4138930" y="32385"/>
            <a:ext cx="1403350" cy="1234440"/>
            <a:chOff x="7602" y="406"/>
            <a:chExt cx="2210" cy="1944"/>
          </a:xfrm>
        </p:grpSpPr>
        <p:sp>
          <p:nvSpPr>
            <p:cNvPr id="21" name="云形标注 20"/>
            <p:cNvSpPr/>
            <p:nvPr/>
          </p:nvSpPr>
          <p:spPr>
            <a:xfrm>
              <a:off x="7602" y="406"/>
              <a:ext cx="2210" cy="1944"/>
            </a:xfrm>
            <a:prstGeom prst="cloudCallout">
              <a:avLst/>
            </a:prstGeom>
            <a:gradFill>
              <a:gsLst>
                <a:gs pos="90000">
                  <a:srgbClr val="DBEAE3"/>
                </a:gs>
                <a:gs pos="100000">
                  <a:srgbClr val="52762D"/>
                </a:gs>
              </a:gsLst>
              <a:lin ang="5400000" scaled="0"/>
            </a:gra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764" y="773"/>
              <a:ext cx="2048" cy="1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4400" b="1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地形</a:t>
              </a:r>
              <a:endParaRPr lang="zh-CN" altLang="en-US" sz="4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264025" y="1033780"/>
            <a:ext cx="1403350" cy="1234440"/>
            <a:chOff x="8615" y="329"/>
            <a:chExt cx="2210" cy="1944"/>
          </a:xfrm>
        </p:grpSpPr>
        <p:sp>
          <p:nvSpPr>
            <p:cNvPr id="17" name="云形标注 16"/>
            <p:cNvSpPr/>
            <p:nvPr/>
          </p:nvSpPr>
          <p:spPr>
            <a:xfrm>
              <a:off x="8615" y="329"/>
              <a:ext cx="2210" cy="1944"/>
            </a:xfrm>
            <a:prstGeom prst="cloudCallout">
              <a:avLst/>
            </a:prstGeom>
            <a:gradFill>
              <a:gsLst>
                <a:gs pos="100000">
                  <a:srgbClr val="FFFFE7"/>
                </a:gs>
                <a:gs pos="100000">
                  <a:srgbClr val="838309"/>
                </a:gs>
              </a:gsLst>
              <a:lin ang="5400000" scaled="0"/>
            </a:gra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696" y="631"/>
              <a:ext cx="2048" cy="1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4400" b="1"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scaled="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气候</a:t>
              </a:r>
              <a:endParaRPr lang="zh-CN" altLang="en-US" sz="4400" b="1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15765" y="1875790"/>
            <a:ext cx="1514475" cy="1160780"/>
            <a:chOff x="13286" y="1502"/>
            <a:chExt cx="2385" cy="1828"/>
          </a:xfrm>
        </p:grpSpPr>
        <p:sp>
          <p:nvSpPr>
            <p:cNvPr id="23" name="云形标注 22"/>
            <p:cNvSpPr/>
            <p:nvPr/>
          </p:nvSpPr>
          <p:spPr>
            <a:xfrm>
              <a:off x="13432" y="1502"/>
              <a:ext cx="2239" cy="1828"/>
            </a:xfrm>
            <a:prstGeom prst="cloudCallou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3286" y="1811"/>
              <a:ext cx="2292" cy="1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4400" b="1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 </a:t>
              </a:r>
              <a:r>
                <a:rPr lang="zh-CN" altLang="en-US" sz="4400" b="1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资源</a:t>
              </a:r>
              <a:endParaRPr lang="zh-CN" altLang="en-US" sz="44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264025" y="2844800"/>
            <a:ext cx="1403350" cy="1234440"/>
            <a:chOff x="7764" y="4650"/>
            <a:chExt cx="2210" cy="1944"/>
          </a:xfrm>
        </p:grpSpPr>
        <p:sp>
          <p:nvSpPr>
            <p:cNvPr id="28" name="云形标注 27"/>
            <p:cNvSpPr/>
            <p:nvPr/>
          </p:nvSpPr>
          <p:spPr>
            <a:xfrm>
              <a:off x="7764" y="4650"/>
              <a:ext cx="2210" cy="1944"/>
            </a:xfrm>
            <a:prstGeom prst="cloudCallout">
              <a:avLst/>
            </a:prstGeom>
            <a:gradFill>
              <a:gsLst>
                <a:gs pos="90000">
                  <a:srgbClr val="FEEFE9"/>
                </a:gs>
                <a:gs pos="96000">
                  <a:srgbClr val="FED8BE"/>
                </a:gs>
              </a:gsLst>
              <a:lin ang="5400000" scaled="0"/>
            </a:gra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853" y="4869"/>
              <a:ext cx="2048" cy="1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C00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交通</a:t>
              </a:r>
              <a:endParaRPr lang="zh-CN" altLang="en-US" sz="4400" b="1" dirty="0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486126" y="3789045"/>
            <a:ext cx="5409565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地形平坦、土壤肥沃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800" decel="10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ldLvl="0" animBg="1"/>
      <p:bldP spid="16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10" grpId="0" bldLvl="0" animBg="1"/>
      <p:bldP spid="1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705" y="3672840"/>
            <a:ext cx="12086590" cy="1198880"/>
          </a:xfrm>
          <a:prstGeom prst="rect">
            <a:avLst/>
          </a:prstGeom>
          <a:gradFill>
            <a:gsLst>
              <a:gs pos="100000">
                <a:schemeClr val="accent4">
                  <a:lumMod val="20000"/>
                  <a:lumOff val="80000"/>
                  <a:alpha val="40000"/>
                </a:schemeClr>
              </a:gs>
              <a:gs pos="100000">
                <a:srgbClr val="035C7D"/>
              </a:gs>
            </a:gsLst>
            <a:lin ang="5400000" scaled="0"/>
          </a:gradFill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“赏传统民居，品人地和谐”</a:t>
            </a:r>
            <a:endParaRPr lang="zh-CN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传统民居定版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65455" y="8890"/>
            <a:ext cx="11261090" cy="68402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对象 39"/>
          <p:cNvGraphicFramePr/>
          <p:nvPr/>
        </p:nvGraphicFramePr>
        <p:xfrm>
          <a:off x="5126355" y="680614"/>
          <a:ext cx="7392670" cy="578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BMP 图像" r:id="rId1" imgW="7386320" imgH="5247005" progId="Paint.Picture">
                  <p:embed/>
                </p:oleObj>
              </mc:Choice>
              <mc:Fallback>
                <p:oleObj name="BMP 图像" r:id="rId1" imgW="7386320" imgH="5247005" progId="Paint.Picture">
                  <p:embed/>
                  <p:pic>
                    <p:nvPicPr>
                      <p:cNvPr id="0" name="图片 4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26355" y="680614"/>
                        <a:ext cx="7392670" cy="5783580"/>
                      </a:xfrm>
                      <a:prstGeom prst="rect">
                        <a:avLst/>
                      </a:prstGeom>
                      <a:ln w="28575">
                        <a:solidFill>
                          <a:srgbClr val="FFC000">
                            <a:alpha val="95000"/>
                          </a:srgb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" name="组合 61"/>
          <p:cNvGrpSpPr/>
          <p:nvPr/>
        </p:nvGrpSpPr>
        <p:grpSpPr>
          <a:xfrm>
            <a:off x="6986905" y="499639"/>
            <a:ext cx="2556927" cy="1564957"/>
            <a:chOff x="6052" y="-98"/>
            <a:chExt cx="6136" cy="49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60" name="组合 59"/>
            <p:cNvGrpSpPr/>
            <p:nvPr/>
          </p:nvGrpSpPr>
          <p:grpSpPr>
            <a:xfrm>
              <a:off x="6154" y="-98"/>
              <a:ext cx="6034" cy="4939"/>
              <a:chOff x="6154" y="-98"/>
              <a:chExt cx="6035" cy="4940"/>
            </a:xfrm>
          </p:grpSpPr>
          <p:graphicFrame>
            <p:nvGraphicFramePr>
              <p:cNvPr id="47" name="对象 46"/>
              <p:cNvGraphicFramePr/>
              <p:nvPr/>
            </p:nvGraphicFramePr>
            <p:xfrm>
              <a:off x="6889" y="427"/>
              <a:ext cx="5300" cy="44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0" name="BMP 图像" r:id="rId3" imgW="3962400" imgH="3255010" progId="Paint.Picture">
                      <p:embed/>
                    </p:oleObj>
                  </mc:Choice>
                  <mc:Fallback>
                    <p:oleObj name="BMP 图像" r:id="rId3" imgW="3962400" imgH="3255010" progId="Paint.Picture">
                      <p:embed/>
                      <p:pic>
                        <p:nvPicPr>
                          <p:cNvPr id="0" name="图片 2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6889" y="427"/>
                            <a:ext cx="5300" cy="441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9" name="云形 58"/>
              <p:cNvSpPr/>
              <p:nvPr/>
            </p:nvSpPr>
            <p:spPr>
              <a:xfrm>
                <a:off x="6154" y="-98"/>
                <a:ext cx="2564" cy="2549"/>
              </a:xfrm>
              <a:prstGeom prst="cloud">
                <a:avLst/>
              </a:prstGeom>
              <a:noFill/>
              <a:ln w="28575" cmpd="sng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 rot="20160000">
              <a:off x="6052" y="191"/>
              <a:ext cx="3316" cy="1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00883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幼圆" panose="02010509060101010101" charset="-122"/>
                  <a:ea typeface="幼圆" panose="02010509060101010101" charset="-122"/>
                </a:rPr>
                <a:t>盖房子啦</a:t>
              </a:r>
              <a:endParaRPr lang="zh-CN" altLang="en-US" sz="2000" b="1">
                <a:solidFill>
                  <a:srgbClr val="0088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45" y="638175"/>
            <a:ext cx="5791200" cy="6186170"/>
            <a:chOff x="208" y="1026"/>
            <a:chExt cx="9120" cy="9742"/>
          </a:xfrm>
        </p:grpSpPr>
        <p:grpSp>
          <p:nvGrpSpPr>
            <p:cNvPr id="25" name="组合 24"/>
            <p:cNvGrpSpPr/>
            <p:nvPr/>
          </p:nvGrpSpPr>
          <p:grpSpPr>
            <a:xfrm>
              <a:off x="208" y="1026"/>
              <a:ext cx="9120" cy="9743"/>
              <a:chOff x="44" y="50"/>
              <a:chExt cx="10989" cy="10528"/>
            </a:xfrm>
          </p:grpSpPr>
          <p:pic>
            <p:nvPicPr>
              <p:cNvPr id="26" name="图片 25" descr="冰屋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" y="6992"/>
                <a:ext cx="5500" cy="358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7" name="图片 26" descr="东北传统民居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6" y="103"/>
                <a:ext cx="5486" cy="33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8" name="图片 27" descr="四合院"/>
              <p:cNvPicPr>
                <a:picLocks noChangeAspect="1"/>
              </p:cNvPicPr>
              <p:nvPr/>
            </p:nvPicPr>
            <p:blipFill>
              <a:blip r:embed="rId7"/>
              <a:srcRect t="3864"/>
              <a:stretch>
                <a:fillRect/>
              </a:stretch>
            </p:blipFill>
            <p:spPr>
              <a:xfrm>
                <a:off x="44" y="3404"/>
                <a:ext cx="5501" cy="358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9" name="图片 28" descr="竹楼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44" y="6948"/>
                <a:ext cx="5489" cy="363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0" name="图片 29" descr="新疆阿以旺"/>
              <p:cNvPicPr>
                <a:picLocks noChangeAspect="1"/>
              </p:cNvPicPr>
              <p:nvPr/>
            </p:nvPicPr>
            <p:blipFill>
              <a:blip r:embed="rId9"/>
              <a:srcRect t="8365"/>
              <a:stretch>
                <a:fillRect/>
              </a:stretch>
            </p:blipFill>
            <p:spPr>
              <a:xfrm>
                <a:off x="44" y="50"/>
                <a:ext cx="5502" cy="335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1" name="图片 30" descr="水乡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77" y="3407"/>
                <a:ext cx="5456" cy="358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32" name="文本框 31"/>
            <p:cNvSpPr txBox="1"/>
            <p:nvPr/>
          </p:nvSpPr>
          <p:spPr>
            <a:xfrm>
              <a:off x="208" y="1026"/>
              <a:ext cx="1668" cy="677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20000"/>
                    <a:lumOff val="80000"/>
                    <a:alpha val="83000"/>
                  </a:schemeClr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2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平顶屋</a:t>
              </a:r>
              <a:endParaRPr lang="zh-CN" altLang="en-US" sz="2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138" y="1075"/>
              <a:ext cx="1190" cy="677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20000"/>
                    <a:lumOff val="80000"/>
                    <a:alpha val="83000"/>
                  </a:schemeClr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2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木屋</a:t>
              </a:r>
              <a:endParaRPr lang="zh-CN" altLang="en-US" sz="2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08" y="4133"/>
              <a:ext cx="1668" cy="677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20000"/>
                    <a:lumOff val="80000"/>
                    <a:alpha val="83000"/>
                  </a:schemeClr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四合院</a:t>
              </a:r>
              <a:endPara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119" y="4130"/>
              <a:ext cx="2208" cy="677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20000"/>
                    <a:lumOff val="80000"/>
                    <a:alpha val="83000"/>
                  </a:schemeClr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水乡民居</a:t>
              </a:r>
              <a:endPara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08" y="7451"/>
              <a:ext cx="1313" cy="677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20000"/>
                    <a:lumOff val="80000"/>
                    <a:alpha val="83000"/>
                  </a:schemeClr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2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冰屋</a:t>
              </a:r>
              <a:endParaRPr lang="zh-CN" altLang="en-US" sz="2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015" y="7451"/>
              <a:ext cx="1313" cy="677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20000"/>
                    <a:lumOff val="80000"/>
                    <a:alpha val="83000"/>
                  </a:schemeClr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竹楼</a:t>
              </a:r>
              <a:endPara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" name="太阳形 19"/>
          <p:cNvSpPr/>
          <p:nvPr/>
        </p:nvSpPr>
        <p:spPr>
          <a:xfrm>
            <a:off x="7799742" y="5455349"/>
            <a:ext cx="381635" cy="351790"/>
          </a:xfrm>
          <a:prstGeom prst="su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22" name="太阳形 21"/>
          <p:cNvSpPr/>
          <p:nvPr/>
        </p:nvSpPr>
        <p:spPr>
          <a:xfrm>
            <a:off x="7036753" y="2200564"/>
            <a:ext cx="381635" cy="351790"/>
          </a:xfrm>
          <a:prstGeom prst="su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12" name="文本框 11"/>
          <p:cNvSpPr txBox="1"/>
          <p:nvPr/>
        </p:nvSpPr>
        <p:spPr>
          <a:xfrm>
            <a:off x="6271215" y="2538467"/>
            <a:ext cx="3160395" cy="1076325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00000">
                <a:srgbClr val="035C7D"/>
              </a:gs>
            </a:gsLst>
            <a:lin ang="36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降水少风沙大，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冬冷夏热温差大。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90276" y="5699541"/>
            <a:ext cx="3128645" cy="1076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气候湿、热，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sym typeface="+mn-ea"/>
              </a:rPr>
              <a:t>竹木资源丰富。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445" y="27305"/>
            <a:ext cx="405130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民居与地理环境</a:t>
            </a:r>
            <a:endParaRPr lang="zh-CN" altLang="en-US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53558" y="638175"/>
            <a:ext cx="5102225" cy="3126740"/>
            <a:chOff x="1278" y="826"/>
            <a:chExt cx="8035" cy="4924"/>
          </a:xfrm>
        </p:grpSpPr>
        <p:pic>
          <p:nvPicPr>
            <p:cNvPr id="10" name="图片 9" descr="新疆阿以旺"/>
            <p:cNvPicPr>
              <a:picLocks noChangeAspect="1"/>
            </p:cNvPicPr>
            <p:nvPr/>
          </p:nvPicPr>
          <p:blipFill>
            <a:blip r:embed="rId9"/>
            <a:srcRect t="8365"/>
            <a:stretch>
              <a:fillRect/>
            </a:stretch>
          </p:blipFill>
          <p:spPr>
            <a:xfrm>
              <a:off x="1278" y="853"/>
              <a:ext cx="8035" cy="489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9" name="文本框 38"/>
            <p:cNvSpPr txBox="1"/>
            <p:nvPr/>
          </p:nvSpPr>
          <p:spPr>
            <a:xfrm>
              <a:off x="1281" y="826"/>
              <a:ext cx="2111" cy="822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20000"/>
                    <a:lumOff val="80000"/>
                    <a:alpha val="83000"/>
                  </a:schemeClr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幼圆" panose="02010509060101010101" charset="-122"/>
                  <a:ea typeface="幼圆" panose="02010509060101010101" charset="-122"/>
                </a:rPr>
                <a:t>平顶屋</a:t>
              </a:r>
              <a:endPara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5458" y="3432175"/>
            <a:ext cx="5201926" cy="3453130"/>
            <a:chOff x="615458" y="3432175"/>
            <a:chExt cx="5201926" cy="3453130"/>
          </a:xfrm>
        </p:grpSpPr>
        <p:graphicFrame>
          <p:nvGraphicFramePr>
            <p:cNvPr id="2" name="对象 1"/>
            <p:cNvGraphicFramePr/>
            <p:nvPr/>
          </p:nvGraphicFramePr>
          <p:xfrm>
            <a:off x="615458" y="3432175"/>
            <a:ext cx="5201926" cy="34531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1" name="BMP 图像" r:id="rId11" imgW="5149215" imgH="3450590" progId="Paint.Picture">
                    <p:embed/>
                  </p:oleObj>
                </mc:Choice>
                <mc:Fallback>
                  <p:oleObj name="BMP 图像" r:id="rId11" imgW="5149215" imgH="3450590" progId="Paint.Picture">
                    <p:embed/>
                    <p:pic>
                      <p:nvPicPr>
                        <p:cNvPr id="0" name="图片 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15458" y="3432175"/>
                          <a:ext cx="5201926" cy="34531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文本框 43"/>
            <p:cNvSpPr txBox="1"/>
            <p:nvPr/>
          </p:nvSpPr>
          <p:spPr>
            <a:xfrm>
              <a:off x="653558" y="3468802"/>
              <a:ext cx="989744" cy="521970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20000"/>
                    <a:lumOff val="80000"/>
                    <a:alpha val="83000"/>
                  </a:schemeClr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幼圆" panose="02010509060101010101" charset="-122"/>
                  <a:ea typeface="幼圆" panose="02010509060101010101" charset="-122"/>
                </a:rPr>
                <a:t>竹楼</a:t>
              </a:r>
              <a:endPara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18913" y="5473065"/>
            <a:ext cx="5918835" cy="1383665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  <a:alpha val="92000"/>
                </a:schemeClr>
              </a:gs>
              <a:gs pos="100000">
                <a:srgbClr val="035C7D"/>
              </a:gs>
            </a:gsLst>
            <a:lin ang="54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algn="l"/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Times New Roman" panose="02020603050405020304"/>
                <a:sym typeface="Times New Roman" panose="02020603050405020304"/>
              </a:rPr>
              <a:t>①就地取材；</a:t>
            </a:r>
            <a:endParaRPr lang="zh-CN" altLang="en-US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cs typeface="Times New Roman" panose="02020603050405020304"/>
              <a:sym typeface="Times New Roman" panose="02020603050405020304"/>
            </a:endParaRPr>
          </a:p>
          <a:p>
            <a:pPr lvl="0" algn="l"/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Times New Roman" panose="02020603050405020304"/>
                <a:sym typeface="Times New Roman" panose="02020603050405020304"/>
              </a:rPr>
              <a:t>②屋顶倾斜利于排水，楼上住人防潮；</a:t>
            </a:r>
            <a:endParaRPr lang="zh-CN" altLang="en-US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cs typeface="Times New Roman" panose="02020603050405020304"/>
              <a:sym typeface="Times New Roman" panose="02020603050405020304"/>
            </a:endParaRPr>
          </a:p>
          <a:p>
            <a:pPr lvl="0" algn="l"/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Times New Roman" panose="02020603050405020304"/>
                <a:sym typeface="Times New Roman" panose="02020603050405020304"/>
              </a:rPr>
              <a:t>③墙薄门窗大通风散热。</a:t>
            </a:r>
            <a:endParaRPr lang="zh-CN" altLang="en-US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2128" y="1244600"/>
            <a:ext cx="3879215" cy="953135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  <a:alpha val="92000"/>
                </a:schemeClr>
              </a:gs>
              <a:gs pos="100000">
                <a:srgbClr val="035C7D"/>
              </a:gs>
            </a:gsLst>
            <a:lin ang="54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Times New Roman" panose="02020603050405020304"/>
                <a:sym typeface="Times New Roman" panose="02020603050405020304"/>
              </a:rPr>
              <a:t>①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Times New Roman" panose="02020603050405020304"/>
                <a:sym typeface="Times New Roman" panose="02020603050405020304"/>
              </a:rPr>
              <a:t>平顶</a:t>
            </a:r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Times New Roman" panose="02020603050405020304"/>
                <a:sym typeface="Times New Roman" panose="02020603050405020304"/>
              </a:rPr>
              <a:t>既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Times New Roman" panose="02020603050405020304"/>
                <a:sym typeface="Times New Roman" panose="02020603050405020304"/>
              </a:rPr>
              <a:t>省材料</a:t>
            </a:r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Times New Roman" panose="02020603050405020304"/>
                <a:sym typeface="Times New Roman" panose="02020603050405020304"/>
              </a:rPr>
              <a:t>又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Times New Roman" panose="02020603050405020304"/>
                <a:sym typeface="Times New Roman" panose="02020603050405020304"/>
              </a:rPr>
              <a:t>实用；</a:t>
            </a:r>
            <a:endParaRPr lang="en-US" altLang="zh-CN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cs typeface="Times New Roman" panose="02020603050405020304"/>
              <a:sym typeface="Times New Roman" panose="02020603050405020304"/>
            </a:endParaRPr>
          </a:p>
          <a:p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Times New Roman" panose="02020603050405020304"/>
                <a:sym typeface="Times New Roman" panose="02020603050405020304"/>
              </a:rPr>
              <a:t>②墙厚，冬暖夏凉。</a:t>
            </a:r>
            <a:endParaRPr lang="zh-CN" altLang="en-US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431655" y="619760"/>
            <a:ext cx="2565400" cy="2951480"/>
            <a:chOff x="9423400" y="286385"/>
            <a:chExt cx="2565400" cy="3117215"/>
          </a:xfrm>
        </p:grpSpPr>
        <p:graphicFrame>
          <p:nvGraphicFramePr>
            <p:cNvPr id="4" name="对象 3"/>
            <p:cNvGraphicFramePr/>
            <p:nvPr/>
          </p:nvGraphicFramePr>
          <p:xfrm>
            <a:off x="9423400" y="286385"/>
            <a:ext cx="2565400" cy="3117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2" name="" r:id="rId13" imgW="3935095" imgH="3641090" progId="Paint.Picture">
                    <p:embed/>
                  </p:oleObj>
                </mc:Choice>
                <mc:Fallback>
                  <p:oleObj name="" r:id="rId13" imgW="3935095" imgH="3641090" progId="Paint.Picture">
                    <p:embed/>
                    <p:pic>
                      <p:nvPicPr>
                        <p:cNvPr id="0" name="图片 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423400" y="286385"/>
                          <a:ext cx="2565400" cy="31172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10209413" y="331708"/>
              <a:ext cx="1011116" cy="38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吐鲁番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431610" y="3551555"/>
            <a:ext cx="2565400" cy="3214370"/>
            <a:chOff x="9423400" y="3463925"/>
            <a:chExt cx="2753995" cy="3214370"/>
          </a:xfrm>
        </p:grpSpPr>
        <p:grpSp>
          <p:nvGrpSpPr>
            <p:cNvPr id="13" name="组合 12"/>
            <p:cNvGrpSpPr/>
            <p:nvPr/>
          </p:nvGrpSpPr>
          <p:grpSpPr>
            <a:xfrm>
              <a:off x="9423400" y="3463925"/>
              <a:ext cx="2753995" cy="3214370"/>
              <a:chOff x="961" y="1564"/>
              <a:chExt cx="7668" cy="7918"/>
            </a:xfrm>
          </p:grpSpPr>
          <p:graphicFrame>
            <p:nvGraphicFramePr>
              <p:cNvPr id="11" name="对象 10"/>
              <p:cNvGraphicFramePr/>
              <p:nvPr/>
            </p:nvGraphicFramePr>
            <p:xfrm>
              <a:off x="961" y="1564"/>
              <a:ext cx="7669" cy="79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3" name="" r:id="rId15" imgW="4866005" imgH="5023485" progId="Paint.Picture">
                      <p:embed/>
                    </p:oleObj>
                  </mc:Choice>
                  <mc:Fallback>
                    <p:oleObj name="" r:id="rId15" imgW="4866005" imgH="5023485" progId="Paint.Picture">
                      <p:embed/>
                      <p:pic>
                        <p:nvPicPr>
                          <p:cNvPr id="0" name="图片 11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961" y="1564"/>
                            <a:ext cx="7669" cy="791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867" name="Freeform 416"/>
              <p:cNvSpPr/>
              <p:nvPr/>
            </p:nvSpPr>
            <p:spPr>
              <a:xfrm>
                <a:off x="1927" y="3578"/>
                <a:ext cx="5342" cy="1201"/>
              </a:xfrm>
              <a:custGeom>
                <a:avLst/>
                <a:gdLst/>
                <a:ahLst/>
                <a:cxnLst>
                  <a:cxn ang="0">
                    <a:pos x="0" y="521777"/>
                  </a:cxn>
                  <a:cxn ang="0">
                    <a:pos x="363868" y="531935"/>
                  </a:cxn>
                  <a:cxn ang="0">
                    <a:pos x="425690" y="488531"/>
                  </a:cxn>
                  <a:cxn ang="0">
                    <a:pos x="446886" y="456208"/>
                  </a:cxn>
                  <a:cxn ang="0">
                    <a:pos x="508708" y="434968"/>
                  </a:cxn>
                  <a:cxn ang="0">
                    <a:pos x="665030" y="369399"/>
                  </a:cxn>
                  <a:cxn ang="0">
                    <a:pos x="695941" y="358317"/>
                  </a:cxn>
                  <a:cxn ang="0">
                    <a:pos x="726852" y="348159"/>
                  </a:cxn>
                  <a:cxn ang="0">
                    <a:pos x="944996" y="250268"/>
                  </a:cxn>
                  <a:cxn ang="0">
                    <a:pos x="1028015" y="206864"/>
                  </a:cxn>
                  <a:cxn ang="0">
                    <a:pos x="1069524" y="195782"/>
                  </a:cxn>
                  <a:cxn ang="0">
                    <a:pos x="1141944" y="152377"/>
                  </a:cxn>
                  <a:cxn ang="0">
                    <a:pos x="1401597" y="65568"/>
                  </a:cxn>
                  <a:cxn ang="0">
                    <a:pos x="1630339" y="0"/>
                  </a:cxn>
                  <a:cxn ang="0">
                    <a:pos x="2076342" y="43404"/>
                  </a:cxn>
                  <a:cxn ang="0">
                    <a:pos x="2200870" y="86809"/>
                  </a:cxn>
                  <a:cxn ang="0">
                    <a:pos x="2232664" y="97891"/>
                  </a:cxn>
                  <a:cxn ang="0">
                    <a:pos x="2263575" y="108973"/>
                  </a:cxn>
                  <a:cxn ang="0">
                    <a:pos x="2481719" y="282591"/>
                  </a:cxn>
                  <a:cxn ang="0">
                    <a:pos x="2512630" y="314913"/>
                  </a:cxn>
                  <a:cxn ang="0">
                    <a:pos x="2637158" y="401722"/>
                  </a:cxn>
                  <a:cxn ang="0">
                    <a:pos x="2730774" y="434968"/>
                  </a:cxn>
                  <a:cxn ang="0">
                    <a:pos x="2927722" y="510695"/>
                  </a:cxn>
                  <a:cxn ang="0">
                    <a:pos x="3083160" y="554099"/>
                  </a:cxn>
                  <a:cxn ang="0">
                    <a:pos x="3156464" y="575340"/>
                  </a:cxn>
                </a:cxnLst>
                <a:rect l="0" t="0" r="0" b="0"/>
                <a:pathLst>
                  <a:path w="3586" h="624">
                    <a:moveTo>
                      <a:pt x="0" y="565"/>
                    </a:moveTo>
                    <a:cubicBezTo>
                      <a:pt x="151" y="612"/>
                      <a:pt x="190" y="584"/>
                      <a:pt x="412" y="576"/>
                    </a:cubicBezTo>
                    <a:cubicBezTo>
                      <a:pt x="435" y="560"/>
                      <a:pt x="466" y="552"/>
                      <a:pt x="482" y="529"/>
                    </a:cubicBezTo>
                    <a:cubicBezTo>
                      <a:pt x="490" y="517"/>
                      <a:pt x="494" y="501"/>
                      <a:pt x="506" y="494"/>
                    </a:cubicBezTo>
                    <a:cubicBezTo>
                      <a:pt x="527" y="481"/>
                      <a:pt x="576" y="471"/>
                      <a:pt x="576" y="471"/>
                    </a:cubicBezTo>
                    <a:cubicBezTo>
                      <a:pt x="629" y="434"/>
                      <a:pt x="692" y="421"/>
                      <a:pt x="753" y="400"/>
                    </a:cubicBezTo>
                    <a:cubicBezTo>
                      <a:pt x="765" y="396"/>
                      <a:pt x="776" y="392"/>
                      <a:pt x="788" y="388"/>
                    </a:cubicBezTo>
                    <a:cubicBezTo>
                      <a:pt x="800" y="384"/>
                      <a:pt x="823" y="377"/>
                      <a:pt x="823" y="377"/>
                    </a:cubicBezTo>
                    <a:cubicBezTo>
                      <a:pt x="894" y="328"/>
                      <a:pt x="986" y="291"/>
                      <a:pt x="1070" y="271"/>
                    </a:cubicBezTo>
                    <a:cubicBezTo>
                      <a:pt x="1101" y="255"/>
                      <a:pt x="1130" y="233"/>
                      <a:pt x="1164" y="224"/>
                    </a:cubicBezTo>
                    <a:cubicBezTo>
                      <a:pt x="1180" y="220"/>
                      <a:pt x="1196" y="218"/>
                      <a:pt x="1211" y="212"/>
                    </a:cubicBezTo>
                    <a:cubicBezTo>
                      <a:pt x="1366" y="152"/>
                      <a:pt x="1167" y="221"/>
                      <a:pt x="1293" y="165"/>
                    </a:cubicBezTo>
                    <a:cubicBezTo>
                      <a:pt x="1386" y="124"/>
                      <a:pt x="1490" y="101"/>
                      <a:pt x="1587" y="71"/>
                    </a:cubicBezTo>
                    <a:cubicBezTo>
                      <a:pt x="1676" y="44"/>
                      <a:pt x="1754" y="13"/>
                      <a:pt x="1846" y="0"/>
                    </a:cubicBezTo>
                    <a:cubicBezTo>
                      <a:pt x="2028" y="9"/>
                      <a:pt x="2172" y="37"/>
                      <a:pt x="2351" y="47"/>
                    </a:cubicBezTo>
                    <a:cubicBezTo>
                      <a:pt x="2398" y="63"/>
                      <a:pt x="2445" y="79"/>
                      <a:pt x="2492" y="94"/>
                    </a:cubicBezTo>
                    <a:cubicBezTo>
                      <a:pt x="2504" y="98"/>
                      <a:pt x="2516" y="102"/>
                      <a:pt x="2528" y="106"/>
                    </a:cubicBezTo>
                    <a:cubicBezTo>
                      <a:pt x="2540" y="110"/>
                      <a:pt x="2563" y="118"/>
                      <a:pt x="2563" y="118"/>
                    </a:cubicBezTo>
                    <a:cubicBezTo>
                      <a:pt x="2637" y="192"/>
                      <a:pt x="2723" y="248"/>
                      <a:pt x="2810" y="306"/>
                    </a:cubicBezTo>
                    <a:cubicBezTo>
                      <a:pt x="2824" y="315"/>
                      <a:pt x="2832" y="331"/>
                      <a:pt x="2845" y="341"/>
                    </a:cubicBezTo>
                    <a:cubicBezTo>
                      <a:pt x="2889" y="375"/>
                      <a:pt x="2940" y="404"/>
                      <a:pt x="2986" y="435"/>
                    </a:cubicBezTo>
                    <a:cubicBezTo>
                      <a:pt x="3015" y="454"/>
                      <a:pt x="3060" y="455"/>
                      <a:pt x="3092" y="471"/>
                    </a:cubicBezTo>
                    <a:cubicBezTo>
                      <a:pt x="3164" y="506"/>
                      <a:pt x="3240" y="527"/>
                      <a:pt x="3315" y="553"/>
                    </a:cubicBezTo>
                    <a:cubicBezTo>
                      <a:pt x="3373" y="573"/>
                      <a:pt x="3432" y="585"/>
                      <a:pt x="3491" y="600"/>
                    </a:cubicBezTo>
                    <a:cubicBezTo>
                      <a:pt x="3586" y="624"/>
                      <a:pt x="3534" y="623"/>
                      <a:pt x="3574" y="623"/>
                    </a:cubicBezTo>
                  </a:path>
                </a:pathLst>
              </a:cu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10181527" y="3475695"/>
              <a:ext cx="1283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西双版纳</a:t>
              </a:r>
              <a:endParaRPr lang="zh-CN" altLang="en-US" dirty="0"/>
            </a:p>
          </p:txBody>
        </p:sp>
      </p:grpSp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decel="100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decel="100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 decel="10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decel="100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decel="100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2" grpId="0" bldLvl="0" animBg="1"/>
      <p:bldP spid="12" grpId="0" bldLvl="0" animBg="1"/>
      <p:bldP spid="34" grpId="0" bldLvl="0" animBg="1"/>
      <p:bldP spid="46" grpId="0"/>
      <p:bldP spid="19" grpId="0" bldLvl="0" animBg="1"/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1"/>
          <p:cNvGrpSpPr/>
          <p:nvPr/>
        </p:nvGrpSpPr>
        <p:grpSpPr>
          <a:xfrm>
            <a:off x="7833762" y="300588"/>
            <a:ext cx="3607037" cy="6274093"/>
            <a:chOff x="2914" y="19150"/>
            <a:chExt cx="2881" cy="4630"/>
          </a:xfrm>
        </p:grpSpPr>
        <p:grpSp>
          <p:nvGrpSpPr>
            <p:cNvPr id="42" name="组合 38"/>
            <p:cNvGrpSpPr/>
            <p:nvPr/>
          </p:nvGrpSpPr>
          <p:grpSpPr>
            <a:xfrm>
              <a:off x="2914" y="20758"/>
              <a:ext cx="2881" cy="1091"/>
              <a:chOff x="2824" y="20425"/>
              <a:chExt cx="3005" cy="1091"/>
            </a:xfrm>
          </p:grpSpPr>
          <p:sp>
            <p:nvSpPr>
              <p:cNvPr id="43" name="圆角矩形 4"/>
              <p:cNvSpPr/>
              <p:nvPr/>
            </p:nvSpPr>
            <p:spPr>
              <a:xfrm>
                <a:off x="2931" y="20425"/>
                <a:ext cx="2754" cy="1046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4" name="文本框 9"/>
              <p:cNvSpPr txBox="1"/>
              <p:nvPr/>
            </p:nvSpPr>
            <p:spPr>
              <a:xfrm>
                <a:off x="2824" y="20477"/>
                <a:ext cx="3005" cy="1039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marR="0" algn="l" eaLnBrk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16000"/>
                        </a:prstClr>
                      </a:outerShdw>
                    </a:effectLst>
                    <a:latin typeface="幼圆" panose="02010509060101010101" charset="-122"/>
                    <a:ea typeface="幼圆" panose="02010509060101010101" charset="-122"/>
                    <a:cs typeface="Times New Roman" panose="02020603050405020304"/>
                    <a:sym typeface="Times New Roman" panose="02020603050405020304"/>
                  </a:rPr>
                  <a:t>③</a:t>
                </a:r>
                <a:r>
                  <a:rPr lang="en-US" altLang="zh-CN" sz="24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16000"/>
                        </a:prstClr>
                      </a:outerShdw>
                    </a:effectLst>
                    <a:latin typeface="幼圆" panose="02010509060101010101" charset="-122"/>
                    <a:ea typeface="幼圆" panose="02010509060101010101" charset="-122"/>
                    <a:cs typeface="Times New Roman" panose="02020603050405020304"/>
                    <a:sym typeface="Times New Roman" panose="02020603050405020304"/>
                  </a:rPr>
                  <a:t>就地取材；屋顶倾斜利于排水，墙薄门窗大通风散热，楼上住人防潮。</a:t>
                </a:r>
                <a:endParaRPr lang="en-US" altLang="zh-CN" sz="2400" b="1" kern="1200">
                  <a:solidFill>
                    <a:srgbClr val="00206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16000"/>
                      </a:prstClr>
                    </a:outerShdw>
                  </a:effectLst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45" name="组合 37"/>
            <p:cNvGrpSpPr/>
            <p:nvPr/>
          </p:nvGrpSpPr>
          <p:grpSpPr>
            <a:xfrm>
              <a:off x="3017" y="19953"/>
              <a:ext cx="2559" cy="731"/>
              <a:chOff x="2883" y="19658"/>
              <a:chExt cx="2690" cy="731"/>
            </a:xfrm>
          </p:grpSpPr>
          <p:sp>
            <p:nvSpPr>
              <p:cNvPr id="46" name="圆角矩形 3"/>
              <p:cNvSpPr/>
              <p:nvPr/>
            </p:nvSpPr>
            <p:spPr>
              <a:xfrm>
                <a:off x="2918" y="19658"/>
                <a:ext cx="2655" cy="666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7" name="文本框 10"/>
              <p:cNvSpPr txBox="1"/>
              <p:nvPr/>
            </p:nvSpPr>
            <p:spPr>
              <a:xfrm>
                <a:off x="2883" y="19664"/>
                <a:ext cx="2538" cy="72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marR="0" algn="l" eaLnBrk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16000"/>
                        </a:prstClr>
                      </a:outerShdw>
                    </a:effectLst>
                    <a:latin typeface="幼圆" panose="02010509060101010101" charset="-122"/>
                    <a:ea typeface="幼圆" panose="02010509060101010101" charset="-122"/>
                    <a:cs typeface="Times New Roman" panose="02020603050405020304"/>
                    <a:sym typeface="Times New Roman" panose="02020603050405020304"/>
                  </a:rPr>
                  <a:t>②</a:t>
                </a: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16000"/>
                        </a:prstClr>
                      </a:outerShdw>
                    </a:effectLst>
                    <a:latin typeface="幼圆" panose="02010509060101010101" charset="-122"/>
                    <a:ea typeface="幼圆" panose="02010509060101010101" charset="-122"/>
                    <a:cs typeface="Times New Roman" panose="02020603050405020304"/>
                    <a:sym typeface="Times New Roman" panose="02020603050405020304"/>
                  </a:rPr>
                  <a:t>墙厚门窗小隔热，平顶省材料、实用。</a:t>
                </a:r>
                <a:endParaRPr lang="en-US" altLang="zh-CN" sz="2600" b="1" kern="1200">
                  <a:solidFill>
                    <a:srgbClr val="00206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16000"/>
                      </a:prstClr>
                    </a:outerShdw>
                  </a:effectLst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48" name="组合 34"/>
            <p:cNvGrpSpPr/>
            <p:nvPr/>
          </p:nvGrpSpPr>
          <p:grpSpPr>
            <a:xfrm>
              <a:off x="3010" y="23028"/>
              <a:ext cx="2648" cy="752"/>
              <a:chOff x="2514" y="22608"/>
              <a:chExt cx="2648" cy="752"/>
            </a:xfrm>
          </p:grpSpPr>
          <p:sp>
            <p:nvSpPr>
              <p:cNvPr id="49" name="圆角矩形 6"/>
              <p:cNvSpPr/>
              <p:nvPr/>
            </p:nvSpPr>
            <p:spPr>
              <a:xfrm>
                <a:off x="2514" y="22628"/>
                <a:ext cx="2648" cy="62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0" name="文本框 7"/>
              <p:cNvSpPr txBox="1"/>
              <p:nvPr/>
            </p:nvSpPr>
            <p:spPr>
              <a:xfrm>
                <a:off x="2573" y="22608"/>
                <a:ext cx="2440" cy="752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marR="0" algn="l" eaLnBrk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16000"/>
                        </a:prstClr>
                      </a:outerShdw>
                    </a:effectLst>
                    <a:latin typeface="幼圆" panose="02010509060101010101" charset="-122"/>
                    <a:ea typeface="幼圆" panose="02010509060101010101" charset="-122"/>
                    <a:cs typeface="Times New Roman" panose="02020603050405020304"/>
                    <a:sym typeface="Times New Roman" panose="02020603050405020304"/>
                  </a:rPr>
                  <a:t>⑤</a:t>
                </a: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16000"/>
                        </a:prstClr>
                      </a:outerShdw>
                    </a:effectLst>
                    <a:latin typeface="幼圆" panose="02010509060101010101" charset="-122"/>
                    <a:ea typeface="幼圆" panose="02010509060101010101" charset="-122"/>
                    <a:cs typeface="Times New Roman" panose="02020603050405020304"/>
                    <a:sym typeface="Times New Roman" panose="02020603050405020304"/>
                  </a:rPr>
                  <a:t>便于拆装，适合草原游牧民族</a:t>
                </a:r>
                <a:endParaRPr lang="en-US" altLang="zh-CN" sz="2600" b="1" kern="1200">
                  <a:solidFill>
                    <a:srgbClr val="00206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16000"/>
                      </a:prstClr>
                    </a:outerShdw>
                  </a:effectLst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51" name="组合 36"/>
            <p:cNvGrpSpPr/>
            <p:nvPr/>
          </p:nvGrpSpPr>
          <p:grpSpPr>
            <a:xfrm>
              <a:off x="3041" y="19150"/>
              <a:ext cx="2537" cy="684"/>
              <a:chOff x="2878" y="19083"/>
              <a:chExt cx="2753" cy="676"/>
            </a:xfrm>
          </p:grpSpPr>
          <p:sp>
            <p:nvSpPr>
              <p:cNvPr id="52" name="圆角矩形 2"/>
              <p:cNvSpPr/>
              <p:nvPr/>
            </p:nvSpPr>
            <p:spPr>
              <a:xfrm>
                <a:off x="2901" y="19084"/>
                <a:ext cx="2730" cy="64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3" name="文本框 11"/>
              <p:cNvSpPr txBox="1"/>
              <p:nvPr/>
            </p:nvSpPr>
            <p:spPr>
              <a:xfrm>
                <a:off x="2878" y="19083"/>
                <a:ext cx="2659" cy="67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marR="0" algn="l" eaLnBrk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16000"/>
                        </a:prstClr>
                      </a:outerShdw>
                    </a:effectLst>
                    <a:latin typeface="幼圆" panose="02010509060101010101" charset="-122"/>
                    <a:ea typeface="幼圆" panose="02010509060101010101" charset="-122"/>
                    <a:cs typeface="Times New Roman" panose="02020603050405020304"/>
                    <a:sym typeface="Times New Roman" panose="02020603050405020304"/>
                  </a:rPr>
                  <a:t>①</a:t>
                </a: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16000"/>
                        </a:prstClr>
                      </a:outerShdw>
                    </a:effectLst>
                    <a:latin typeface="幼圆" panose="02010509060101010101" charset="-122"/>
                    <a:ea typeface="幼圆" panose="02010509060101010101" charset="-122"/>
                    <a:cs typeface="Times New Roman" panose="02020603050405020304"/>
                    <a:sym typeface="Times New Roman" panose="02020603050405020304"/>
                  </a:rPr>
                  <a:t>就地取材，结实坚固，冬暖夏凉</a:t>
                </a:r>
                <a:endParaRPr lang="en-US" altLang="zh-CN" sz="2600" b="1" kern="1200">
                  <a:solidFill>
                    <a:srgbClr val="00206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16000"/>
                      </a:prstClr>
                    </a:outerShdw>
                  </a:effectLst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54" name="组合 39"/>
            <p:cNvGrpSpPr/>
            <p:nvPr/>
          </p:nvGrpSpPr>
          <p:grpSpPr>
            <a:xfrm>
              <a:off x="3017" y="21924"/>
              <a:ext cx="2642" cy="1045"/>
              <a:chOff x="2513" y="21570"/>
              <a:chExt cx="2642" cy="1045"/>
            </a:xfrm>
          </p:grpSpPr>
          <p:sp>
            <p:nvSpPr>
              <p:cNvPr id="55" name="圆角矩形 20"/>
              <p:cNvSpPr/>
              <p:nvPr/>
            </p:nvSpPr>
            <p:spPr>
              <a:xfrm>
                <a:off x="2513" y="21572"/>
                <a:ext cx="2641" cy="94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6" name="文本框 7"/>
              <p:cNvSpPr txBox="1"/>
              <p:nvPr/>
            </p:nvSpPr>
            <p:spPr>
              <a:xfrm>
                <a:off x="2514" y="21570"/>
                <a:ext cx="2641" cy="104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marR="0" algn="l" eaLnBrk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16000"/>
                        </a:prstClr>
                      </a:outerShdw>
                    </a:effectLst>
                    <a:latin typeface="幼圆" panose="02010509060101010101" charset="-122"/>
                    <a:ea typeface="幼圆" panose="02010509060101010101" charset="-122"/>
                    <a:cs typeface="Times New Roman" panose="02020603050405020304"/>
                    <a:sym typeface="Times New Roman" panose="02020603050405020304"/>
                  </a:rPr>
                  <a:t>④</a:t>
                </a: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16000"/>
                        </a:prstClr>
                      </a:outerShdw>
                    </a:effectLst>
                    <a:latin typeface="幼圆" panose="02010509060101010101" charset="-122"/>
                    <a:ea typeface="幼圆" panose="02010509060101010101" charset="-122"/>
                    <a:cs typeface="Times New Roman" panose="02020603050405020304"/>
                    <a:sym typeface="Times New Roman" panose="02020603050405020304"/>
                  </a:rPr>
                  <a:t>就地取材，圆顶抵御寒风，半居地下、墙厚门小防寒保暖</a:t>
                </a:r>
                <a:endParaRPr lang="en-US" altLang="zh-CN" sz="2600" b="1" kern="1200">
                  <a:solidFill>
                    <a:srgbClr val="00206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16000"/>
                      </a:prstClr>
                    </a:outerShdw>
                  </a:effectLst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grpSp>
        <p:nvGrpSpPr>
          <p:cNvPr id="40" name="组合 40"/>
          <p:cNvGrpSpPr/>
          <p:nvPr/>
        </p:nvGrpSpPr>
        <p:grpSpPr>
          <a:xfrm>
            <a:off x="155575" y="271780"/>
            <a:ext cx="2733040" cy="6014720"/>
            <a:chOff x="3216" y="19141"/>
            <a:chExt cx="2093" cy="4610"/>
          </a:xfrm>
        </p:grpSpPr>
        <p:grpSp>
          <p:nvGrpSpPr>
            <p:cNvPr id="38" name="组合 38"/>
            <p:cNvGrpSpPr/>
            <p:nvPr/>
          </p:nvGrpSpPr>
          <p:grpSpPr>
            <a:xfrm>
              <a:off x="3216" y="21181"/>
              <a:ext cx="2046" cy="470"/>
              <a:chOff x="3139" y="20848"/>
              <a:chExt cx="2134" cy="470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3139" y="20852"/>
                <a:ext cx="1933" cy="466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7" name="文本框 9"/>
              <p:cNvSpPr txBox="1"/>
              <p:nvPr/>
            </p:nvSpPr>
            <p:spPr>
              <a:xfrm>
                <a:off x="3237" y="20848"/>
                <a:ext cx="2036" cy="3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algn="l" eaLnBrk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/>
                    <a:sym typeface="Times New Roman" panose="02020603050405020304"/>
                  </a:rPr>
                  <a:t>c全年炎热干旱</a:t>
                </a:r>
                <a:endParaRPr lang="en-US" altLang="zh-CN" sz="2600" b="1" kern="1200">
                  <a:solidFill>
                    <a:srgbClr val="00206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37" name="组合 37"/>
            <p:cNvGrpSpPr/>
            <p:nvPr/>
          </p:nvGrpSpPr>
          <p:grpSpPr>
            <a:xfrm>
              <a:off x="3251" y="20267"/>
              <a:ext cx="2010" cy="703"/>
              <a:chOff x="3129" y="19972"/>
              <a:chExt cx="2113" cy="703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3129" y="19972"/>
                <a:ext cx="1933" cy="514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9" name="文本框 10"/>
              <p:cNvSpPr txBox="1"/>
              <p:nvPr/>
            </p:nvSpPr>
            <p:spPr>
              <a:xfrm>
                <a:off x="3167" y="19992"/>
                <a:ext cx="2075" cy="68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algn="l" eaLnBrk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/>
                    <a:sym typeface="Times New Roman" panose="02020603050405020304"/>
                  </a:rPr>
                  <a:t>b全年高温多雨</a:t>
                </a:r>
                <a:endParaRPr lang="en-US" altLang="zh-CN" sz="2600" b="1" kern="1200">
                  <a:solidFill>
                    <a:srgbClr val="00206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34" name="组合 34"/>
            <p:cNvGrpSpPr/>
            <p:nvPr/>
          </p:nvGrpSpPr>
          <p:grpSpPr>
            <a:xfrm>
              <a:off x="3216" y="22992"/>
              <a:ext cx="1879" cy="759"/>
              <a:chOff x="2720" y="22572"/>
              <a:chExt cx="1879" cy="759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2720" y="22572"/>
                <a:ext cx="1849" cy="751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6" name="文本框 25"/>
              <p:cNvSpPr txBox="1"/>
              <p:nvPr/>
            </p:nvSpPr>
            <p:spPr>
              <a:xfrm>
                <a:off x="2854" y="22579"/>
                <a:ext cx="1745" cy="752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marR="0" algn="l" eaLnBrk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Times New Roman" panose="02020603050405020304"/>
                  </a:rPr>
                  <a:t>e 黄土深厚，</a:t>
                </a:r>
                <a:b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Times New Roman" panose="02020603050405020304"/>
                  </a:rPr>
                </a:b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Times New Roman" panose="02020603050405020304"/>
                  </a:rPr>
                  <a:t>冬冷夏热</a:t>
                </a:r>
                <a:endParaRPr lang="en-US" altLang="zh-CN" sz="2600" b="1" kern="1200">
                  <a:solidFill>
                    <a:srgbClr val="00206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Times New Roman" panose="02020603050405020304"/>
                </a:endParaRPr>
              </a:p>
            </p:txBody>
          </p:sp>
        </p:grpSp>
        <p:grpSp>
          <p:nvGrpSpPr>
            <p:cNvPr id="36" name="组合 36"/>
            <p:cNvGrpSpPr/>
            <p:nvPr/>
          </p:nvGrpSpPr>
          <p:grpSpPr>
            <a:xfrm>
              <a:off x="3290" y="19141"/>
              <a:ext cx="2019" cy="990"/>
              <a:chOff x="3148" y="19074"/>
              <a:chExt cx="2191" cy="978"/>
            </a:xfrm>
          </p:grpSpPr>
          <p:sp>
            <p:nvSpPr>
              <p:cNvPr id="31" name="圆角矩形 2"/>
              <p:cNvSpPr/>
              <p:nvPr/>
            </p:nvSpPr>
            <p:spPr>
              <a:xfrm>
                <a:off x="3148" y="19084"/>
                <a:ext cx="1934" cy="714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2" name="文本框 11"/>
              <p:cNvSpPr txBox="1"/>
              <p:nvPr/>
            </p:nvSpPr>
            <p:spPr>
              <a:xfrm>
                <a:off x="3170" y="19074"/>
                <a:ext cx="2169" cy="978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marR="0" algn="l" eaLnBrk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Times New Roman" panose="02020603050405020304"/>
                  </a:rPr>
                  <a:t>a气候寒冷，</a:t>
                </a:r>
                <a:b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Times New Roman" panose="02020603050405020304"/>
                  </a:rPr>
                </a:b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Times New Roman" panose="02020603050405020304"/>
                  </a:rPr>
                  <a:t>终年冰雪覆盖</a:t>
                </a:r>
                <a:endParaRPr lang="en-US" altLang="zh-CN" sz="2600" b="1" kern="1200">
                  <a:solidFill>
                    <a:srgbClr val="00206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Times New Roman" panose="02020603050405020304"/>
                </a:endParaRPr>
              </a:p>
            </p:txBody>
          </p:sp>
        </p:grpSp>
        <p:grpSp>
          <p:nvGrpSpPr>
            <p:cNvPr id="39" name="组合 39"/>
            <p:cNvGrpSpPr/>
            <p:nvPr/>
          </p:nvGrpSpPr>
          <p:grpSpPr>
            <a:xfrm>
              <a:off x="3217" y="22035"/>
              <a:ext cx="1981" cy="812"/>
              <a:chOff x="2713" y="21681"/>
              <a:chExt cx="1981" cy="812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2713" y="21681"/>
                <a:ext cx="1856" cy="717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5" name="文本框 7"/>
              <p:cNvSpPr txBox="1"/>
              <p:nvPr/>
            </p:nvSpPr>
            <p:spPr>
              <a:xfrm>
                <a:off x="2846" y="21741"/>
                <a:ext cx="1848" cy="752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marR="0" algn="l" eaLnBrk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Times New Roman" panose="02020603050405020304"/>
                  </a:rPr>
                  <a:t>d 降水较少，</a:t>
                </a:r>
                <a:endParaRPr lang="en-US" altLang="zh-CN" sz="2600" b="1" kern="1200">
                  <a:solidFill>
                    <a:srgbClr val="00206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Times New Roman" panose="02020603050405020304"/>
                </a:endParaRPr>
              </a:p>
              <a:p>
                <a:pPr marL="0" marR="0" algn="l" eaLnBrk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600" b="1" kern="1200">
                    <a:solidFill>
                      <a:srgbClr val="00206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Times New Roman" panose="02020603050405020304"/>
                  </a:rPr>
                  <a:t>牧场广阔</a:t>
                </a:r>
                <a:endParaRPr lang="en-US" altLang="zh-CN" sz="2600" b="1" kern="1200">
                  <a:solidFill>
                    <a:srgbClr val="00206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Times New Roman" panose="02020603050405020304"/>
                </a:endParaRPr>
              </a:p>
            </p:txBody>
          </p:sp>
        </p:grpSp>
      </p:grpSp>
      <p:cxnSp>
        <p:nvCxnSpPr>
          <p:cNvPr id="8" name="直接连接符 7"/>
          <p:cNvCxnSpPr/>
          <p:nvPr/>
        </p:nvCxnSpPr>
        <p:spPr>
          <a:xfrm>
            <a:off x="2647315" y="897890"/>
            <a:ext cx="1844040" cy="120650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603023" y="2479582"/>
            <a:ext cx="1311617" cy="2076543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696210" y="819150"/>
            <a:ext cx="1795145" cy="1265555"/>
          </a:xfrm>
          <a:prstGeom prst="line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603023" y="1037492"/>
            <a:ext cx="1311617" cy="1936848"/>
          </a:xfrm>
          <a:prstGeom prst="line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637790" y="3281045"/>
            <a:ext cx="1892935" cy="276606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603023" y="1986915"/>
            <a:ext cx="1359242" cy="3942715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647315" y="4507865"/>
            <a:ext cx="1873250" cy="3175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1" idx="3"/>
          </p:cNvCxnSpPr>
          <p:nvPr/>
        </p:nvCxnSpPr>
        <p:spPr>
          <a:xfrm>
            <a:off x="6677660" y="4786630"/>
            <a:ext cx="1227455" cy="114300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607945" y="3251835"/>
            <a:ext cx="1834515" cy="2383155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6603023" y="711201"/>
            <a:ext cx="1350987" cy="2714066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4328160" y="109220"/>
            <a:ext cx="2359025" cy="6645275"/>
            <a:chOff x="6816" y="172"/>
            <a:chExt cx="3715" cy="10465"/>
          </a:xfrm>
        </p:grpSpPr>
        <p:grpSp>
          <p:nvGrpSpPr>
            <p:cNvPr id="7" name="组合 6"/>
            <p:cNvGrpSpPr/>
            <p:nvPr/>
          </p:nvGrpSpPr>
          <p:grpSpPr>
            <a:xfrm>
              <a:off x="6816" y="172"/>
              <a:ext cx="2995" cy="10399"/>
              <a:chOff x="7209" y="242"/>
              <a:chExt cx="2995" cy="10399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250" y="242"/>
                <a:ext cx="2937" cy="1945"/>
              </a:xfrm>
              <a:prstGeom prst="rect">
                <a:avLst/>
              </a:prstGeom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50" y="2373"/>
                <a:ext cx="2954" cy="191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3" y="4433"/>
                <a:ext cx="2944" cy="19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9" y="6497"/>
                <a:ext cx="2995" cy="202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0" y="8623"/>
                <a:ext cx="2954" cy="201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8" name="文本框 17"/>
            <p:cNvSpPr txBox="1"/>
            <p:nvPr/>
          </p:nvSpPr>
          <p:spPr>
            <a:xfrm>
              <a:off x="9758" y="810"/>
              <a:ext cx="758" cy="1307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竹楼</a:t>
              </a:r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758" y="2877"/>
              <a:ext cx="758" cy="1307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冰屋</a:t>
              </a:r>
              <a:endPara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758" y="5020"/>
              <a:ext cx="758" cy="1307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窑洞</a:t>
              </a:r>
              <a:endPara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758" y="6594"/>
              <a:ext cx="773" cy="4043"/>
              <a:chOff x="9758" y="6594"/>
              <a:chExt cx="773" cy="4043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9758" y="6594"/>
                <a:ext cx="758" cy="1888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r>
                  <a:rPr lang="zh-CN" altLang="en-US" sz="24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蒙古包</a:t>
                </a:r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773" y="8749"/>
                <a:ext cx="758" cy="1888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r>
                  <a:rPr lang="zh-CN" altLang="en-US" sz="24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平顶屋</a:t>
                </a:r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9210577" y="1780479"/>
            <a:ext cx="2384495" cy="4602628"/>
            <a:chOff x="6088063" y="1106488"/>
            <a:chExt cx="2047876" cy="3952875"/>
          </a:xfrm>
        </p:grpSpPr>
        <p:sp>
          <p:nvSpPr>
            <p:cNvPr id="5" name="Freeform 5"/>
            <p:cNvSpPr/>
            <p:nvPr>
              <p:custDataLst>
                <p:tags r:id="rId2"/>
              </p:custDataLst>
            </p:nvPr>
          </p:nvSpPr>
          <p:spPr bwMode="auto">
            <a:xfrm>
              <a:off x="6296026" y="4591050"/>
              <a:ext cx="1752600" cy="468313"/>
            </a:xfrm>
            <a:custGeom>
              <a:avLst/>
              <a:gdLst>
                <a:gd name="T0" fmla="*/ 348 w 363"/>
                <a:gd name="T1" fmla="*/ 24 h 97"/>
                <a:gd name="T2" fmla="*/ 184 w 363"/>
                <a:gd name="T3" fmla="*/ 10 h 97"/>
                <a:gd name="T4" fmla="*/ 16 w 363"/>
                <a:gd name="T5" fmla="*/ 24 h 97"/>
                <a:gd name="T6" fmla="*/ 16 w 363"/>
                <a:gd name="T7" fmla="*/ 62 h 97"/>
                <a:gd name="T8" fmla="*/ 159 w 363"/>
                <a:gd name="T9" fmla="*/ 89 h 97"/>
                <a:gd name="T10" fmla="*/ 181 w 363"/>
                <a:gd name="T11" fmla="*/ 88 h 97"/>
                <a:gd name="T12" fmla="*/ 352 w 363"/>
                <a:gd name="T13" fmla="*/ 58 h 97"/>
                <a:gd name="T14" fmla="*/ 348 w 363"/>
                <a:gd name="T15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3" h="97">
                  <a:moveTo>
                    <a:pt x="348" y="24"/>
                  </a:moveTo>
                  <a:cubicBezTo>
                    <a:pt x="297" y="0"/>
                    <a:pt x="239" y="8"/>
                    <a:pt x="184" y="10"/>
                  </a:cubicBezTo>
                  <a:cubicBezTo>
                    <a:pt x="128" y="12"/>
                    <a:pt x="70" y="0"/>
                    <a:pt x="16" y="24"/>
                  </a:cubicBezTo>
                  <a:cubicBezTo>
                    <a:pt x="0" y="31"/>
                    <a:pt x="4" y="53"/>
                    <a:pt x="16" y="62"/>
                  </a:cubicBezTo>
                  <a:cubicBezTo>
                    <a:pt x="56" y="89"/>
                    <a:pt x="112" y="90"/>
                    <a:pt x="159" y="89"/>
                  </a:cubicBezTo>
                  <a:cubicBezTo>
                    <a:pt x="166" y="89"/>
                    <a:pt x="173" y="88"/>
                    <a:pt x="181" y="88"/>
                  </a:cubicBezTo>
                  <a:cubicBezTo>
                    <a:pt x="242" y="95"/>
                    <a:pt x="303" y="97"/>
                    <a:pt x="352" y="58"/>
                  </a:cubicBezTo>
                  <a:cubicBezTo>
                    <a:pt x="363" y="50"/>
                    <a:pt x="360" y="29"/>
                    <a:pt x="348" y="24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3"/>
            <p:cNvSpPr/>
            <p:nvPr>
              <p:custDataLst>
                <p:tags r:id="rId3"/>
              </p:custDataLst>
            </p:nvPr>
          </p:nvSpPr>
          <p:spPr bwMode="auto">
            <a:xfrm>
              <a:off x="6778626" y="4160838"/>
              <a:ext cx="300038" cy="527050"/>
            </a:xfrm>
            <a:custGeom>
              <a:avLst/>
              <a:gdLst>
                <a:gd name="T0" fmla="*/ 62 w 62"/>
                <a:gd name="T1" fmla="*/ 13 h 109"/>
                <a:gd name="T2" fmla="*/ 59 w 62"/>
                <a:gd name="T3" fmla="*/ 10 h 109"/>
                <a:gd name="T4" fmla="*/ 59 w 62"/>
                <a:gd name="T5" fmla="*/ 7 h 109"/>
                <a:gd name="T6" fmla="*/ 53 w 62"/>
                <a:gd name="T7" fmla="*/ 5 h 109"/>
                <a:gd name="T8" fmla="*/ 51 w 62"/>
                <a:gd name="T9" fmla="*/ 3 h 109"/>
                <a:gd name="T10" fmla="*/ 45 w 62"/>
                <a:gd name="T11" fmla="*/ 2 h 109"/>
                <a:gd name="T12" fmla="*/ 39 w 62"/>
                <a:gd name="T13" fmla="*/ 2 h 109"/>
                <a:gd name="T14" fmla="*/ 39 w 62"/>
                <a:gd name="T15" fmla="*/ 4 h 109"/>
                <a:gd name="T16" fmla="*/ 36 w 62"/>
                <a:gd name="T17" fmla="*/ 4 h 109"/>
                <a:gd name="T18" fmla="*/ 35 w 62"/>
                <a:gd name="T19" fmla="*/ 4 h 109"/>
                <a:gd name="T20" fmla="*/ 21 w 62"/>
                <a:gd name="T21" fmla="*/ 5 h 109"/>
                <a:gd name="T22" fmla="*/ 21 w 62"/>
                <a:gd name="T23" fmla="*/ 4 h 109"/>
                <a:gd name="T24" fmla="*/ 14 w 62"/>
                <a:gd name="T25" fmla="*/ 4 h 109"/>
                <a:gd name="T26" fmla="*/ 13 w 62"/>
                <a:gd name="T27" fmla="*/ 8 h 109"/>
                <a:gd name="T28" fmla="*/ 12 w 62"/>
                <a:gd name="T29" fmla="*/ 9 h 109"/>
                <a:gd name="T30" fmla="*/ 11 w 62"/>
                <a:gd name="T31" fmla="*/ 10 h 109"/>
                <a:gd name="T32" fmla="*/ 5 w 62"/>
                <a:gd name="T33" fmla="*/ 13 h 109"/>
                <a:gd name="T34" fmla="*/ 5 w 62"/>
                <a:gd name="T35" fmla="*/ 15 h 109"/>
                <a:gd name="T36" fmla="*/ 5 w 62"/>
                <a:gd name="T37" fmla="*/ 17 h 109"/>
                <a:gd name="T38" fmla="*/ 14 w 62"/>
                <a:gd name="T39" fmla="*/ 94 h 109"/>
                <a:gd name="T40" fmla="*/ 15 w 62"/>
                <a:gd name="T41" fmla="*/ 96 h 109"/>
                <a:gd name="T42" fmla="*/ 15 w 62"/>
                <a:gd name="T43" fmla="*/ 96 h 109"/>
                <a:gd name="T44" fmla="*/ 16 w 62"/>
                <a:gd name="T45" fmla="*/ 98 h 109"/>
                <a:gd name="T46" fmla="*/ 44 w 62"/>
                <a:gd name="T47" fmla="*/ 92 h 109"/>
                <a:gd name="T48" fmla="*/ 51 w 62"/>
                <a:gd name="T49" fmla="*/ 63 h 109"/>
                <a:gd name="T50" fmla="*/ 51 w 62"/>
                <a:gd name="T51" fmla="*/ 62 h 109"/>
                <a:gd name="T52" fmla="*/ 62 w 62"/>
                <a:gd name="T53" fmla="*/ 14 h 109"/>
                <a:gd name="T54" fmla="*/ 62 w 62"/>
                <a:gd name="T55" fmla="*/ 14 h 109"/>
                <a:gd name="T56" fmla="*/ 62 w 62"/>
                <a:gd name="T57" fmla="*/ 14 h 109"/>
                <a:gd name="T58" fmla="*/ 62 w 62"/>
                <a:gd name="T59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" h="109">
                  <a:moveTo>
                    <a:pt x="62" y="13"/>
                  </a:moveTo>
                  <a:cubicBezTo>
                    <a:pt x="62" y="11"/>
                    <a:pt x="61" y="10"/>
                    <a:pt x="59" y="10"/>
                  </a:cubicBezTo>
                  <a:cubicBezTo>
                    <a:pt x="59" y="9"/>
                    <a:pt x="59" y="8"/>
                    <a:pt x="59" y="7"/>
                  </a:cubicBezTo>
                  <a:cubicBezTo>
                    <a:pt x="59" y="3"/>
                    <a:pt x="55" y="3"/>
                    <a:pt x="53" y="5"/>
                  </a:cubicBezTo>
                  <a:cubicBezTo>
                    <a:pt x="52" y="4"/>
                    <a:pt x="52" y="4"/>
                    <a:pt x="51" y="3"/>
                  </a:cubicBezTo>
                  <a:cubicBezTo>
                    <a:pt x="51" y="1"/>
                    <a:pt x="47" y="0"/>
                    <a:pt x="45" y="2"/>
                  </a:cubicBezTo>
                  <a:cubicBezTo>
                    <a:pt x="44" y="0"/>
                    <a:pt x="41" y="0"/>
                    <a:pt x="39" y="2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5" y="4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ubicBezTo>
                    <a:pt x="21" y="0"/>
                    <a:pt x="14" y="0"/>
                    <a:pt x="14" y="4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3" y="8"/>
                    <a:pt x="12" y="9"/>
                    <a:pt x="12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9" y="7"/>
                    <a:pt x="4" y="9"/>
                    <a:pt x="5" y="13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5" y="16"/>
                    <a:pt x="5" y="17"/>
                    <a:pt x="5" y="17"/>
                  </a:cubicBezTo>
                  <a:cubicBezTo>
                    <a:pt x="5" y="42"/>
                    <a:pt x="0" y="72"/>
                    <a:pt x="14" y="94"/>
                  </a:cubicBezTo>
                  <a:cubicBezTo>
                    <a:pt x="14" y="94"/>
                    <a:pt x="14" y="95"/>
                    <a:pt x="15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7"/>
                    <a:pt x="15" y="98"/>
                    <a:pt x="16" y="98"/>
                  </a:cubicBezTo>
                  <a:cubicBezTo>
                    <a:pt x="23" y="109"/>
                    <a:pt x="37" y="106"/>
                    <a:pt x="44" y="92"/>
                  </a:cubicBezTo>
                  <a:cubicBezTo>
                    <a:pt x="48" y="83"/>
                    <a:pt x="49" y="73"/>
                    <a:pt x="51" y="63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56" y="46"/>
                    <a:pt x="59" y="30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3"/>
                    <a:pt x="62" y="13"/>
                  </a:cubicBezTo>
                  <a:close/>
                </a:path>
              </a:pathLst>
            </a:custGeom>
            <a:solidFill>
              <a:srgbClr val="F1D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4"/>
            <p:cNvSpPr/>
            <p:nvPr>
              <p:custDataLst>
                <p:tags r:id="rId4"/>
              </p:custDataLst>
            </p:nvPr>
          </p:nvSpPr>
          <p:spPr bwMode="auto">
            <a:xfrm>
              <a:off x="6792913" y="4179888"/>
              <a:ext cx="295275" cy="484188"/>
            </a:xfrm>
            <a:custGeom>
              <a:avLst/>
              <a:gdLst>
                <a:gd name="T0" fmla="*/ 58 w 61"/>
                <a:gd name="T1" fmla="*/ 7 h 100"/>
                <a:gd name="T2" fmla="*/ 58 w 61"/>
                <a:gd name="T3" fmla="*/ 7 h 100"/>
                <a:gd name="T4" fmla="*/ 54 w 61"/>
                <a:gd name="T5" fmla="*/ 3 h 100"/>
                <a:gd name="T6" fmla="*/ 7 w 61"/>
                <a:gd name="T7" fmla="*/ 1 h 100"/>
                <a:gd name="T8" fmla="*/ 5 w 61"/>
                <a:gd name="T9" fmla="*/ 2 h 100"/>
                <a:gd name="T10" fmla="*/ 4 w 61"/>
                <a:gd name="T11" fmla="*/ 2 h 100"/>
                <a:gd name="T12" fmla="*/ 0 w 61"/>
                <a:gd name="T13" fmla="*/ 5 h 100"/>
                <a:gd name="T14" fmla="*/ 2 w 61"/>
                <a:gd name="T15" fmla="*/ 9 h 100"/>
                <a:gd name="T16" fmla="*/ 31 w 61"/>
                <a:gd name="T17" fmla="*/ 15 h 100"/>
                <a:gd name="T18" fmla="*/ 42 w 61"/>
                <a:gd name="T19" fmla="*/ 15 h 100"/>
                <a:gd name="T20" fmla="*/ 43 w 61"/>
                <a:gd name="T21" fmla="*/ 31 h 100"/>
                <a:gd name="T22" fmla="*/ 41 w 61"/>
                <a:gd name="T23" fmla="*/ 45 h 100"/>
                <a:gd name="T24" fmla="*/ 26 w 61"/>
                <a:gd name="T25" fmla="*/ 96 h 100"/>
                <a:gd name="T26" fmla="*/ 30 w 61"/>
                <a:gd name="T27" fmla="*/ 100 h 100"/>
                <a:gd name="T28" fmla="*/ 33 w 61"/>
                <a:gd name="T29" fmla="*/ 99 h 100"/>
                <a:gd name="T30" fmla="*/ 59 w 61"/>
                <a:gd name="T31" fmla="*/ 14 h 100"/>
                <a:gd name="T32" fmla="*/ 58 w 61"/>
                <a:gd name="T33" fmla="*/ 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100">
                  <a:moveTo>
                    <a:pt x="58" y="7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58" y="5"/>
                    <a:pt x="57" y="3"/>
                    <a:pt x="54" y="3"/>
                  </a:cubicBezTo>
                  <a:cubicBezTo>
                    <a:pt x="39" y="3"/>
                    <a:pt x="23" y="0"/>
                    <a:pt x="7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7"/>
                    <a:pt x="0" y="8"/>
                    <a:pt x="2" y="9"/>
                  </a:cubicBezTo>
                  <a:cubicBezTo>
                    <a:pt x="10" y="14"/>
                    <a:pt x="21" y="15"/>
                    <a:pt x="31" y="15"/>
                  </a:cubicBezTo>
                  <a:cubicBezTo>
                    <a:pt x="34" y="15"/>
                    <a:pt x="38" y="15"/>
                    <a:pt x="42" y="15"/>
                  </a:cubicBezTo>
                  <a:cubicBezTo>
                    <a:pt x="43" y="20"/>
                    <a:pt x="43" y="25"/>
                    <a:pt x="43" y="31"/>
                  </a:cubicBezTo>
                  <a:cubicBezTo>
                    <a:pt x="42" y="36"/>
                    <a:pt x="41" y="40"/>
                    <a:pt x="41" y="45"/>
                  </a:cubicBezTo>
                  <a:cubicBezTo>
                    <a:pt x="37" y="62"/>
                    <a:pt x="29" y="79"/>
                    <a:pt x="26" y="96"/>
                  </a:cubicBezTo>
                  <a:cubicBezTo>
                    <a:pt x="25" y="99"/>
                    <a:pt x="27" y="100"/>
                    <a:pt x="30" y="100"/>
                  </a:cubicBezTo>
                  <a:cubicBezTo>
                    <a:pt x="31" y="100"/>
                    <a:pt x="32" y="100"/>
                    <a:pt x="33" y="99"/>
                  </a:cubicBezTo>
                  <a:cubicBezTo>
                    <a:pt x="53" y="77"/>
                    <a:pt x="55" y="42"/>
                    <a:pt x="59" y="14"/>
                  </a:cubicBezTo>
                  <a:cubicBezTo>
                    <a:pt x="61" y="12"/>
                    <a:pt x="61" y="8"/>
                    <a:pt x="58" y="7"/>
                  </a:cubicBezTo>
                  <a:close/>
                </a:path>
              </a:pathLst>
            </a:custGeom>
            <a:solidFill>
              <a:srgbClr val="DBC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5"/>
            <p:cNvSpPr/>
            <p:nvPr>
              <p:custDataLst>
                <p:tags r:id="rId5"/>
              </p:custDataLst>
            </p:nvPr>
          </p:nvSpPr>
          <p:spPr bwMode="auto">
            <a:xfrm>
              <a:off x="7305676" y="4117975"/>
              <a:ext cx="303213" cy="588963"/>
            </a:xfrm>
            <a:custGeom>
              <a:avLst/>
              <a:gdLst>
                <a:gd name="T0" fmla="*/ 60 w 63"/>
                <a:gd name="T1" fmla="*/ 9 h 122"/>
                <a:gd name="T2" fmla="*/ 60 w 63"/>
                <a:gd name="T3" fmla="*/ 5 h 122"/>
                <a:gd name="T4" fmla="*/ 53 w 63"/>
                <a:gd name="T5" fmla="*/ 4 h 122"/>
                <a:gd name="T6" fmla="*/ 52 w 63"/>
                <a:gd name="T7" fmla="*/ 7 h 122"/>
                <a:gd name="T8" fmla="*/ 48 w 63"/>
                <a:gd name="T9" fmla="*/ 7 h 122"/>
                <a:gd name="T10" fmla="*/ 44 w 63"/>
                <a:gd name="T11" fmla="*/ 7 h 122"/>
                <a:gd name="T12" fmla="*/ 37 w 63"/>
                <a:gd name="T13" fmla="*/ 5 h 122"/>
                <a:gd name="T14" fmla="*/ 36 w 63"/>
                <a:gd name="T15" fmla="*/ 7 h 122"/>
                <a:gd name="T16" fmla="*/ 30 w 63"/>
                <a:gd name="T17" fmla="*/ 8 h 122"/>
                <a:gd name="T18" fmla="*/ 29 w 63"/>
                <a:gd name="T19" fmla="*/ 15 h 122"/>
                <a:gd name="T20" fmla="*/ 27 w 63"/>
                <a:gd name="T21" fmla="*/ 16 h 122"/>
                <a:gd name="T22" fmla="*/ 13 w 63"/>
                <a:gd name="T23" fmla="*/ 20 h 122"/>
                <a:gd name="T24" fmla="*/ 8 w 63"/>
                <a:gd name="T25" fmla="*/ 21 h 122"/>
                <a:gd name="T26" fmla="*/ 6 w 63"/>
                <a:gd name="T27" fmla="*/ 23 h 122"/>
                <a:gd name="T28" fmla="*/ 1 w 63"/>
                <a:gd name="T29" fmla="*/ 27 h 122"/>
                <a:gd name="T30" fmla="*/ 4 w 63"/>
                <a:gd name="T31" fmla="*/ 38 h 122"/>
                <a:gd name="T32" fmla="*/ 29 w 63"/>
                <a:gd name="T33" fmla="*/ 114 h 122"/>
                <a:gd name="T34" fmla="*/ 31 w 63"/>
                <a:gd name="T35" fmla="*/ 115 h 122"/>
                <a:gd name="T36" fmla="*/ 31 w 63"/>
                <a:gd name="T37" fmla="*/ 116 h 122"/>
                <a:gd name="T38" fmla="*/ 33 w 63"/>
                <a:gd name="T39" fmla="*/ 119 h 122"/>
                <a:gd name="T40" fmla="*/ 38 w 63"/>
                <a:gd name="T41" fmla="*/ 121 h 122"/>
                <a:gd name="T42" fmla="*/ 41 w 63"/>
                <a:gd name="T43" fmla="*/ 122 h 122"/>
                <a:gd name="T44" fmla="*/ 42 w 63"/>
                <a:gd name="T45" fmla="*/ 121 h 122"/>
                <a:gd name="T46" fmla="*/ 42 w 63"/>
                <a:gd name="T47" fmla="*/ 121 h 122"/>
                <a:gd name="T48" fmla="*/ 43 w 63"/>
                <a:gd name="T49" fmla="*/ 121 h 122"/>
                <a:gd name="T50" fmla="*/ 46 w 63"/>
                <a:gd name="T51" fmla="*/ 119 h 122"/>
                <a:gd name="T52" fmla="*/ 50 w 63"/>
                <a:gd name="T53" fmla="*/ 119 h 122"/>
                <a:gd name="T54" fmla="*/ 54 w 63"/>
                <a:gd name="T55" fmla="*/ 116 h 122"/>
                <a:gd name="T56" fmla="*/ 54 w 63"/>
                <a:gd name="T57" fmla="*/ 104 h 122"/>
                <a:gd name="T58" fmla="*/ 55 w 63"/>
                <a:gd name="T59" fmla="*/ 85 h 122"/>
                <a:gd name="T60" fmla="*/ 56 w 63"/>
                <a:gd name="T61" fmla="*/ 82 h 122"/>
                <a:gd name="T62" fmla="*/ 56 w 63"/>
                <a:gd name="T63" fmla="*/ 81 h 122"/>
                <a:gd name="T64" fmla="*/ 56 w 63"/>
                <a:gd name="T65" fmla="*/ 81 h 122"/>
                <a:gd name="T66" fmla="*/ 56 w 63"/>
                <a:gd name="T67" fmla="*/ 81 h 122"/>
                <a:gd name="T68" fmla="*/ 58 w 63"/>
                <a:gd name="T69" fmla="*/ 64 h 122"/>
                <a:gd name="T70" fmla="*/ 63 w 63"/>
                <a:gd name="T71" fmla="*/ 12 h 122"/>
                <a:gd name="T72" fmla="*/ 60 w 63"/>
                <a:gd name="T73" fmla="*/ 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122">
                  <a:moveTo>
                    <a:pt x="60" y="9"/>
                  </a:moveTo>
                  <a:cubicBezTo>
                    <a:pt x="60" y="8"/>
                    <a:pt x="60" y="6"/>
                    <a:pt x="60" y="5"/>
                  </a:cubicBezTo>
                  <a:cubicBezTo>
                    <a:pt x="60" y="1"/>
                    <a:pt x="54" y="0"/>
                    <a:pt x="53" y="4"/>
                  </a:cubicBezTo>
                  <a:cubicBezTo>
                    <a:pt x="53" y="5"/>
                    <a:pt x="52" y="6"/>
                    <a:pt x="52" y="7"/>
                  </a:cubicBezTo>
                  <a:cubicBezTo>
                    <a:pt x="51" y="6"/>
                    <a:pt x="49" y="6"/>
                    <a:pt x="48" y="7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3" y="4"/>
                    <a:pt x="39" y="2"/>
                    <a:pt x="37" y="5"/>
                  </a:cubicBezTo>
                  <a:cubicBezTo>
                    <a:pt x="37" y="6"/>
                    <a:pt x="37" y="7"/>
                    <a:pt x="36" y="7"/>
                  </a:cubicBezTo>
                  <a:cubicBezTo>
                    <a:pt x="35" y="5"/>
                    <a:pt x="30" y="5"/>
                    <a:pt x="30" y="8"/>
                  </a:cubicBezTo>
                  <a:cubicBezTo>
                    <a:pt x="30" y="10"/>
                    <a:pt x="29" y="13"/>
                    <a:pt x="29" y="15"/>
                  </a:cubicBezTo>
                  <a:cubicBezTo>
                    <a:pt x="28" y="15"/>
                    <a:pt x="27" y="15"/>
                    <a:pt x="27" y="16"/>
                  </a:cubicBezTo>
                  <a:cubicBezTo>
                    <a:pt x="22" y="17"/>
                    <a:pt x="18" y="19"/>
                    <a:pt x="13" y="20"/>
                  </a:cubicBezTo>
                  <a:cubicBezTo>
                    <a:pt x="11" y="19"/>
                    <a:pt x="9" y="19"/>
                    <a:pt x="8" y="21"/>
                  </a:cubicBezTo>
                  <a:cubicBezTo>
                    <a:pt x="7" y="22"/>
                    <a:pt x="7" y="23"/>
                    <a:pt x="6" y="23"/>
                  </a:cubicBezTo>
                  <a:cubicBezTo>
                    <a:pt x="4" y="22"/>
                    <a:pt x="0" y="24"/>
                    <a:pt x="1" y="27"/>
                  </a:cubicBezTo>
                  <a:cubicBezTo>
                    <a:pt x="2" y="31"/>
                    <a:pt x="3" y="34"/>
                    <a:pt x="4" y="38"/>
                  </a:cubicBezTo>
                  <a:cubicBezTo>
                    <a:pt x="4" y="65"/>
                    <a:pt x="17" y="91"/>
                    <a:pt x="29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2" y="117"/>
                    <a:pt x="32" y="118"/>
                    <a:pt x="33" y="119"/>
                  </a:cubicBezTo>
                  <a:cubicBezTo>
                    <a:pt x="34" y="122"/>
                    <a:pt x="36" y="122"/>
                    <a:pt x="38" y="121"/>
                  </a:cubicBezTo>
                  <a:cubicBezTo>
                    <a:pt x="39" y="122"/>
                    <a:pt x="40" y="122"/>
                    <a:pt x="41" y="122"/>
                  </a:cubicBezTo>
                  <a:cubicBezTo>
                    <a:pt x="42" y="122"/>
                    <a:pt x="42" y="121"/>
                    <a:pt x="42" y="121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2" y="121"/>
                    <a:pt x="43" y="121"/>
                    <a:pt x="43" y="121"/>
                  </a:cubicBezTo>
                  <a:cubicBezTo>
                    <a:pt x="44" y="121"/>
                    <a:pt x="45" y="120"/>
                    <a:pt x="46" y="119"/>
                  </a:cubicBezTo>
                  <a:cubicBezTo>
                    <a:pt x="47" y="120"/>
                    <a:pt x="49" y="120"/>
                    <a:pt x="50" y="119"/>
                  </a:cubicBezTo>
                  <a:cubicBezTo>
                    <a:pt x="52" y="119"/>
                    <a:pt x="54" y="118"/>
                    <a:pt x="54" y="116"/>
                  </a:cubicBezTo>
                  <a:cubicBezTo>
                    <a:pt x="54" y="112"/>
                    <a:pt x="55" y="108"/>
                    <a:pt x="54" y="104"/>
                  </a:cubicBezTo>
                  <a:cubicBezTo>
                    <a:pt x="55" y="98"/>
                    <a:pt x="55" y="91"/>
                    <a:pt x="55" y="85"/>
                  </a:cubicBezTo>
                  <a:cubicBezTo>
                    <a:pt x="55" y="84"/>
                    <a:pt x="56" y="83"/>
                    <a:pt x="56" y="82"/>
                  </a:cubicBezTo>
                  <a:cubicBezTo>
                    <a:pt x="56" y="82"/>
                    <a:pt x="56" y="82"/>
                    <a:pt x="56" y="8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76"/>
                    <a:pt x="57" y="70"/>
                    <a:pt x="58" y="64"/>
                  </a:cubicBezTo>
                  <a:cubicBezTo>
                    <a:pt x="61" y="47"/>
                    <a:pt x="63" y="30"/>
                    <a:pt x="63" y="12"/>
                  </a:cubicBezTo>
                  <a:cubicBezTo>
                    <a:pt x="63" y="10"/>
                    <a:pt x="61" y="9"/>
                    <a:pt x="60" y="9"/>
                  </a:cubicBezTo>
                  <a:close/>
                </a:path>
              </a:pathLst>
            </a:custGeom>
            <a:solidFill>
              <a:srgbClr val="F1D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6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300913" y="4117975"/>
              <a:ext cx="322263" cy="593725"/>
            </a:xfrm>
            <a:custGeom>
              <a:avLst/>
              <a:gdLst>
                <a:gd name="T0" fmla="*/ 65 w 67"/>
                <a:gd name="T1" fmla="*/ 13 h 123"/>
                <a:gd name="T2" fmla="*/ 65 w 67"/>
                <a:gd name="T3" fmla="*/ 9 h 123"/>
                <a:gd name="T4" fmla="*/ 63 w 67"/>
                <a:gd name="T5" fmla="*/ 4 h 123"/>
                <a:gd name="T6" fmla="*/ 28 w 67"/>
                <a:gd name="T7" fmla="*/ 9 h 123"/>
                <a:gd name="T8" fmla="*/ 6 w 67"/>
                <a:gd name="T9" fmla="*/ 19 h 123"/>
                <a:gd name="T10" fmla="*/ 6 w 67"/>
                <a:gd name="T11" fmla="*/ 23 h 123"/>
                <a:gd name="T12" fmla="*/ 5 w 67"/>
                <a:gd name="T13" fmla="*/ 23 h 123"/>
                <a:gd name="T14" fmla="*/ 5 w 67"/>
                <a:gd name="T15" fmla="*/ 30 h 123"/>
                <a:gd name="T16" fmla="*/ 47 w 67"/>
                <a:gd name="T17" fmla="*/ 24 h 123"/>
                <a:gd name="T18" fmla="*/ 48 w 67"/>
                <a:gd name="T19" fmla="*/ 119 h 123"/>
                <a:gd name="T20" fmla="*/ 55 w 67"/>
                <a:gd name="T21" fmla="*/ 119 h 123"/>
                <a:gd name="T22" fmla="*/ 58 w 67"/>
                <a:gd name="T23" fmla="*/ 78 h 123"/>
                <a:gd name="T24" fmla="*/ 65 w 67"/>
                <a:gd name="T25" fmla="*/ 13 h 123"/>
                <a:gd name="T26" fmla="*/ 50 w 67"/>
                <a:gd name="T27" fmla="*/ 83 h 123"/>
                <a:gd name="T28" fmla="*/ 51 w 67"/>
                <a:gd name="T29" fmla="*/ 64 h 123"/>
                <a:gd name="T30" fmla="*/ 51 w 67"/>
                <a:gd name="T31" fmla="*/ 76 h 123"/>
                <a:gd name="T32" fmla="*/ 50 w 67"/>
                <a:gd name="T33" fmla="*/ 8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23">
                  <a:moveTo>
                    <a:pt x="65" y="13"/>
                  </a:moveTo>
                  <a:cubicBezTo>
                    <a:pt x="66" y="12"/>
                    <a:pt x="66" y="10"/>
                    <a:pt x="65" y="9"/>
                  </a:cubicBezTo>
                  <a:cubicBezTo>
                    <a:pt x="66" y="7"/>
                    <a:pt x="66" y="4"/>
                    <a:pt x="63" y="4"/>
                  </a:cubicBezTo>
                  <a:cubicBezTo>
                    <a:pt x="52" y="0"/>
                    <a:pt x="39" y="3"/>
                    <a:pt x="28" y="9"/>
                  </a:cubicBezTo>
                  <a:cubicBezTo>
                    <a:pt x="20" y="11"/>
                    <a:pt x="13" y="14"/>
                    <a:pt x="6" y="19"/>
                  </a:cubicBezTo>
                  <a:cubicBezTo>
                    <a:pt x="5" y="20"/>
                    <a:pt x="5" y="22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23"/>
                    <a:pt x="0" y="30"/>
                    <a:pt x="5" y="30"/>
                  </a:cubicBezTo>
                  <a:cubicBezTo>
                    <a:pt x="19" y="28"/>
                    <a:pt x="33" y="28"/>
                    <a:pt x="47" y="24"/>
                  </a:cubicBezTo>
                  <a:cubicBezTo>
                    <a:pt x="47" y="56"/>
                    <a:pt x="38" y="88"/>
                    <a:pt x="48" y="119"/>
                  </a:cubicBezTo>
                  <a:cubicBezTo>
                    <a:pt x="49" y="122"/>
                    <a:pt x="55" y="123"/>
                    <a:pt x="55" y="119"/>
                  </a:cubicBezTo>
                  <a:cubicBezTo>
                    <a:pt x="58" y="106"/>
                    <a:pt x="58" y="92"/>
                    <a:pt x="58" y="78"/>
                  </a:cubicBezTo>
                  <a:cubicBezTo>
                    <a:pt x="62" y="56"/>
                    <a:pt x="67" y="35"/>
                    <a:pt x="65" y="13"/>
                  </a:cubicBezTo>
                  <a:close/>
                  <a:moveTo>
                    <a:pt x="50" y="83"/>
                  </a:moveTo>
                  <a:cubicBezTo>
                    <a:pt x="51" y="77"/>
                    <a:pt x="51" y="70"/>
                    <a:pt x="51" y="64"/>
                  </a:cubicBezTo>
                  <a:cubicBezTo>
                    <a:pt x="51" y="68"/>
                    <a:pt x="51" y="72"/>
                    <a:pt x="51" y="76"/>
                  </a:cubicBezTo>
                  <a:cubicBezTo>
                    <a:pt x="51" y="79"/>
                    <a:pt x="51" y="81"/>
                    <a:pt x="50" y="83"/>
                  </a:cubicBezTo>
                  <a:close/>
                </a:path>
              </a:pathLst>
            </a:custGeom>
            <a:solidFill>
              <a:srgbClr val="DBC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7"/>
            <p:cNvSpPr/>
            <p:nvPr>
              <p:custDataLst>
                <p:tags r:id="rId7"/>
              </p:custDataLst>
            </p:nvPr>
          </p:nvSpPr>
          <p:spPr bwMode="auto">
            <a:xfrm>
              <a:off x="6672263" y="1125538"/>
              <a:ext cx="1444625" cy="1141413"/>
            </a:xfrm>
            <a:custGeom>
              <a:avLst/>
              <a:gdLst>
                <a:gd name="T0" fmla="*/ 293 w 299"/>
                <a:gd name="T1" fmla="*/ 128 h 236"/>
                <a:gd name="T2" fmla="*/ 291 w 299"/>
                <a:gd name="T3" fmla="*/ 121 h 236"/>
                <a:gd name="T4" fmla="*/ 282 w 299"/>
                <a:gd name="T5" fmla="*/ 100 h 236"/>
                <a:gd name="T6" fmla="*/ 279 w 299"/>
                <a:gd name="T7" fmla="*/ 93 h 236"/>
                <a:gd name="T8" fmla="*/ 270 w 299"/>
                <a:gd name="T9" fmla="*/ 83 h 236"/>
                <a:gd name="T10" fmla="*/ 283 w 299"/>
                <a:gd name="T11" fmla="*/ 64 h 236"/>
                <a:gd name="T12" fmla="*/ 267 w 299"/>
                <a:gd name="T13" fmla="*/ 29 h 236"/>
                <a:gd name="T14" fmla="*/ 205 w 299"/>
                <a:gd name="T15" fmla="*/ 1 h 236"/>
                <a:gd name="T16" fmla="*/ 204 w 299"/>
                <a:gd name="T17" fmla="*/ 1 h 236"/>
                <a:gd name="T18" fmla="*/ 185 w 299"/>
                <a:gd name="T19" fmla="*/ 17 h 236"/>
                <a:gd name="T20" fmla="*/ 184 w 299"/>
                <a:gd name="T21" fmla="*/ 26 h 236"/>
                <a:gd name="T22" fmla="*/ 183 w 299"/>
                <a:gd name="T23" fmla="*/ 27 h 236"/>
                <a:gd name="T24" fmla="*/ 77 w 299"/>
                <a:gd name="T25" fmla="*/ 22 h 236"/>
                <a:gd name="T26" fmla="*/ 54 w 299"/>
                <a:gd name="T27" fmla="*/ 27 h 236"/>
                <a:gd name="T28" fmla="*/ 27 w 299"/>
                <a:gd name="T29" fmla="*/ 53 h 236"/>
                <a:gd name="T30" fmla="*/ 6 w 299"/>
                <a:gd name="T31" fmla="*/ 93 h 236"/>
                <a:gd name="T32" fmla="*/ 2 w 299"/>
                <a:gd name="T33" fmla="*/ 107 h 236"/>
                <a:gd name="T34" fmla="*/ 1 w 299"/>
                <a:gd name="T35" fmla="*/ 112 h 236"/>
                <a:gd name="T36" fmla="*/ 7 w 299"/>
                <a:gd name="T37" fmla="*/ 114 h 236"/>
                <a:gd name="T38" fmla="*/ 9 w 299"/>
                <a:gd name="T39" fmla="*/ 112 h 236"/>
                <a:gd name="T40" fmla="*/ 19 w 299"/>
                <a:gd name="T41" fmla="*/ 96 h 236"/>
                <a:gd name="T42" fmla="*/ 22 w 299"/>
                <a:gd name="T43" fmla="*/ 94 h 236"/>
                <a:gd name="T44" fmla="*/ 28 w 299"/>
                <a:gd name="T45" fmla="*/ 91 h 236"/>
                <a:gd name="T46" fmla="*/ 43 w 299"/>
                <a:gd name="T47" fmla="*/ 88 h 236"/>
                <a:gd name="T48" fmla="*/ 72 w 299"/>
                <a:gd name="T49" fmla="*/ 84 h 236"/>
                <a:gd name="T50" fmla="*/ 143 w 299"/>
                <a:gd name="T51" fmla="*/ 121 h 236"/>
                <a:gd name="T52" fmla="*/ 191 w 299"/>
                <a:gd name="T53" fmla="*/ 135 h 236"/>
                <a:gd name="T54" fmla="*/ 256 w 299"/>
                <a:gd name="T55" fmla="*/ 164 h 236"/>
                <a:gd name="T56" fmla="*/ 277 w 299"/>
                <a:gd name="T57" fmla="*/ 187 h 236"/>
                <a:gd name="T58" fmla="*/ 257 w 299"/>
                <a:gd name="T59" fmla="*/ 210 h 236"/>
                <a:gd name="T60" fmla="*/ 255 w 299"/>
                <a:gd name="T61" fmla="*/ 227 h 236"/>
                <a:gd name="T62" fmla="*/ 255 w 299"/>
                <a:gd name="T63" fmla="*/ 230 h 236"/>
                <a:gd name="T64" fmla="*/ 262 w 299"/>
                <a:gd name="T65" fmla="*/ 232 h 236"/>
                <a:gd name="T66" fmla="*/ 288 w 299"/>
                <a:gd name="T67" fmla="*/ 192 h 236"/>
                <a:gd name="T68" fmla="*/ 288 w 299"/>
                <a:gd name="T69" fmla="*/ 191 h 236"/>
                <a:gd name="T70" fmla="*/ 291 w 299"/>
                <a:gd name="T71" fmla="*/ 184 h 236"/>
                <a:gd name="T72" fmla="*/ 295 w 299"/>
                <a:gd name="T73" fmla="*/ 12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9" h="236">
                  <a:moveTo>
                    <a:pt x="295" y="129"/>
                  </a:moveTo>
                  <a:cubicBezTo>
                    <a:pt x="294" y="129"/>
                    <a:pt x="294" y="128"/>
                    <a:pt x="293" y="128"/>
                  </a:cubicBezTo>
                  <a:cubicBezTo>
                    <a:pt x="293" y="126"/>
                    <a:pt x="293" y="125"/>
                    <a:pt x="292" y="123"/>
                  </a:cubicBezTo>
                  <a:cubicBezTo>
                    <a:pt x="292" y="122"/>
                    <a:pt x="291" y="122"/>
                    <a:pt x="291" y="121"/>
                  </a:cubicBezTo>
                  <a:cubicBezTo>
                    <a:pt x="291" y="121"/>
                    <a:pt x="290" y="121"/>
                    <a:pt x="290" y="121"/>
                  </a:cubicBezTo>
                  <a:cubicBezTo>
                    <a:pt x="289" y="114"/>
                    <a:pt x="285" y="107"/>
                    <a:pt x="282" y="100"/>
                  </a:cubicBezTo>
                  <a:cubicBezTo>
                    <a:pt x="282" y="100"/>
                    <a:pt x="282" y="100"/>
                    <a:pt x="282" y="100"/>
                  </a:cubicBezTo>
                  <a:cubicBezTo>
                    <a:pt x="281" y="98"/>
                    <a:pt x="280" y="96"/>
                    <a:pt x="279" y="93"/>
                  </a:cubicBezTo>
                  <a:cubicBezTo>
                    <a:pt x="278" y="92"/>
                    <a:pt x="276" y="92"/>
                    <a:pt x="275" y="92"/>
                  </a:cubicBezTo>
                  <a:cubicBezTo>
                    <a:pt x="274" y="89"/>
                    <a:pt x="272" y="86"/>
                    <a:pt x="270" y="83"/>
                  </a:cubicBezTo>
                  <a:cubicBezTo>
                    <a:pt x="275" y="81"/>
                    <a:pt x="279" y="77"/>
                    <a:pt x="281" y="71"/>
                  </a:cubicBezTo>
                  <a:cubicBezTo>
                    <a:pt x="282" y="69"/>
                    <a:pt x="283" y="67"/>
                    <a:pt x="283" y="64"/>
                  </a:cubicBezTo>
                  <a:cubicBezTo>
                    <a:pt x="284" y="58"/>
                    <a:pt x="281" y="51"/>
                    <a:pt x="277" y="46"/>
                  </a:cubicBezTo>
                  <a:cubicBezTo>
                    <a:pt x="275" y="40"/>
                    <a:pt x="270" y="34"/>
                    <a:pt x="267" y="29"/>
                  </a:cubicBezTo>
                  <a:cubicBezTo>
                    <a:pt x="252" y="9"/>
                    <a:pt x="231" y="0"/>
                    <a:pt x="206" y="1"/>
                  </a:cubicBezTo>
                  <a:cubicBezTo>
                    <a:pt x="206" y="1"/>
                    <a:pt x="205" y="1"/>
                    <a:pt x="205" y="1"/>
                  </a:cubicBezTo>
                  <a:cubicBezTo>
                    <a:pt x="205" y="1"/>
                    <a:pt x="205" y="1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ubicBezTo>
                    <a:pt x="199" y="2"/>
                    <a:pt x="193" y="4"/>
                    <a:pt x="188" y="9"/>
                  </a:cubicBezTo>
                  <a:cubicBezTo>
                    <a:pt x="185" y="11"/>
                    <a:pt x="184" y="14"/>
                    <a:pt x="185" y="1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3" y="21"/>
                    <a:pt x="183" y="23"/>
                    <a:pt x="184" y="26"/>
                  </a:cubicBezTo>
                  <a:cubicBezTo>
                    <a:pt x="184" y="27"/>
                    <a:pt x="184" y="27"/>
                    <a:pt x="184" y="28"/>
                  </a:cubicBezTo>
                  <a:cubicBezTo>
                    <a:pt x="183" y="28"/>
                    <a:pt x="183" y="28"/>
                    <a:pt x="183" y="27"/>
                  </a:cubicBezTo>
                  <a:cubicBezTo>
                    <a:pt x="165" y="17"/>
                    <a:pt x="130" y="6"/>
                    <a:pt x="109" y="16"/>
                  </a:cubicBezTo>
                  <a:cubicBezTo>
                    <a:pt x="98" y="16"/>
                    <a:pt x="85" y="17"/>
                    <a:pt x="77" y="22"/>
                  </a:cubicBezTo>
                  <a:cubicBezTo>
                    <a:pt x="74" y="21"/>
                    <a:pt x="71" y="19"/>
                    <a:pt x="69" y="20"/>
                  </a:cubicBezTo>
                  <a:cubicBezTo>
                    <a:pt x="63" y="22"/>
                    <a:pt x="59" y="24"/>
                    <a:pt x="54" y="27"/>
                  </a:cubicBezTo>
                  <a:cubicBezTo>
                    <a:pt x="52" y="28"/>
                    <a:pt x="50" y="30"/>
                    <a:pt x="48" y="32"/>
                  </a:cubicBezTo>
                  <a:cubicBezTo>
                    <a:pt x="40" y="36"/>
                    <a:pt x="28" y="44"/>
                    <a:pt x="27" y="53"/>
                  </a:cubicBezTo>
                  <a:cubicBezTo>
                    <a:pt x="18" y="65"/>
                    <a:pt x="12" y="78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6" y="95"/>
                    <a:pt x="5" y="96"/>
                    <a:pt x="5" y="97"/>
                  </a:cubicBezTo>
                  <a:cubicBezTo>
                    <a:pt x="4" y="100"/>
                    <a:pt x="3" y="103"/>
                    <a:pt x="2" y="107"/>
                  </a:cubicBezTo>
                  <a:cubicBezTo>
                    <a:pt x="1" y="108"/>
                    <a:pt x="1" y="109"/>
                    <a:pt x="1" y="111"/>
                  </a:cubicBezTo>
                  <a:cubicBezTo>
                    <a:pt x="1" y="111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6"/>
                    <a:pt x="6" y="118"/>
                    <a:pt x="7" y="114"/>
                  </a:cubicBezTo>
                  <a:cubicBezTo>
                    <a:pt x="7" y="114"/>
                    <a:pt x="7" y="113"/>
                    <a:pt x="7" y="113"/>
                  </a:cubicBezTo>
                  <a:cubicBezTo>
                    <a:pt x="8" y="113"/>
                    <a:pt x="8" y="113"/>
                    <a:pt x="9" y="112"/>
                  </a:cubicBezTo>
                  <a:cubicBezTo>
                    <a:pt x="11" y="106"/>
                    <a:pt x="15" y="101"/>
                    <a:pt x="19" y="96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0" y="95"/>
                    <a:pt x="21" y="95"/>
                    <a:pt x="21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4" y="93"/>
                    <a:pt x="26" y="92"/>
                    <a:pt x="27" y="91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30" y="90"/>
                    <a:pt x="31" y="90"/>
                    <a:pt x="33" y="90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50" y="87"/>
                    <a:pt x="56" y="85"/>
                    <a:pt x="63" y="84"/>
                  </a:cubicBezTo>
                  <a:cubicBezTo>
                    <a:pt x="66" y="84"/>
                    <a:pt x="69" y="84"/>
                    <a:pt x="72" y="84"/>
                  </a:cubicBezTo>
                  <a:cubicBezTo>
                    <a:pt x="79" y="93"/>
                    <a:pt x="90" y="99"/>
                    <a:pt x="102" y="105"/>
                  </a:cubicBezTo>
                  <a:cubicBezTo>
                    <a:pt x="114" y="114"/>
                    <a:pt x="130" y="117"/>
                    <a:pt x="143" y="121"/>
                  </a:cubicBezTo>
                  <a:cubicBezTo>
                    <a:pt x="145" y="122"/>
                    <a:pt x="147" y="122"/>
                    <a:pt x="149" y="123"/>
                  </a:cubicBezTo>
                  <a:cubicBezTo>
                    <a:pt x="163" y="128"/>
                    <a:pt x="177" y="132"/>
                    <a:pt x="191" y="135"/>
                  </a:cubicBezTo>
                  <a:cubicBezTo>
                    <a:pt x="213" y="141"/>
                    <a:pt x="234" y="150"/>
                    <a:pt x="255" y="160"/>
                  </a:cubicBezTo>
                  <a:cubicBezTo>
                    <a:pt x="255" y="161"/>
                    <a:pt x="255" y="162"/>
                    <a:pt x="256" y="164"/>
                  </a:cubicBezTo>
                  <a:cubicBezTo>
                    <a:pt x="256" y="166"/>
                    <a:pt x="259" y="167"/>
                    <a:pt x="261" y="166"/>
                  </a:cubicBezTo>
                  <a:cubicBezTo>
                    <a:pt x="272" y="160"/>
                    <a:pt x="278" y="180"/>
                    <a:pt x="277" y="187"/>
                  </a:cubicBezTo>
                  <a:cubicBezTo>
                    <a:pt x="275" y="195"/>
                    <a:pt x="267" y="203"/>
                    <a:pt x="260" y="207"/>
                  </a:cubicBezTo>
                  <a:cubicBezTo>
                    <a:pt x="258" y="207"/>
                    <a:pt x="258" y="208"/>
                    <a:pt x="257" y="210"/>
                  </a:cubicBezTo>
                  <a:cubicBezTo>
                    <a:pt x="257" y="210"/>
                    <a:pt x="257" y="210"/>
                    <a:pt x="257" y="211"/>
                  </a:cubicBezTo>
                  <a:cubicBezTo>
                    <a:pt x="257" y="216"/>
                    <a:pt x="257" y="222"/>
                    <a:pt x="255" y="227"/>
                  </a:cubicBezTo>
                  <a:cubicBezTo>
                    <a:pt x="255" y="228"/>
                    <a:pt x="255" y="229"/>
                    <a:pt x="255" y="230"/>
                  </a:cubicBezTo>
                  <a:cubicBezTo>
                    <a:pt x="255" y="230"/>
                    <a:pt x="255" y="230"/>
                    <a:pt x="255" y="230"/>
                  </a:cubicBezTo>
                  <a:cubicBezTo>
                    <a:pt x="254" y="234"/>
                    <a:pt x="259" y="236"/>
                    <a:pt x="261" y="233"/>
                  </a:cubicBezTo>
                  <a:cubicBezTo>
                    <a:pt x="261" y="232"/>
                    <a:pt x="262" y="232"/>
                    <a:pt x="262" y="232"/>
                  </a:cubicBezTo>
                  <a:cubicBezTo>
                    <a:pt x="269" y="228"/>
                    <a:pt x="274" y="220"/>
                    <a:pt x="278" y="213"/>
                  </a:cubicBezTo>
                  <a:cubicBezTo>
                    <a:pt x="282" y="207"/>
                    <a:pt x="286" y="199"/>
                    <a:pt x="288" y="192"/>
                  </a:cubicBezTo>
                  <a:cubicBezTo>
                    <a:pt x="288" y="192"/>
                    <a:pt x="288" y="192"/>
                    <a:pt x="288" y="192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9" y="189"/>
                    <a:pt x="290" y="186"/>
                    <a:pt x="291" y="184"/>
                  </a:cubicBezTo>
                  <a:cubicBezTo>
                    <a:pt x="295" y="177"/>
                    <a:pt x="297" y="169"/>
                    <a:pt x="297" y="161"/>
                  </a:cubicBezTo>
                  <a:cubicBezTo>
                    <a:pt x="299" y="150"/>
                    <a:pt x="299" y="139"/>
                    <a:pt x="295" y="129"/>
                  </a:cubicBezTo>
                  <a:close/>
                </a:path>
              </a:pathLst>
            </a:custGeom>
            <a:solidFill>
              <a:srgbClr val="B99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8"/>
            <p:cNvSpPr/>
            <p:nvPr>
              <p:custDataLst>
                <p:tags r:id="rId8"/>
              </p:custDataLst>
            </p:nvPr>
          </p:nvSpPr>
          <p:spPr bwMode="auto">
            <a:xfrm>
              <a:off x="6667501" y="3881438"/>
              <a:ext cx="1071563" cy="366713"/>
            </a:xfrm>
            <a:custGeom>
              <a:avLst/>
              <a:gdLst>
                <a:gd name="T0" fmla="*/ 220 w 222"/>
                <a:gd name="T1" fmla="*/ 43 h 76"/>
                <a:gd name="T2" fmla="*/ 215 w 222"/>
                <a:gd name="T3" fmla="*/ 31 h 76"/>
                <a:gd name="T4" fmla="*/ 214 w 222"/>
                <a:gd name="T5" fmla="*/ 29 h 76"/>
                <a:gd name="T6" fmla="*/ 213 w 222"/>
                <a:gd name="T7" fmla="*/ 23 h 76"/>
                <a:gd name="T8" fmla="*/ 212 w 222"/>
                <a:gd name="T9" fmla="*/ 17 h 76"/>
                <a:gd name="T10" fmla="*/ 212 w 222"/>
                <a:gd name="T11" fmla="*/ 17 h 76"/>
                <a:gd name="T12" fmla="*/ 212 w 222"/>
                <a:gd name="T13" fmla="*/ 9 h 76"/>
                <a:gd name="T14" fmla="*/ 208 w 222"/>
                <a:gd name="T15" fmla="*/ 5 h 76"/>
                <a:gd name="T16" fmla="*/ 205 w 222"/>
                <a:gd name="T17" fmla="*/ 6 h 76"/>
                <a:gd name="T18" fmla="*/ 201 w 222"/>
                <a:gd name="T19" fmla="*/ 10 h 76"/>
                <a:gd name="T20" fmla="*/ 190 w 222"/>
                <a:gd name="T21" fmla="*/ 14 h 76"/>
                <a:gd name="T22" fmla="*/ 190 w 222"/>
                <a:gd name="T23" fmla="*/ 14 h 76"/>
                <a:gd name="T24" fmla="*/ 154 w 222"/>
                <a:gd name="T25" fmla="*/ 20 h 76"/>
                <a:gd name="T26" fmla="*/ 132 w 222"/>
                <a:gd name="T27" fmla="*/ 22 h 76"/>
                <a:gd name="T28" fmla="*/ 119 w 222"/>
                <a:gd name="T29" fmla="*/ 21 h 76"/>
                <a:gd name="T30" fmla="*/ 116 w 222"/>
                <a:gd name="T31" fmla="*/ 22 h 76"/>
                <a:gd name="T32" fmla="*/ 92 w 222"/>
                <a:gd name="T33" fmla="*/ 17 h 76"/>
                <a:gd name="T34" fmla="*/ 73 w 222"/>
                <a:gd name="T35" fmla="*/ 12 h 76"/>
                <a:gd name="T36" fmla="*/ 17 w 222"/>
                <a:gd name="T37" fmla="*/ 6 h 76"/>
                <a:gd name="T38" fmla="*/ 15 w 222"/>
                <a:gd name="T39" fmla="*/ 4 h 76"/>
                <a:gd name="T40" fmla="*/ 10 w 222"/>
                <a:gd name="T41" fmla="*/ 9 h 76"/>
                <a:gd name="T42" fmla="*/ 10 w 222"/>
                <a:gd name="T43" fmla="*/ 9 h 76"/>
                <a:gd name="T44" fmla="*/ 10 w 222"/>
                <a:gd name="T45" fmla="*/ 10 h 76"/>
                <a:gd name="T46" fmla="*/ 11 w 222"/>
                <a:gd name="T47" fmla="*/ 11 h 76"/>
                <a:gd name="T48" fmla="*/ 10 w 222"/>
                <a:gd name="T49" fmla="*/ 12 h 76"/>
                <a:gd name="T50" fmla="*/ 10 w 222"/>
                <a:gd name="T51" fmla="*/ 20 h 76"/>
                <a:gd name="T52" fmla="*/ 8 w 222"/>
                <a:gd name="T53" fmla="*/ 23 h 76"/>
                <a:gd name="T54" fmla="*/ 0 w 222"/>
                <a:gd name="T55" fmla="*/ 55 h 76"/>
                <a:gd name="T56" fmla="*/ 3 w 222"/>
                <a:gd name="T57" fmla="*/ 59 h 76"/>
                <a:gd name="T58" fmla="*/ 11 w 222"/>
                <a:gd name="T59" fmla="*/ 59 h 76"/>
                <a:gd name="T60" fmla="*/ 51 w 222"/>
                <a:gd name="T61" fmla="*/ 68 h 76"/>
                <a:gd name="T62" fmla="*/ 77 w 222"/>
                <a:gd name="T63" fmla="*/ 64 h 76"/>
                <a:gd name="T64" fmla="*/ 82 w 222"/>
                <a:gd name="T65" fmla="*/ 66 h 76"/>
                <a:gd name="T66" fmla="*/ 82 w 222"/>
                <a:gd name="T67" fmla="*/ 66 h 76"/>
                <a:gd name="T68" fmla="*/ 103 w 222"/>
                <a:gd name="T69" fmla="*/ 72 h 76"/>
                <a:gd name="T70" fmla="*/ 174 w 222"/>
                <a:gd name="T71" fmla="*/ 57 h 76"/>
                <a:gd name="T72" fmla="*/ 182 w 222"/>
                <a:gd name="T73" fmla="*/ 57 h 76"/>
                <a:gd name="T74" fmla="*/ 195 w 222"/>
                <a:gd name="T75" fmla="*/ 54 h 76"/>
                <a:gd name="T76" fmla="*/ 196 w 222"/>
                <a:gd name="T77" fmla="*/ 54 h 76"/>
                <a:gd name="T78" fmla="*/ 211 w 222"/>
                <a:gd name="T79" fmla="*/ 51 h 76"/>
                <a:gd name="T80" fmla="*/ 214 w 222"/>
                <a:gd name="T81" fmla="*/ 50 h 76"/>
                <a:gd name="T82" fmla="*/ 215 w 222"/>
                <a:gd name="T83" fmla="*/ 48 h 76"/>
                <a:gd name="T84" fmla="*/ 220 w 222"/>
                <a:gd name="T85" fmla="*/ 4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2" h="76">
                  <a:moveTo>
                    <a:pt x="220" y="43"/>
                  </a:moveTo>
                  <a:cubicBezTo>
                    <a:pt x="218" y="39"/>
                    <a:pt x="216" y="35"/>
                    <a:pt x="215" y="31"/>
                  </a:cubicBezTo>
                  <a:cubicBezTo>
                    <a:pt x="214" y="30"/>
                    <a:pt x="214" y="29"/>
                    <a:pt x="214" y="29"/>
                  </a:cubicBezTo>
                  <a:cubicBezTo>
                    <a:pt x="213" y="27"/>
                    <a:pt x="213" y="25"/>
                    <a:pt x="213" y="23"/>
                  </a:cubicBezTo>
                  <a:cubicBezTo>
                    <a:pt x="212" y="21"/>
                    <a:pt x="212" y="19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2" y="15"/>
                    <a:pt x="212" y="12"/>
                    <a:pt x="212" y="9"/>
                  </a:cubicBezTo>
                  <a:cubicBezTo>
                    <a:pt x="212" y="7"/>
                    <a:pt x="210" y="5"/>
                    <a:pt x="208" y="5"/>
                  </a:cubicBezTo>
                  <a:cubicBezTo>
                    <a:pt x="207" y="5"/>
                    <a:pt x="206" y="5"/>
                    <a:pt x="205" y="6"/>
                  </a:cubicBezTo>
                  <a:cubicBezTo>
                    <a:pt x="201" y="10"/>
                    <a:pt x="201" y="10"/>
                    <a:pt x="201" y="10"/>
                  </a:cubicBezTo>
                  <a:cubicBezTo>
                    <a:pt x="198" y="11"/>
                    <a:pt x="194" y="13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78" y="16"/>
                    <a:pt x="166" y="18"/>
                    <a:pt x="154" y="20"/>
                  </a:cubicBezTo>
                  <a:cubicBezTo>
                    <a:pt x="147" y="20"/>
                    <a:pt x="139" y="21"/>
                    <a:pt x="132" y="22"/>
                  </a:cubicBezTo>
                  <a:cubicBezTo>
                    <a:pt x="128" y="21"/>
                    <a:pt x="123" y="21"/>
                    <a:pt x="119" y="21"/>
                  </a:cubicBezTo>
                  <a:cubicBezTo>
                    <a:pt x="118" y="21"/>
                    <a:pt x="117" y="21"/>
                    <a:pt x="116" y="22"/>
                  </a:cubicBezTo>
                  <a:cubicBezTo>
                    <a:pt x="108" y="20"/>
                    <a:pt x="99" y="17"/>
                    <a:pt x="92" y="17"/>
                  </a:cubicBezTo>
                  <a:cubicBezTo>
                    <a:pt x="86" y="15"/>
                    <a:pt x="80" y="13"/>
                    <a:pt x="73" y="12"/>
                  </a:cubicBezTo>
                  <a:cubicBezTo>
                    <a:pt x="54" y="10"/>
                    <a:pt x="36" y="9"/>
                    <a:pt x="17" y="6"/>
                  </a:cubicBezTo>
                  <a:cubicBezTo>
                    <a:pt x="16" y="5"/>
                    <a:pt x="15" y="4"/>
                    <a:pt x="15" y="4"/>
                  </a:cubicBezTo>
                  <a:cubicBezTo>
                    <a:pt x="11" y="0"/>
                    <a:pt x="7" y="5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5"/>
                    <a:pt x="10" y="17"/>
                    <a:pt x="10" y="20"/>
                  </a:cubicBezTo>
                  <a:cubicBezTo>
                    <a:pt x="8" y="20"/>
                    <a:pt x="8" y="21"/>
                    <a:pt x="8" y="23"/>
                  </a:cubicBezTo>
                  <a:cubicBezTo>
                    <a:pt x="8" y="34"/>
                    <a:pt x="0" y="44"/>
                    <a:pt x="0" y="55"/>
                  </a:cubicBezTo>
                  <a:cubicBezTo>
                    <a:pt x="0" y="57"/>
                    <a:pt x="1" y="59"/>
                    <a:pt x="3" y="59"/>
                  </a:cubicBezTo>
                  <a:cubicBezTo>
                    <a:pt x="6" y="59"/>
                    <a:pt x="8" y="59"/>
                    <a:pt x="11" y="59"/>
                  </a:cubicBezTo>
                  <a:cubicBezTo>
                    <a:pt x="24" y="64"/>
                    <a:pt x="37" y="68"/>
                    <a:pt x="51" y="68"/>
                  </a:cubicBezTo>
                  <a:cubicBezTo>
                    <a:pt x="60" y="71"/>
                    <a:pt x="69" y="70"/>
                    <a:pt x="77" y="64"/>
                  </a:cubicBezTo>
                  <a:cubicBezTo>
                    <a:pt x="79" y="65"/>
                    <a:pt x="80" y="66"/>
                    <a:pt x="82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7" y="73"/>
                    <a:pt x="96" y="73"/>
                    <a:pt x="103" y="72"/>
                  </a:cubicBezTo>
                  <a:cubicBezTo>
                    <a:pt x="125" y="76"/>
                    <a:pt x="155" y="70"/>
                    <a:pt x="174" y="57"/>
                  </a:cubicBezTo>
                  <a:cubicBezTo>
                    <a:pt x="176" y="58"/>
                    <a:pt x="179" y="58"/>
                    <a:pt x="182" y="57"/>
                  </a:cubicBezTo>
                  <a:cubicBezTo>
                    <a:pt x="187" y="57"/>
                    <a:pt x="191" y="56"/>
                    <a:pt x="195" y="54"/>
                  </a:cubicBezTo>
                  <a:cubicBezTo>
                    <a:pt x="195" y="54"/>
                    <a:pt x="195" y="54"/>
                    <a:pt x="196" y="54"/>
                  </a:cubicBezTo>
                  <a:cubicBezTo>
                    <a:pt x="203" y="57"/>
                    <a:pt x="208" y="55"/>
                    <a:pt x="211" y="51"/>
                  </a:cubicBezTo>
                  <a:cubicBezTo>
                    <a:pt x="212" y="51"/>
                    <a:pt x="213" y="51"/>
                    <a:pt x="214" y="50"/>
                  </a:cubicBezTo>
                  <a:cubicBezTo>
                    <a:pt x="215" y="50"/>
                    <a:pt x="215" y="49"/>
                    <a:pt x="215" y="48"/>
                  </a:cubicBezTo>
                  <a:cubicBezTo>
                    <a:pt x="218" y="49"/>
                    <a:pt x="222" y="46"/>
                    <a:pt x="220" y="43"/>
                  </a:cubicBezTo>
                  <a:close/>
                </a:path>
              </a:pathLst>
            </a:custGeom>
            <a:solidFill>
              <a:srgbClr val="B99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9"/>
            <p:cNvSpPr/>
            <p:nvPr>
              <p:custDataLst>
                <p:tags r:id="rId9"/>
              </p:custDataLst>
            </p:nvPr>
          </p:nvSpPr>
          <p:spPr bwMode="auto">
            <a:xfrm>
              <a:off x="6329363" y="2711450"/>
              <a:ext cx="1390650" cy="1304925"/>
            </a:xfrm>
            <a:custGeom>
              <a:avLst/>
              <a:gdLst>
                <a:gd name="T0" fmla="*/ 286 w 288"/>
                <a:gd name="T1" fmla="*/ 222 h 270"/>
                <a:gd name="T2" fmla="*/ 287 w 288"/>
                <a:gd name="T3" fmla="*/ 213 h 270"/>
                <a:gd name="T4" fmla="*/ 287 w 288"/>
                <a:gd name="T5" fmla="*/ 212 h 270"/>
                <a:gd name="T6" fmla="*/ 284 w 288"/>
                <a:gd name="T7" fmla="*/ 196 h 270"/>
                <a:gd name="T8" fmla="*/ 282 w 288"/>
                <a:gd name="T9" fmla="*/ 179 h 270"/>
                <a:gd name="T10" fmla="*/ 283 w 288"/>
                <a:gd name="T11" fmla="*/ 175 h 270"/>
                <a:gd name="T12" fmla="*/ 271 w 288"/>
                <a:gd name="T13" fmla="*/ 175 h 270"/>
                <a:gd name="T14" fmla="*/ 266 w 288"/>
                <a:gd name="T15" fmla="*/ 177 h 270"/>
                <a:gd name="T16" fmla="*/ 247 w 288"/>
                <a:gd name="T17" fmla="*/ 183 h 270"/>
                <a:gd name="T18" fmla="*/ 244 w 288"/>
                <a:gd name="T19" fmla="*/ 185 h 270"/>
                <a:gd name="T20" fmla="*/ 204 w 288"/>
                <a:gd name="T21" fmla="*/ 203 h 270"/>
                <a:gd name="T22" fmla="*/ 190 w 288"/>
                <a:gd name="T23" fmla="*/ 190 h 270"/>
                <a:gd name="T24" fmla="*/ 166 w 288"/>
                <a:gd name="T25" fmla="*/ 129 h 270"/>
                <a:gd name="T26" fmla="*/ 166 w 288"/>
                <a:gd name="T27" fmla="*/ 126 h 270"/>
                <a:gd name="T28" fmla="*/ 147 w 288"/>
                <a:gd name="T29" fmla="*/ 75 h 270"/>
                <a:gd name="T30" fmla="*/ 145 w 288"/>
                <a:gd name="T31" fmla="*/ 68 h 270"/>
                <a:gd name="T32" fmla="*/ 121 w 288"/>
                <a:gd name="T33" fmla="*/ 30 h 270"/>
                <a:gd name="T34" fmla="*/ 115 w 288"/>
                <a:gd name="T35" fmla="*/ 18 h 270"/>
                <a:gd name="T36" fmla="*/ 118 w 288"/>
                <a:gd name="T37" fmla="*/ 12 h 270"/>
                <a:gd name="T38" fmla="*/ 114 w 288"/>
                <a:gd name="T39" fmla="*/ 6 h 270"/>
                <a:gd name="T40" fmla="*/ 114 w 288"/>
                <a:gd name="T41" fmla="*/ 6 h 270"/>
                <a:gd name="T42" fmla="*/ 85 w 288"/>
                <a:gd name="T43" fmla="*/ 22 h 270"/>
                <a:gd name="T44" fmla="*/ 74 w 288"/>
                <a:gd name="T45" fmla="*/ 25 h 270"/>
                <a:gd name="T46" fmla="*/ 51 w 288"/>
                <a:gd name="T47" fmla="*/ 20 h 270"/>
                <a:gd name="T48" fmla="*/ 34 w 288"/>
                <a:gd name="T49" fmla="*/ 7 h 270"/>
                <a:gd name="T50" fmla="*/ 24 w 288"/>
                <a:gd name="T51" fmla="*/ 6 h 270"/>
                <a:gd name="T52" fmla="*/ 21 w 288"/>
                <a:gd name="T53" fmla="*/ 13 h 270"/>
                <a:gd name="T54" fmla="*/ 3 w 288"/>
                <a:gd name="T55" fmla="*/ 28 h 270"/>
                <a:gd name="T56" fmla="*/ 50 w 288"/>
                <a:gd name="T57" fmla="*/ 88 h 270"/>
                <a:gd name="T58" fmla="*/ 92 w 288"/>
                <a:gd name="T59" fmla="*/ 87 h 270"/>
                <a:gd name="T60" fmla="*/ 84 w 288"/>
                <a:gd name="T61" fmla="*/ 138 h 270"/>
                <a:gd name="T62" fmla="*/ 75 w 288"/>
                <a:gd name="T63" fmla="*/ 222 h 270"/>
                <a:gd name="T64" fmla="*/ 75 w 288"/>
                <a:gd name="T65" fmla="*/ 227 h 270"/>
                <a:gd name="T66" fmla="*/ 105 w 288"/>
                <a:gd name="T67" fmla="*/ 250 h 270"/>
                <a:gd name="T68" fmla="*/ 158 w 288"/>
                <a:gd name="T69" fmla="*/ 257 h 270"/>
                <a:gd name="T70" fmla="*/ 268 w 288"/>
                <a:gd name="T71" fmla="*/ 249 h 270"/>
                <a:gd name="T72" fmla="*/ 276 w 288"/>
                <a:gd name="T73" fmla="*/ 246 h 270"/>
                <a:gd name="T74" fmla="*/ 288 w 288"/>
                <a:gd name="T75" fmla="*/ 235 h 270"/>
                <a:gd name="T76" fmla="*/ 287 w 288"/>
                <a:gd name="T77" fmla="*/ 23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8" h="270">
                  <a:moveTo>
                    <a:pt x="287" y="231"/>
                  </a:moveTo>
                  <a:cubicBezTo>
                    <a:pt x="287" y="228"/>
                    <a:pt x="287" y="225"/>
                    <a:pt x="286" y="222"/>
                  </a:cubicBezTo>
                  <a:cubicBezTo>
                    <a:pt x="287" y="220"/>
                    <a:pt x="287" y="218"/>
                    <a:pt x="287" y="216"/>
                  </a:cubicBezTo>
                  <a:cubicBezTo>
                    <a:pt x="287" y="215"/>
                    <a:pt x="287" y="214"/>
                    <a:pt x="287" y="213"/>
                  </a:cubicBezTo>
                  <a:cubicBezTo>
                    <a:pt x="287" y="213"/>
                    <a:pt x="287" y="212"/>
                    <a:pt x="287" y="212"/>
                  </a:cubicBezTo>
                  <a:cubicBezTo>
                    <a:pt x="287" y="212"/>
                    <a:pt x="287" y="212"/>
                    <a:pt x="287" y="212"/>
                  </a:cubicBezTo>
                  <a:cubicBezTo>
                    <a:pt x="287" y="211"/>
                    <a:pt x="287" y="211"/>
                    <a:pt x="287" y="211"/>
                  </a:cubicBezTo>
                  <a:cubicBezTo>
                    <a:pt x="286" y="206"/>
                    <a:pt x="285" y="201"/>
                    <a:pt x="284" y="196"/>
                  </a:cubicBezTo>
                  <a:cubicBezTo>
                    <a:pt x="283" y="192"/>
                    <a:pt x="282" y="188"/>
                    <a:pt x="282" y="184"/>
                  </a:cubicBezTo>
                  <a:cubicBezTo>
                    <a:pt x="282" y="183"/>
                    <a:pt x="282" y="181"/>
                    <a:pt x="282" y="179"/>
                  </a:cubicBezTo>
                  <a:cubicBezTo>
                    <a:pt x="283" y="178"/>
                    <a:pt x="283" y="178"/>
                    <a:pt x="283" y="177"/>
                  </a:cubicBezTo>
                  <a:cubicBezTo>
                    <a:pt x="283" y="175"/>
                    <a:pt x="283" y="175"/>
                    <a:pt x="283" y="175"/>
                  </a:cubicBezTo>
                  <a:cubicBezTo>
                    <a:pt x="283" y="169"/>
                    <a:pt x="274" y="169"/>
                    <a:pt x="272" y="174"/>
                  </a:cubicBezTo>
                  <a:cubicBezTo>
                    <a:pt x="272" y="174"/>
                    <a:pt x="272" y="174"/>
                    <a:pt x="271" y="175"/>
                  </a:cubicBezTo>
                  <a:cubicBezTo>
                    <a:pt x="270" y="175"/>
                    <a:pt x="269" y="175"/>
                    <a:pt x="269" y="175"/>
                  </a:cubicBezTo>
                  <a:cubicBezTo>
                    <a:pt x="268" y="176"/>
                    <a:pt x="267" y="176"/>
                    <a:pt x="266" y="177"/>
                  </a:cubicBezTo>
                  <a:cubicBezTo>
                    <a:pt x="265" y="176"/>
                    <a:pt x="264" y="176"/>
                    <a:pt x="262" y="177"/>
                  </a:cubicBezTo>
                  <a:cubicBezTo>
                    <a:pt x="257" y="179"/>
                    <a:pt x="252" y="182"/>
                    <a:pt x="247" y="183"/>
                  </a:cubicBezTo>
                  <a:cubicBezTo>
                    <a:pt x="246" y="184"/>
                    <a:pt x="245" y="184"/>
                    <a:pt x="245" y="185"/>
                  </a:cubicBezTo>
                  <a:cubicBezTo>
                    <a:pt x="245" y="185"/>
                    <a:pt x="245" y="185"/>
                    <a:pt x="244" y="185"/>
                  </a:cubicBezTo>
                  <a:cubicBezTo>
                    <a:pt x="238" y="187"/>
                    <a:pt x="232" y="190"/>
                    <a:pt x="227" y="193"/>
                  </a:cubicBezTo>
                  <a:cubicBezTo>
                    <a:pt x="219" y="196"/>
                    <a:pt x="211" y="200"/>
                    <a:pt x="204" y="203"/>
                  </a:cubicBezTo>
                  <a:cubicBezTo>
                    <a:pt x="203" y="204"/>
                    <a:pt x="202" y="204"/>
                    <a:pt x="201" y="204"/>
                  </a:cubicBezTo>
                  <a:cubicBezTo>
                    <a:pt x="197" y="199"/>
                    <a:pt x="194" y="195"/>
                    <a:pt x="190" y="190"/>
                  </a:cubicBezTo>
                  <a:cubicBezTo>
                    <a:pt x="188" y="186"/>
                    <a:pt x="187" y="183"/>
                    <a:pt x="185" y="180"/>
                  </a:cubicBezTo>
                  <a:cubicBezTo>
                    <a:pt x="179" y="163"/>
                    <a:pt x="175" y="145"/>
                    <a:pt x="166" y="129"/>
                  </a:cubicBezTo>
                  <a:cubicBezTo>
                    <a:pt x="166" y="129"/>
                    <a:pt x="166" y="129"/>
                    <a:pt x="166" y="129"/>
                  </a:cubicBezTo>
                  <a:cubicBezTo>
                    <a:pt x="166" y="128"/>
                    <a:pt x="166" y="127"/>
                    <a:pt x="166" y="126"/>
                  </a:cubicBezTo>
                  <a:cubicBezTo>
                    <a:pt x="165" y="123"/>
                    <a:pt x="164" y="119"/>
                    <a:pt x="163" y="116"/>
                  </a:cubicBezTo>
                  <a:cubicBezTo>
                    <a:pt x="159" y="102"/>
                    <a:pt x="152" y="88"/>
                    <a:pt x="147" y="75"/>
                  </a:cubicBezTo>
                  <a:cubicBezTo>
                    <a:pt x="147" y="74"/>
                    <a:pt x="147" y="74"/>
                    <a:pt x="147" y="73"/>
                  </a:cubicBezTo>
                  <a:cubicBezTo>
                    <a:pt x="146" y="72"/>
                    <a:pt x="146" y="70"/>
                    <a:pt x="145" y="68"/>
                  </a:cubicBezTo>
                  <a:cubicBezTo>
                    <a:pt x="142" y="54"/>
                    <a:pt x="138" y="38"/>
                    <a:pt x="124" y="31"/>
                  </a:cubicBezTo>
                  <a:cubicBezTo>
                    <a:pt x="123" y="30"/>
                    <a:pt x="122" y="30"/>
                    <a:pt x="121" y="30"/>
                  </a:cubicBezTo>
                  <a:cubicBezTo>
                    <a:pt x="120" y="26"/>
                    <a:pt x="119" y="22"/>
                    <a:pt x="116" y="20"/>
                  </a:cubicBezTo>
                  <a:cubicBezTo>
                    <a:pt x="116" y="19"/>
                    <a:pt x="115" y="18"/>
                    <a:pt x="115" y="18"/>
                  </a:cubicBezTo>
                  <a:cubicBezTo>
                    <a:pt x="115" y="17"/>
                    <a:pt x="115" y="16"/>
                    <a:pt x="114" y="16"/>
                  </a:cubicBezTo>
                  <a:cubicBezTo>
                    <a:pt x="115" y="14"/>
                    <a:pt x="116" y="13"/>
                    <a:pt x="118" y="12"/>
                  </a:cubicBezTo>
                  <a:cubicBezTo>
                    <a:pt x="121" y="10"/>
                    <a:pt x="119" y="4"/>
                    <a:pt x="115" y="6"/>
                  </a:cubicBezTo>
                  <a:cubicBezTo>
                    <a:pt x="115" y="6"/>
                    <a:pt x="115" y="6"/>
                    <a:pt x="114" y="6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109" y="9"/>
                    <a:pt x="104" y="13"/>
                    <a:pt x="99" y="15"/>
                  </a:cubicBezTo>
                  <a:cubicBezTo>
                    <a:pt x="94" y="17"/>
                    <a:pt x="90" y="19"/>
                    <a:pt x="85" y="22"/>
                  </a:cubicBezTo>
                  <a:cubicBezTo>
                    <a:pt x="82" y="22"/>
                    <a:pt x="79" y="23"/>
                    <a:pt x="76" y="24"/>
                  </a:cubicBezTo>
                  <a:cubicBezTo>
                    <a:pt x="75" y="24"/>
                    <a:pt x="75" y="24"/>
                    <a:pt x="74" y="25"/>
                  </a:cubicBezTo>
                  <a:cubicBezTo>
                    <a:pt x="72" y="25"/>
                    <a:pt x="69" y="25"/>
                    <a:pt x="66" y="25"/>
                  </a:cubicBezTo>
                  <a:cubicBezTo>
                    <a:pt x="62" y="23"/>
                    <a:pt x="57" y="21"/>
                    <a:pt x="51" y="20"/>
                  </a:cubicBezTo>
                  <a:cubicBezTo>
                    <a:pt x="47" y="16"/>
                    <a:pt x="43" y="12"/>
                    <a:pt x="38" y="8"/>
                  </a:cubicBezTo>
                  <a:cubicBezTo>
                    <a:pt x="37" y="6"/>
                    <a:pt x="35" y="6"/>
                    <a:pt x="34" y="7"/>
                  </a:cubicBezTo>
                  <a:cubicBezTo>
                    <a:pt x="34" y="3"/>
                    <a:pt x="31" y="0"/>
                    <a:pt x="28" y="3"/>
                  </a:cubicBezTo>
                  <a:cubicBezTo>
                    <a:pt x="27" y="4"/>
                    <a:pt x="26" y="5"/>
                    <a:pt x="24" y="6"/>
                  </a:cubicBezTo>
                  <a:cubicBezTo>
                    <a:pt x="23" y="7"/>
                    <a:pt x="23" y="9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18" y="16"/>
                    <a:pt x="15" y="19"/>
                    <a:pt x="12" y="22"/>
                  </a:cubicBezTo>
                  <a:cubicBezTo>
                    <a:pt x="9" y="24"/>
                    <a:pt x="6" y="26"/>
                    <a:pt x="3" y="28"/>
                  </a:cubicBezTo>
                  <a:cubicBezTo>
                    <a:pt x="0" y="30"/>
                    <a:pt x="2" y="34"/>
                    <a:pt x="4" y="34"/>
                  </a:cubicBezTo>
                  <a:cubicBezTo>
                    <a:pt x="16" y="55"/>
                    <a:pt x="32" y="74"/>
                    <a:pt x="50" y="88"/>
                  </a:cubicBezTo>
                  <a:cubicBezTo>
                    <a:pt x="57" y="93"/>
                    <a:pt x="66" y="94"/>
                    <a:pt x="74" y="94"/>
                  </a:cubicBezTo>
                  <a:cubicBezTo>
                    <a:pt x="81" y="94"/>
                    <a:pt x="86" y="90"/>
                    <a:pt x="92" y="87"/>
                  </a:cubicBezTo>
                  <a:cubicBezTo>
                    <a:pt x="94" y="87"/>
                    <a:pt x="96" y="86"/>
                    <a:pt x="98" y="86"/>
                  </a:cubicBezTo>
                  <a:cubicBezTo>
                    <a:pt x="87" y="98"/>
                    <a:pt x="86" y="120"/>
                    <a:pt x="84" y="138"/>
                  </a:cubicBezTo>
                  <a:cubicBezTo>
                    <a:pt x="80" y="154"/>
                    <a:pt x="77" y="171"/>
                    <a:pt x="74" y="187"/>
                  </a:cubicBezTo>
                  <a:cubicBezTo>
                    <a:pt x="73" y="198"/>
                    <a:pt x="73" y="211"/>
                    <a:pt x="75" y="222"/>
                  </a:cubicBezTo>
                  <a:cubicBezTo>
                    <a:pt x="74" y="223"/>
                    <a:pt x="74" y="224"/>
                    <a:pt x="74" y="225"/>
                  </a:cubicBezTo>
                  <a:cubicBezTo>
                    <a:pt x="75" y="226"/>
                    <a:pt x="75" y="227"/>
                    <a:pt x="75" y="227"/>
                  </a:cubicBezTo>
                  <a:cubicBezTo>
                    <a:pt x="74" y="234"/>
                    <a:pt x="77" y="239"/>
                    <a:pt x="84" y="242"/>
                  </a:cubicBezTo>
                  <a:cubicBezTo>
                    <a:pt x="90" y="247"/>
                    <a:pt x="97" y="249"/>
                    <a:pt x="105" y="250"/>
                  </a:cubicBezTo>
                  <a:cubicBezTo>
                    <a:pt x="120" y="259"/>
                    <a:pt x="138" y="258"/>
                    <a:pt x="155" y="256"/>
                  </a:cubicBezTo>
                  <a:cubicBezTo>
                    <a:pt x="156" y="256"/>
                    <a:pt x="157" y="256"/>
                    <a:pt x="158" y="257"/>
                  </a:cubicBezTo>
                  <a:cubicBezTo>
                    <a:pt x="191" y="264"/>
                    <a:pt x="236" y="270"/>
                    <a:pt x="267" y="249"/>
                  </a:cubicBezTo>
                  <a:cubicBezTo>
                    <a:pt x="267" y="249"/>
                    <a:pt x="268" y="249"/>
                    <a:pt x="268" y="249"/>
                  </a:cubicBezTo>
                  <a:cubicBezTo>
                    <a:pt x="270" y="248"/>
                    <a:pt x="271" y="247"/>
                    <a:pt x="273" y="246"/>
                  </a:cubicBezTo>
                  <a:cubicBezTo>
                    <a:pt x="274" y="246"/>
                    <a:pt x="275" y="246"/>
                    <a:pt x="276" y="246"/>
                  </a:cubicBezTo>
                  <a:cubicBezTo>
                    <a:pt x="279" y="244"/>
                    <a:pt x="282" y="242"/>
                    <a:pt x="283" y="240"/>
                  </a:cubicBezTo>
                  <a:cubicBezTo>
                    <a:pt x="286" y="240"/>
                    <a:pt x="288" y="238"/>
                    <a:pt x="288" y="235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3"/>
                    <a:pt x="287" y="232"/>
                    <a:pt x="287" y="231"/>
                  </a:cubicBezTo>
                  <a:close/>
                </a:path>
              </a:pathLst>
            </a:custGeom>
            <a:solidFill>
              <a:srgbClr val="86A8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0"/>
            <p:cNvSpPr/>
            <p:nvPr>
              <p:custDataLst>
                <p:tags r:id="rId10"/>
              </p:custDataLst>
            </p:nvPr>
          </p:nvSpPr>
          <p:spPr bwMode="auto">
            <a:xfrm>
              <a:off x="6570663" y="1541463"/>
              <a:ext cx="1449388" cy="1203325"/>
            </a:xfrm>
            <a:custGeom>
              <a:avLst/>
              <a:gdLst>
                <a:gd name="T0" fmla="*/ 295 w 300"/>
                <a:gd name="T1" fmla="*/ 91 h 249"/>
                <a:gd name="T2" fmla="*/ 291 w 300"/>
                <a:gd name="T3" fmla="*/ 84 h 249"/>
                <a:gd name="T4" fmla="*/ 290 w 300"/>
                <a:gd name="T5" fmla="*/ 84 h 249"/>
                <a:gd name="T6" fmla="*/ 287 w 300"/>
                <a:gd name="T7" fmla="*/ 82 h 249"/>
                <a:gd name="T8" fmla="*/ 283 w 300"/>
                <a:gd name="T9" fmla="*/ 80 h 249"/>
                <a:gd name="T10" fmla="*/ 278 w 300"/>
                <a:gd name="T11" fmla="*/ 82 h 249"/>
                <a:gd name="T12" fmla="*/ 276 w 300"/>
                <a:gd name="T13" fmla="*/ 76 h 249"/>
                <a:gd name="T14" fmla="*/ 267 w 300"/>
                <a:gd name="T15" fmla="*/ 72 h 249"/>
                <a:gd name="T16" fmla="*/ 263 w 300"/>
                <a:gd name="T17" fmla="*/ 71 h 249"/>
                <a:gd name="T18" fmla="*/ 258 w 300"/>
                <a:gd name="T19" fmla="*/ 69 h 249"/>
                <a:gd name="T20" fmla="*/ 126 w 300"/>
                <a:gd name="T21" fmla="*/ 23 h 249"/>
                <a:gd name="T22" fmla="*/ 98 w 300"/>
                <a:gd name="T23" fmla="*/ 3 h 249"/>
                <a:gd name="T24" fmla="*/ 90 w 300"/>
                <a:gd name="T25" fmla="*/ 0 h 249"/>
                <a:gd name="T26" fmla="*/ 42 w 300"/>
                <a:gd name="T27" fmla="*/ 12 h 249"/>
                <a:gd name="T28" fmla="*/ 22 w 300"/>
                <a:gd name="T29" fmla="*/ 49 h 249"/>
                <a:gd name="T30" fmla="*/ 73 w 300"/>
                <a:gd name="T31" fmla="*/ 227 h 249"/>
                <a:gd name="T32" fmla="*/ 97 w 300"/>
                <a:gd name="T33" fmla="*/ 243 h 249"/>
                <a:gd name="T34" fmla="*/ 114 w 300"/>
                <a:gd name="T35" fmla="*/ 244 h 249"/>
                <a:gd name="T36" fmla="*/ 124 w 300"/>
                <a:gd name="T37" fmla="*/ 239 h 249"/>
                <a:gd name="T38" fmla="*/ 179 w 300"/>
                <a:gd name="T39" fmla="*/ 218 h 249"/>
                <a:gd name="T40" fmla="*/ 194 w 300"/>
                <a:gd name="T41" fmla="*/ 213 h 249"/>
                <a:gd name="T42" fmla="*/ 201 w 300"/>
                <a:gd name="T43" fmla="*/ 213 h 249"/>
                <a:gd name="T44" fmla="*/ 206 w 300"/>
                <a:gd name="T45" fmla="*/ 228 h 249"/>
                <a:gd name="T46" fmla="*/ 222 w 300"/>
                <a:gd name="T47" fmla="*/ 218 h 249"/>
                <a:gd name="T48" fmla="*/ 239 w 300"/>
                <a:gd name="T49" fmla="*/ 206 h 249"/>
                <a:gd name="T50" fmla="*/ 275 w 300"/>
                <a:gd name="T51" fmla="*/ 128 h 249"/>
                <a:gd name="T52" fmla="*/ 269 w 300"/>
                <a:gd name="T53" fmla="*/ 119 h 249"/>
                <a:gd name="T54" fmla="*/ 266 w 300"/>
                <a:gd name="T55" fmla="*/ 116 h 249"/>
                <a:gd name="T56" fmla="*/ 263 w 300"/>
                <a:gd name="T57" fmla="*/ 110 h 249"/>
                <a:gd name="T58" fmla="*/ 267 w 300"/>
                <a:gd name="T59" fmla="*/ 94 h 249"/>
                <a:gd name="T60" fmla="*/ 270 w 300"/>
                <a:gd name="T61" fmla="*/ 92 h 249"/>
                <a:gd name="T62" fmla="*/ 275 w 300"/>
                <a:gd name="T63" fmla="*/ 92 h 249"/>
                <a:gd name="T64" fmla="*/ 276 w 300"/>
                <a:gd name="T65" fmla="*/ 92 h 249"/>
                <a:gd name="T66" fmla="*/ 287 w 300"/>
                <a:gd name="T67" fmla="*/ 97 h 249"/>
                <a:gd name="T68" fmla="*/ 291 w 300"/>
                <a:gd name="T69" fmla="*/ 103 h 249"/>
                <a:gd name="T70" fmla="*/ 294 w 300"/>
                <a:gd name="T71" fmla="*/ 104 h 249"/>
                <a:gd name="T72" fmla="*/ 299 w 300"/>
                <a:gd name="T73" fmla="*/ 9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0" h="249">
                  <a:moveTo>
                    <a:pt x="299" y="95"/>
                  </a:moveTo>
                  <a:cubicBezTo>
                    <a:pt x="298" y="93"/>
                    <a:pt x="297" y="92"/>
                    <a:pt x="295" y="91"/>
                  </a:cubicBezTo>
                  <a:cubicBezTo>
                    <a:pt x="294" y="89"/>
                    <a:pt x="293" y="88"/>
                    <a:pt x="292" y="87"/>
                  </a:cubicBezTo>
                  <a:cubicBezTo>
                    <a:pt x="292" y="86"/>
                    <a:pt x="292" y="85"/>
                    <a:pt x="291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3"/>
                  </a:cubicBezTo>
                  <a:cubicBezTo>
                    <a:pt x="289" y="83"/>
                    <a:pt x="288" y="82"/>
                    <a:pt x="287" y="82"/>
                  </a:cubicBezTo>
                  <a:cubicBezTo>
                    <a:pt x="287" y="82"/>
                    <a:pt x="287" y="82"/>
                    <a:pt x="286" y="82"/>
                  </a:cubicBezTo>
                  <a:cubicBezTo>
                    <a:pt x="286" y="81"/>
                    <a:pt x="284" y="80"/>
                    <a:pt x="283" y="80"/>
                  </a:cubicBezTo>
                  <a:cubicBezTo>
                    <a:pt x="281" y="80"/>
                    <a:pt x="280" y="81"/>
                    <a:pt x="278" y="82"/>
                  </a:cubicBezTo>
                  <a:cubicBezTo>
                    <a:pt x="278" y="82"/>
                    <a:pt x="278" y="82"/>
                    <a:pt x="278" y="82"/>
                  </a:cubicBezTo>
                  <a:cubicBezTo>
                    <a:pt x="278" y="82"/>
                    <a:pt x="277" y="82"/>
                    <a:pt x="277" y="82"/>
                  </a:cubicBezTo>
                  <a:cubicBezTo>
                    <a:pt x="278" y="80"/>
                    <a:pt x="277" y="78"/>
                    <a:pt x="276" y="76"/>
                  </a:cubicBezTo>
                  <a:cubicBezTo>
                    <a:pt x="274" y="75"/>
                    <a:pt x="272" y="74"/>
                    <a:pt x="269" y="73"/>
                  </a:cubicBezTo>
                  <a:cubicBezTo>
                    <a:pt x="269" y="73"/>
                    <a:pt x="268" y="72"/>
                    <a:pt x="267" y="72"/>
                  </a:cubicBezTo>
                  <a:cubicBezTo>
                    <a:pt x="266" y="71"/>
                    <a:pt x="265" y="70"/>
                    <a:pt x="263" y="71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1" y="69"/>
                    <a:pt x="259" y="69"/>
                  </a:cubicBezTo>
                  <a:cubicBezTo>
                    <a:pt x="259" y="69"/>
                    <a:pt x="258" y="69"/>
                    <a:pt x="258" y="69"/>
                  </a:cubicBezTo>
                  <a:cubicBezTo>
                    <a:pt x="238" y="54"/>
                    <a:pt x="208" y="51"/>
                    <a:pt x="186" y="46"/>
                  </a:cubicBezTo>
                  <a:cubicBezTo>
                    <a:pt x="165" y="41"/>
                    <a:pt x="145" y="33"/>
                    <a:pt x="126" y="23"/>
                  </a:cubicBezTo>
                  <a:cubicBezTo>
                    <a:pt x="117" y="19"/>
                    <a:pt x="110" y="10"/>
                    <a:pt x="101" y="6"/>
                  </a:cubicBezTo>
                  <a:cubicBezTo>
                    <a:pt x="100" y="5"/>
                    <a:pt x="99" y="4"/>
                    <a:pt x="98" y="3"/>
                  </a:cubicBezTo>
                  <a:cubicBezTo>
                    <a:pt x="97" y="1"/>
                    <a:pt x="95" y="1"/>
                    <a:pt x="93" y="1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9" y="1"/>
                    <a:pt x="68" y="4"/>
                    <a:pt x="58" y="8"/>
                  </a:cubicBezTo>
                  <a:cubicBezTo>
                    <a:pt x="52" y="9"/>
                    <a:pt x="47" y="10"/>
                    <a:pt x="42" y="12"/>
                  </a:cubicBezTo>
                  <a:cubicBezTo>
                    <a:pt x="40" y="13"/>
                    <a:pt x="39" y="15"/>
                    <a:pt x="38" y="17"/>
                  </a:cubicBezTo>
                  <a:cubicBezTo>
                    <a:pt x="30" y="24"/>
                    <a:pt x="25" y="35"/>
                    <a:pt x="22" y="49"/>
                  </a:cubicBezTo>
                  <a:cubicBezTo>
                    <a:pt x="0" y="112"/>
                    <a:pt x="12" y="192"/>
                    <a:pt x="73" y="227"/>
                  </a:cubicBezTo>
                  <a:cubicBezTo>
                    <a:pt x="73" y="227"/>
                    <a:pt x="73" y="227"/>
                    <a:pt x="73" y="227"/>
                  </a:cubicBezTo>
                  <a:cubicBezTo>
                    <a:pt x="80" y="235"/>
                    <a:pt x="88" y="241"/>
                    <a:pt x="97" y="243"/>
                  </a:cubicBezTo>
                  <a:cubicBezTo>
                    <a:pt x="97" y="243"/>
                    <a:pt x="97" y="243"/>
                    <a:pt x="97" y="243"/>
                  </a:cubicBezTo>
                  <a:cubicBezTo>
                    <a:pt x="96" y="246"/>
                    <a:pt x="98" y="249"/>
                    <a:pt x="101" y="248"/>
                  </a:cubicBezTo>
                  <a:cubicBezTo>
                    <a:pt x="106" y="248"/>
                    <a:pt x="110" y="246"/>
                    <a:pt x="114" y="244"/>
                  </a:cubicBezTo>
                  <a:cubicBezTo>
                    <a:pt x="116" y="243"/>
                    <a:pt x="119" y="242"/>
                    <a:pt x="121" y="241"/>
                  </a:cubicBezTo>
                  <a:cubicBezTo>
                    <a:pt x="122" y="241"/>
                    <a:pt x="123" y="240"/>
                    <a:pt x="124" y="239"/>
                  </a:cubicBezTo>
                  <a:cubicBezTo>
                    <a:pt x="125" y="239"/>
                    <a:pt x="126" y="239"/>
                    <a:pt x="127" y="239"/>
                  </a:cubicBezTo>
                  <a:cubicBezTo>
                    <a:pt x="144" y="231"/>
                    <a:pt x="162" y="225"/>
                    <a:pt x="179" y="218"/>
                  </a:cubicBezTo>
                  <a:cubicBezTo>
                    <a:pt x="183" y="217"/>
                    <a:pt x="185" y="215"/>
                    <a:pt x="187" y="212"/>
                  </a:cubicBezTo>
                  <a:cubicBezTo>
                    <a:pt x="189" y="213"/>
                    <a:pt x="191" y="213"/>
                    <a:pt x="194" y="213"/>
                  </a:cubicBezTo>
                  <a:cubicBezTo>
                    <a:pt x="196" y="213"/>
                    <a:pt x="198" y="213"/>
                    <a:pt x="200" y="212"/>
                  </a:cubicBezTo>
                  <a:cubicBezTo>
                    <a:pt x="200" y="212"/>
                    <a:pt x="201" y="213"/>
                    <a:pt x="201" y="213"/>
                  </a:cubicBezTo>
                  <a:cubicBezTo>
                    <a:pt x="201" y="216"/>
                    <a:pt x="201" y="219"/>
                    <a:pt x="201" y="223"/>
                  </a:cubicBezTo>
                  <a:cubicBezTo>
                    <a:pt x="201" y="226"/>
                    <a:pt x="204" y="228"/>
                    <a:pt x="206" y="228"/>
                  </a:cubicBezTo>
                  <a:cubicBezTo>
                    <a:pt x="211" y="228"/>
                    <a:pt x="217" y="224"/>
                    <a:pt x="221" y="218"/>
                  </a:cubicBezTo>
                  <a:cubicBezTo>
                    <a:pt x="222" y="218"/>
                    <a:pt x="222" y="218"/>
                    <a:pt x="222" y="218"/>
                  </a:cubicBezTo>
                  <a:cubicBezTo>
                    <a:pt x="223" y="217"/>
                    <a:pt x="224" y="217"/>
                    <a:pt x="224" y="216"/>
                  </a:cubicBezTo>
                  <a:cubicBezTo>
                    <a:pt x="230" y="214"/>
                    <a:pt x="234" y="210"/>
                    <a:pt x="239" y="206"/>
                  </a:cubicBezTo>
                  <a:cubicBezTo>
                    <a:pt x="249" y="196"/>
                    <a:pt x="257" y="183"/>
                    <a:pt x="264" y="169"/>
                  </a:cubicBezTo>
                  <a:cubicBezTo>
                    <a:pt x="272" y="156"/>
                    <a:pt x="279" y="141"/>
                    <a:pt x="275" y="128"/>
                  </a:cubicBezTo>
                  <a:cubicBezTo>
                    <a:pt x="275" y="127"/>
                    <a:pt x="275" y="125"/>
                    <a:pt x="275" y="124"/>
                  </a:cubicBezTo>
                  <a:cubicBezTo>
                    <a:pt x="274" y="121"/>
                    <a:pt x="273" y="119"/>
                    <a:pt x="269" y="119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68" y="118"/>
                    <a:pt x="267" y="117"/>
                    <a:pt x="266" y="116"/>
                  </a:cubicBezTo>
                  <a:cubicBezTo>
                    <a:pt x="266" y="114"/>
                    <a:pt x="265" y="112"/>
                    <a:pt x="263" y="110"/>
                  </a:cubicBezTo>
                  <a:cubicBezTo>
                    <a:pt x="263" y="110"/>
                    <a:pt x="263" y="110"/>
                    <a:pt x="263" y="110"/>
                  </a:cubicBezTo>
                  <a:cubicBezTo>
                    <a:pt x="264" y="106"/>
                    <a:pt x="264" y="103"/>
                    <a:pt x="265" y="100"/>
                  </a:cubicBezTo>
                  <a:cubicBezTo>
                    <a:pt x="266" y="98"/>
                    <a:pt x="266" y="96"/>
                    <a:pt x="267" y="94"/>
                  </a:cubicBezTo>
                  <a:cubicBezTo>
                    <a:pt x="267" y="94"/>
                    <a:pt x="267" y="93"/>
                    <a:pt x="268" y="92"/>
                  </a:cubicBezTo>
                  <a:cubicBezTo>
                    <a:pt x="268" y="92"/>
                    <a:pt x="269" y="92"/>
                    <a:pt x="270" y="92"/>
                  </a:cubicBezTo>
                  <a:cubicBezTo>
                    <a:pt x="271" y="92"/>
                    <a:pt x="273" y="92"/>
                    <a:pt x="274" y="91"/>
                  </a:cubicBezTo>
                  <a:cubicBezTo>
                    <a:pt x="274" y="91"/>
                    <a:pt x="274" y="92"/>
                    <a:pt x="275" y="92"/>
                  </a:cubicBezTo>
                  <a:cubicBezTo>
                    <a:pt x="275" y="92"/>
                    <a:pt x="275" y="92"/>
                    <a:pt x="276" y="92"/>
                  </a:cubicBezTo>
                  <a:cubicBezTo>
                    <a:pt x="276" y="92"/>
                    <a:pt x="276" y="92"/>
                    <a:pt x="276" y="92"/>
                  </a:cubicBezTo>
                  <a:cubicBezTo>
                    <a:pt x="276" y="92"/>
                    <a:pt x="276" y="92"/>
                    <a:pt x="276" y="92"/>
                  </a:cubicBezTo>
                  <a:cubicBezTo>
                    <a:pt x="280" y="94"/>
                    <a:pt x="284" y="95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100"/>
                    <a:pt x="288" y="102"/>
                    <a:pt x="291" y="103"/>
                  </a:cubicBezTo>
                  <a:cubicBezTo>
                    <a:pt x="288" y="102"/>
                    <a:pt x="290" y="103"/>
                    <a:pt x="291" y="103"/>
                  </a:cubicBezTo>
                  <a:cubicBezTo>
                    <a:pt x="292" y="104"/>
                    <a:pt x="293" y="104"/>
                    <a:pt x="294" y="104"/>
                  </a:cubicBezTo>
                  <a:cubicBezTo>
                    <a:pt x="296" y="104"/>
                    <a:pt x="298" y="102"/>
                    <a:pt x="299" y="100"/>
                  </a:cubicBezTo>
                  <a:cubicBezTo>
                    <a:pt x="300" y="99"/>
                    <a:pt x="300" y="97"/>
                    <a:pt x="299" y="95"/>
                  </a:cubicBezTo>
                  <a:close/>
                </a:path>
              </a:pathLst>
            </a:custGeom>
            <a:solidFill>
              <a:srgbClr val="F0E3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1"/>
            <p:cNvSpPr/>
            <p:nvPr>
              <p:custDataLst>
                <p:tags r:id="rId11"/>
              </p:custDataLst>
            </p:nvPr>
          </p:nvSpPr>
          <p:spPr bwMode="auto">
            <a:xfrm>
              <a:off x="6300788" y="2435225"/>
              <a:ext cx="134938" cy="342900"/>
            </a:xfrm>
            <a:custGeom>
              <a:avLst/>
              <a:gdLst>
                <a:gd name="T0" fmla="*/ 23 w 28"/>
                <a:gd name="T1" fmla="*/ 49 h 71"/>
                <a:gd name="T2" fmla="*/ 23 w 28"/>
                <a:gd name="T3" fmla="*/ 45 h 71"/>
                <a:gd name="T4" fmla="*/ 25 w 28"/>
                <a:gd name="T5" fmla="*/ 43 h 71"/>
                <a:gd name="T6" fmla="*/ 24 w 28"/>
                <a:gd name="T7" fmla="*/ 19 h 71"/>
                <a:gd name="T8" fmla="*/ 18 w 28"/>
                <a:gd name="T9" fmla="*/ 18 h 71"/>
                <a:gd name="T10" fmla="*/ 12 w 28"/>
                <a:gd name="T11" fmla="*/ 3 h 71"/>
                <a:gd name="T12" fmla="*/ 6 w 28"/>
                <a:gd name="T13" fmla="*/ 6 h 71"/>
                <a:gd name="T14" fmla="*/ 11 w 28"/>
                <a:gd name="T15" fmla="*/ 19 h 71"/>
                <a:gd name="T16" fmla="*/ 8 w 28"/>
                <a:gd name="T17" fmla="*/ 22 h 71"/>
                <a:gd name="T18" fmla="*/ 8 w 28"/>
                <a:gd name="T19" fmla="*/ 23 h 71"/>
                <a:gd name="T20" fmla="*/ 3 w 28"/>
                <a:gd name="T21" fmla="*/ 25 h 71"/>
                <a:gd name="T22" fmla="*/ 3 w 28"/>
                <a:gd name="T23" fmla="*/ 28 h 71"/>
                <a:gd name="T24" fmla="*/ 1 w 28"/>
                <a:gd name="T25" fmla="*/ 30 h 71"/>
                <a:gd name="T26" fmla="*/ 1 w 28"/>
                <a:gd name="T27" fmla="*/ 35 h 71"/>
                <a:gd name="T28" fmla="*/ 2 w 28"/>
                <a:gd name="T29" fmla="*/ 57 h 71"/>
                <a:gd name="T30" fmla="*/ 3 w 28"/>
                <a:gd name="T31" fmla="*/ 62 h 71"/>
                <a:gd name="T32" fmla="*/ 3 w 28"/>
                <a:gd name="T33" fmla="*/ 62 h 71"/>
                <a:gd name="T34" fmla="*/ 3 w 28"/>
                <a:gd name="T35" fmla="*/ 62 h 71"/>
                <a:gd name="T36" fmla="*/ 4 w 28"/>
                <a:gd name="T37" fmla="*/ 64 h 71"/>
                <a:gd name="T38" fmla="*/ 5 w 28"/>
                <a:gd name="T39" fmla="*/ 65 h 71"/>
                <a:gd name="T40" fmla="*/ 6 w 28"/>
                <a:gd name="T41" fmla="*/ 68 h 71"/>
                <a:gd name="T42" fmla="*/ 12 w 28"/>
                <a:gd name="T43" fmla="*/ 69 h 71"/>
                <a:gd name="T44" fmla="*/ 20 w 28"/>
                <a:gd name="T45" fmla="*/ 59 h 71"/>
                <a:gd name="T46" fmla="*/ 25 w 28"/>
                <a:gd name="T47" fmla="*/ 56 h 71"/>
                <a:gd name="T48" fmla="*/ 25 w 28"/>
                <a:gd name="T49" fmla="*/ 52 h 71"/>
                <a:gd name="T50" fmla="*/ 23 w 28"/>
                <a:gd name="T51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71">
                  <a:moveTo>
                    <a:pt x="23" y="49"/>
                  </a:moveTo>
                  <a:cubicBezTo>
                    <a:pt x="23" y="47"/>
                    <a:pt x="23" y="46"/>
                    <a:pt x="23" y="45"/>
                  </a:cubicBezTo>
                  <a:cubicBezTo>
                    <a:pt x="24" y="44"/>
                    <a:pt x="24" y="43"/>
                    <a:pt x="25" y="43"/>
                  </a:cubicBezTo>
                  <a:cubicBezTo>
                    <a:pt x="28" y="35"/>
                    <a:pt x="28" y="26"/>
                    <a:pt x="24" y="19"/>
                  </a:cubicBezTo>
                  <a:cubicBezTo>
                    <a:pt x="22" y="16"/>
                    <a:pt x="20" y="17"/>
                    <a:pt x="18" y="18"/>
                  </a:cubicBezTo>
                  <a:cubicBezTo>
                    <a:pt x="17" y="13"/>
                    <a:pt x="16" y="8"/>
                    <a:pt x="12" y="3"/>
                  </a:cubicBezTo>
                  <a:cubicBezTo>
                    <a:pt x="10" y="0"/>
                    <a:pt x="4" y="2"/>
                    <a:pt x="6" y="6"/>
                  </a:cubicBezTo>
                  <a:cubicBezTo>
                    <a:pt x="8" y="10"/>
                    <a:pt x="9" y="14"/>
                    <a:pt x="11" y="19"/>
                  </a:cubicBezTo>
                  <a:cubicBezTo>
                    <a:pt x="10" y="19"/>
                    <a:pt x="8" y="20"/>
                    <a:pt x="8" y="22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7" y="22"/>
                    <a:pt x="4" y="22"/>
                    <a:pt x="3" y="25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8"/>
                    <a:pt x="1" y="29"/>
                    <a:pt x="1" y="30"/>
                  </a:cubicBezTo>
                  <a:cubicBezTo>
                    <a:pt x="1" y="32"/>
                    <a:pt x="1" y="33"/>
                    <a:pt x="1" y="35"/>
                  </a:cubicBezTo>
                  <a:cubicBezTo>
                    <a:pt x="0" y="42"/>
                    <a:pt x="0" y="49"/>
                    <a:pt x="2" y="57"/>
                  </a:cubicBezTo>
                  <a:cubicBezTo>
                    <a:pt x="2" y="58"/>
                    <a:pt x="2" y="60"/>
                    <a:pt x="3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4" y="63"/>
                    <a:pt x="4" y="63"/>
                    <a:pt x="4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6" y="67"/>
                    <a:pt x="6" y="68"/>
                  </a:cubicBezTo>
                  <a:cubicBezTo>
                    <a:pt x="7" y="70"/>
                    <a:pt x="10" y="71"/>
                    <a:pt x="12" y="69"/>
                  </a:cubicBezTo>
                  <a:cubicBezTo>
                    <a:pt x="15" y="66"/>
                    <a:pt x="18" y="62"/>
                    <a:pt x="20" y="59"/>
                  </a:cubicBezTo>
                  <a:cubicBezTo>
                    <a:pt x="22" y="58"/>
                    <a:pt x="23" y="58"/>
                    <a:pt x="25" y="56"/>
                  </a:cubicBezTo>
                  <a:cubicBezTo>
                    <a:pt x="26" y="55"/>
                    <a:pt x="26" y="53"/>
                    <a:pt x="25" y="52"/>
                  </a:cubicBezTo>
                  <a:cubicBezTo>
                    <a:pt x="25" y="51"/>
                    <a:pt x="24" y="50"/>
                    <a:pt x="23" y="49"/>
                  </a:cubicBezTo>
                  <a:close/>
                </a:path>
              </a:pathLst>
            </a:custGeom>
            <a:solidFill>
              <a:srgbClr val="F0E3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2"/>
            <p:cNvSpPr/>
            <p:nvPr>
              <p:custDataLst>
                <p:tags r:id="rId12"/>
              </p:custDataLst>
            </p:nvPr>
          </p:nvSpPr>
          <p:spPr bwMode="auto">
            <a:xfrm>
              <a:off x="7131051" y="3363913"/>
              <a:ext cx="203200" cy="203200"/>
            </a:xfrm>
            <a:custGeom>
              <a:avLst/>
              <a:gdLst>
                <a:gd name="T0" fmla="*/ 41 w 42"/>
                <a:gd name="T1" fmla="*/ 30 h 42"/>
                <a:gd name="T2" fmla="*/ 37 w 42"/>
                <a:gd name="T3" fmla="*/ 26 h 42"/>
                <a:gd name="T4" fmla="*/ 32 w 42"/>
                <a:gd name="T5" fmla="*/ 3 h 42"/>
                <a:gd name="T6" fmla="*/ 26 w 42"/>
                <a:gd name="T7" fmla="*/ 1 h 42"/>
                <a:gd name="T8" fmla="*/ 24 w 42"/>
                <a:gd name="T9" fmla="*/ 0 h 42"/>
                <a:gd name="T10" fmla="*/ 3 w 42"/>
                <a:gd name="T11" fmla="*/ 10 h 42"/>
                <a:gd name="T12" fmla="*/ 4 w 42"/>
                <a:gd name="T13" fmla="*/ 15 h 42"/>
                <a:gd name="T14" fmla="*/ 4 w 42"/>
                <a:gd name="T15" fmla="*/ 16 h 42"/>
                <a:gd name="T16" fmla="*/ 5 w 42"/>
                <a:gd name="T17" fmla="*/ 18 h 42"/>
                <a:gd name="T18" fmla="*/ 4 w 42"/>
                <a:gd name="T19" fmla="*/ 19 h 42"/>
                <a:gd name="T20" fmla="*/ 3 w 42"/>
                <a:gd name="T21" fmla="*/ 25 h 42"/>
                <a:gd name="T22" fmla="*/ 4 w 42"/>
                <a:gd name="T23" fmla="*/ 26 h 42"/>
                <a:gd name="T24" fmla="*/ 4 w 42"/>
                <a:gd name="T25" fmla="*/ 26 h 42"/>
                <a:gd name="T26" fmla="*/ 5 w 42"/>
                <a:gd name="T27" fmla="*/ 33 h 42"/>
                <a:gd name="T28" fmla="*/ 7 w 42"/>
                <a:gd name="T29" fmla="*/ 33 h 42"/>
                <a:gd name="T30" fmla="*/ 6 w 42"/>
                <a:gd name="T31" fmla="*/ 34 h 42"/>
                <a:gd name="T32" fmla="*/ 7 w 42"/>
                <a:gd name="T33" fmla="*/ 37 h 42"/>
                <a:gd name="T34" fmla="*/ 12 w 42"/>
                <a:gd name="T35" fmla="*/ 41 h 42"/>
                <a:gd name="T36" fmla="*/ 20 w 42"/>
                <a:gd name="T37" fmla="*/ 39 h 42"/>
                <a:gd name="T38" fmla="*/ 21 w 42"/>
                <a:gd name="T39" fmla="*/ 39 h 42"/>
                <a:gd name="T40" fmla="*/ 27 w 42"/>
                <a:gd name="T41" fmla="*/ 37 h 42"/>
                <a:gd name="T42" fmla="*/ 32 w 42"/>
                <a:gd name="T43" fmla="*/ 36 h 42"/>
                <a:gd name="T44" fmla="*/ 33 w 42"/>
                <a:gd name="T45" fmla="*/ 36 h 42"/>
                <a:gd name="T46" fmla="*/ 37 w 42"/>
                <a:gd name="T47" fmla="*/ 35 h 42"/>
                <a:gd name="T48" fmla="*/ 39 w 42"/>
                <a:gd name="T49" fmla="*/ 35 h 42"/>
                <a:gd name="T50" fmla="*/ 41 w 42"/>
                <a:gd name="T51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" h="42">
                  <a:moveTo>
                    <a:pt x="41" y="30"/>
                  </a:moveTo>
                  <a:cubicBezTo>
                    <a:pt x="40" y="28"/>
                    <a:pt x="38" y="27"/>
                    <a:pt x="37" y="26"/>
                  </a:cubicBezTo>
                  <a:cubicBezTo>
                    <a:pt x="36" y="18"/>
                    <a:pt x="34" y="10"/>
                    <a:pt x="32" y="3"/>
                  </a:cubicBezTo>
                  <a:cubicBezTo>
                    <a:pt x="31" y="0"/>
                    <a:pt x="28" y="0"/>
                    <a:pt x="26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16" y="2"/>
                    <a:pt x="9" y="5"/>
                    <a:pt x="3" y="10"/>
                  </a:cubicBezTo>
                  <a:cubicBezTo>
                    <a:pt x="1" y="11"/>
                    <a:pt x="2" y="14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4" y="18"/>
                    <a:pt x="5" y="18"/>
                  </a:cubicBezTo>
                  <a:cubicBezTo>
                    <a:pt x="4" y="18"/>
                    <a:pt x="4" y="19"/>
                    <a:pt x="4" y="19"/>
                  </a:cubicBezTo>
                  <a:cubicBezTo>
                    <a:pt x="1" y="19"/>
                    <a:pt x="0" y="24"/>
                    <a:pt x="3" y="25"/>
                  </a:cubicBezTo>
                  <a:cubicBezTo>
                    <a:pt x="3" y="25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" y="28"/>
                    <a:pt x="2" y="32"/>
                    <a:pt x="5" y="33"/>
                  </a:cubicBezTo>
                  <a:cubicBezTo>
                    <a:pt x="6" y="33"/>
                    <a:pt x="6" y="33"/>
                    <a:pt x="7" y="33"/>
                  </a:cubicBezTo>
                  <a:cubicBezTo>
                    <a:pt x="7" y="33"/>
                    <a:pt x="6" y="34"/>
                    <a:pt x="6" y="34"/>
                  </a:cubicBezTo>
                  <a:cubicBezTo>
                    <a:pt x="6" y="35"/>
                    <a:pt x="6" y="37"/>
                    <a:pt x="7" y="37"/>
                  </a:cubicBezTo>
                  <a:cubicBezTo>
                    <a:pt x="7" y="40"/>
                    <a:pt x="9" y="42"/>
                    <a:pt x="12" y="41"/>
                  </a:cubicBezTo>
                  <a:cubicBezTo>
                    <a:pt x="15" y="41"/>
                    <a:pt x="18" y="40"/>
                    <a:pt x="20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9" y="37"/>
                    <a:pt x="30" y="36"/>
                    <a:pt x="32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4" y="37"/>
                    <a:pt x="36" y="37"/>
                    <a:pt x="37" y="35"/>
                  </a:cubicBezTo>
                  <a:cubicBezTo>
                    <a:pt x="38" y="35"/>
                    <a:pt x="38" y="35"/>
                    <a:pt x="39" y="35"/>
                  </a:cubicBezTo>
                  <a:cubicBezTo>
                    <a:pt x="41" y="35"/>
                    <a:pt x="42" y="32"/>
                    <a:pt x="41" y="30"/>
                  </a:cubicBezTo>
                  <a:close/>
                </a:path>
              </a:pathLst>
            </a:custGeom>
            <a:solidFill>
              <a:srgbClr val="F0E3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3"/>
            <p:cNvSpPr/>
            <p:nvPr>
              <p:custDataLst>
                <p:tags r:id="rId13"/>
              </p:custDataLst>
            </p:nvPr>
          </p:nvSpPr>
          <p:spPr bwMode="auto">
            <a:xfrm>
              <a:off x="7300913" y="2682875"/>
              <a:ext cx="627063" cy="825500"/>
            </a:xfrm>
            <a:custGeom>
              <a:avLst/>
              <a:gdLst>
                <a:gd name="T0" fmla="*/ 113 w 130"/>
                <a:gd name="T1" fmla="*/ 64 h 171"/>
                <a:gd name="T2" fmla="*/ 111 w 130"/>
                <a:gd name="T3" fmla="*/ 59 h 171"/>
                <a:gd name="T4" fmla="*/ 110 w 130"/>
                <a:gd name="T5" fmla="*/ 56 h 171"/>
                <a:gd name="T6" fmla="*/ 107 w 130"/>
                <a:gd name="T7" fmla="*/ 52 h 171"/>
                <a:gd name="T8" fmla="*/ 101 w 130"/>
                <a:gd name="T9" fmla="*/ 43 h 171"/>
                <a:gd name="T10" fmla="*/ 98 w 130"/>
                <a:gd name="T11" fmla="*/ 36 h 171"/>
                <a:gd name="T12" fmla="*/ 94 w 130"/>
                <a:gd name="T13" fmla="*/ 33 h 171"/>
                <a:gd name="T14" fmla="*/ 94 w 130"/>
                <a:gd name="T15" fmla="*/ 33 h 171"/>
                <a:gd name="T16" fmla="*/ 93 w 130"/>
                <a:gd name="T17" fmla="*/ 32 h 171"/>
                <a:gd name="T18" fmla="*/ 88 w 130"/>
                <a:gd name="T19" fmla="*/ 28 h 171"/>
                <a:gd name="T20" fmla="*/ 72 w 130"/>
                <a:gd name="T21" fmla="*/ 12 h 171"/>
                <a:gd name="T22" fmla="*/ 72 w 130"/>
                <a:gd name="T23" fmla="*/ 11 h 171"/>
                <a:gd name="T24" fmla="*/ 69 w 130"/>
                <a:gd name="T25" fmla="*/ 10 h 171"/>
                <a:gd name="T26" fmla="*/ 68 w 130"/>
                <a:gd name="T27" fmla="*/ 9 h 171"/>
                <a:gd name="T28" fmla="*/ 66 w 130"/>
                <a:gd name="T29" fmla="*/ 8 h 171"/>
                <a:gd name="T30" fmla="*/ 65 w 130"/>
                <a:gd name="T31" fmla="*/ 6 h 171"/>
                <a:gd name="T32" fmla="*/ 63 w 130"/>
                <a:gd name="T33" fmla="*/ 5 h 171"/>
                <a:gd name="T34" fmla="*/ 63 w 130"/>
                <a:gd name="T35" fmla="*/ 5 h 171"/>
                <a:gd name="T36" fmla="*/ 62 w 130"/>
                <a:gd name="T37" fmla="*/ 5 h 171"/>
                <a:gd name="T38" fmla="*/ 61 w 130"/>
                <a:gd name="T39" fmla="*/ 3 h 171"/>
                <a:gd name="T40" fmla="*/ 61 w 130"/>
                <a:gd name="T41" fmla="*/ 2 h 171"/>
                <a:gd name="T42" fmla="*/ 60 w 130"/>
                <a:gd name="T43" fmla="*/ 2 h 171"/>
                <a:gd name="T44" fmla="*/ 57 w 130"/>
                <a:gd name="T45" fmla="*/ 4 h 171"/>
                <a:gd name="T46" fmla="*/ 59 w 130"/>
                <a:gd name="T47" fmla="*/ 7 h 171"/>
                <a:gd name="T48" fmla="*/ 59 w 130"/>
                <a:gd name="T49" fmla="*/ 7 h 171"/>
                <a:gd name="T50" fmla="*/ 59 w 130"/>
                <a:gd name="T51" fmla="*/ 8 h 171"/>
                <a:gd name="T52" fmla="*/ 60 w 130"/>
                <a:gd name="T53" fmla="*/ 10 h 171"/>
                <a:gd name="T54" fmla="*/ 64 w 130"/>
                <a:gd name="T55" fmla="*/ 17 h 171"/>
                <a:gd name="T56" fmla="*/ 66 w 130"/>
                <a:gd name="T57" fmla="*/ 22 h 171"/>
                <a:gd name="T58" fmla="*/ 71 w 130"/>
                <a:gd name="T59" fmla="*/ 34 h 171"/>
                <a:gd name="T60" fmla="*/ 72 w 130"/>
                <a:gd name="T61" fmla="*/ 38 h 171"/>
                <a:gd name="T62" fmla="*/ 73 w 130"/>
                <a:gd name="T63" fmla="*/ 38 h 171"/>
                <a:gd name="T64" fmla="*/ 74 w 130"/>
                <a:gd name="T65" fmla="*/ 41 h 171"/>
                <a:gd name="T66" fmla="*/ 75 w 130"/>
                <a:gd name="T67" fmla="*/ 43 h 171"/>
                <a:gd name="T68" fmla="*/ 75 w 130"/>
                <a:gd name="T69" fmla="*/ 43 h 171"/>
                <a:gd name="T70" fmla="*/ 77 w 130"/>
                <a:gd name="T71" fmla="*/ 58 h 171"/>
                <a:gd name="T72" fmla="*/ 71 w 130"/>
                <a:gd name="T73" fmla="*/ 76 h 171"/>
                <a:gd name="T74" fmla="*/ 53 w 130"/>
                <a:gd name="T75" fmla="*/ 100 h 171"/>
                <a:gd name="T76" fmla="*/ 35 w 130"/>
                <a:gd name="T77" fmla="*/ 113 h 171"/>
                <a:gd name="T78" fmla="*/ 16 w 130"/>
                <a:gd name="T79" fmla="*/ 124 h 171"/>
                <a:gd name="T80" fmla="*/ 12 w 130"/>
                <a:gd name="T81" fmla="*/ 126 h 171"/>
                <a:gd name="T82" fmla="*/ 10 w 130"/>
                <a:gd name="T83" fmla="*/ 127 h 171"/>
                <a:gd name="T84" fmla="*/ 8 w 130"/>
                <a:gd name="T85" fmla="*/ 127 h 171"/>
                <a:gd name="T86" fmla="*/ 1 w 130"/>
                <a:gd name="T87" fmla="*/ 136 h 171"/>
                <a:gd name="T88" fmla="*/ 12 w 130"/>
                <a:gd name="T89" fmla="*/ 166 h 171"/>
                <a:gd name="T90" fmla="*/ 19 w 130"/>
                <a:gd name="T91" fmla="*/ 171 h 171"/>
                <a:gd name="T92" fmla="*/ 36 w 130"/>
                <a:gd name="T93" fmla="*/ 169 h 171"/>
                <a:gd name="T94" fmla="*/ 85 w 130"/>
                <a:gd name="T95" fmla="*/ 152 h 171"/>
                <a:gd name="T96" fmla="*/ 85 w 130"/>
                <a:gd name="T97" fmla="*/ 151 h 171"/>
                <a:gd name="T98" fmla="*/ 98 w 130"/>
                <a:gd name="T99" fmla="*/ 142 h 171"/>
                <a:gd name="T100" fmla="*/ 108 w 130"/>
                <a:gd name="T101" fmla="*/ 130 h 171"/>
                <a:gd name="T102" fmla="*/ 113 w 130"/>
                <a:gd name="T103" fmla="*/ 6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171">
                  <a:moveTo>
                    <a:pt x="113" y="64"/>
                  </a:moveTo>
                  <a:cubicBezTo>
                    <a:pt x="112" y="62"/>
                    <a:pt x="112" y="61"/>
                    <a:pt x="111" y="59"/>
                  </a:cubicBezTo>
                  <a:cubicBezTo>
                    <a:pt x="111" y="58"/>
                    <a:pt x="111" y="57"/>
                    <a:pt x="110" y="56"/>
                  </a:cubicBezTo>
                  <a:cubicBezTo>
                    <a:pt x="109" y="55"/>
                    <a:pt x="108" y="54"/>
                    <a:pt x="107" y="52"/>
                  </a:cubicBezTo>
                  <a:cubicBezTo>
                    <a:pt x="105" y="49"/>
                    <a:pt x="103" y="46"/>
                    <a:pt x="101" y="43"/>
                  </a:cubicBezTo>
                  <a:cubicBezTo>
                    <a:pt x="100" y="40"/>
                    <a:pt x="99" y="38"/>
                    <a:pt x="98" y="36"/>
                  </a:cubicBezTo>
                  <a:cubicBezTo>
                    <a:pt x="97" y="34"/>
                    <a:pt x="96" y="34"/>
                    <a:pt x="94" y="33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94" y="32"/>
                    <a:pt x="93" y="32"/>
                  </a:cubicBezTo>
                  <a:cubicBezTo>
                    <a:pt x="92" y="31"/>
                    <a:pt x="90" y="29"/>
                    <a:pt x="88" y="28"/>
                  </a:cubicBezTo>
                  <a:cubicBezTo>
                    <a:pt x="84" y="22"/>
                    <a:pt x="78" y="17"/>
                    <a:pt x="72" y="12"/>
                  </a:cubicBezTo>
                  <a:cubicBezTo>
                    <a:pt x="72" y="12"/>
                    <a:pt x="72" y="12"/>
                    <a:pt x="72" y="11"/>
                  </a:cubicBezTo>
                  <a:cubicBezTo>
                    <a:pt x="71" y="11"/>
                    <a:pt x="70" y="10"/>
                    <a:pt x="69" y="10"/>
                  </a:cubicBezTo>
                  <a:cubicBezTo>
                    <a:pt x="69" y="10"/>
                    <a:pt x="68" y="9"/>
                    <a:pt x="68" y="9"/>
                  </a:cubicBezTo>
                  <a:cubicBezTo>
                    <a:pt x="68" y="8"/>
                    <a:pt x="67" y="8"/>
                    <a:pt x="66" y="8"/>
                  </a:cubicBezTo>
                  <a:cubicBezTo>
                    <a:pt x="66" y="7"/>
                    <a:pt x="65" y="7"/>
                    <a:pt x="65" y="6"/>
                  </a:cubicBezTo>
                  <a:cubicBezTo>
                    <a:pt x="64" y="6"/>
                    <a:pt x="64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2" y="5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0"/>
                    <a:pt x="56" y="2"/>
                    <a:pt x="57" y="4"/>
                  </a:cubicBezTo>
                  <a:cubicBezTo>
                    <a:pt x="58" y="5"/>
                    <a:pt x="58" y="6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8"/>
                  </a:cubicBezTo>
                  <a:cubicBezTo>
                    <a:pt x="59" y="8"/>
                    <a:pt x="59" y="9"/>
                    <a:pt x="60" y="10"/>
                  </a:cubicBezTo>
                  <a:cubicBezTo>
                    <a:pt x="61" y="12"/>
                    <a:pt x="62" y="15"/>
                    <a:pt x="64" y="17"/>
                  </a:cubicBezTo>
                  <a:cubicBezTo>
                    <a:pt x="64" y="19"/>
                    <a:pt x="65" y="20"/>
                    <a:pt x="66" y="22"/>
                  </a:cubicBezTo>
                  <a:cubicBezTo>
                    <a:pt x="67" y="26"/>
                    <a:pt x="69" y="30"/>
                    <a:pt x="71" y="34"/>
                  </a:cubicBezTo>
                  <a:cubicBezTo>
                    <a:pt x="71" y="35"/>
                    <a:pt x="72" y="36"/>
                    <a:pt x="72" y="38"/>
                  </a:cubicBezTo>
                  <a:cubicBezTo>
                    <a:pt x="72" y="38"/>
                    <a:pt x="73" y="38"/>
                    <a:pt x="73" y="38"/>
                  </a:cubicBezTo>
                  <a:cubicBezTo>
                    <a:pt x="73" y="39"/>
                    <a:pt x="73" y="40"/>
                    <a:pt x="74" y="41"/>
                  </a:cubicBezTo>
                  <a:cubicBezTo>
                    <a:pt x="74" y="41"/>
                    <a:pt x="74" y="42"/>
                    <a:pt x="75" y="43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6" y="48"/>
                    <a:pt x="77" y="53"/>
                    <a:pt x="77" y="58"/>
                  </a:cubicBezTo>
                  <a:cubicBezTo>
                    <a:pt x="75" y="64"/>
                    <a:pt x="73" y="70"/>
                    <a:pt x="71" y="76"/>
                  </a:cubicBezTo>
                  <a:cubicBezTo>
                    <a:pt x="66" y="84"/>
                    <a:pt x="60" y="92"/>
                    <a:pt x="53" y="100"/>
                  </a:cubicBezTo>
                  <a:cubicBezTo>
                    <a:pt x="47" y="104"/>
                    <a:pt x="41" y="109"/>
                    <a:pt x="35" y="113"/>
                  </a:cubicBezTo>
                  <a:cubicBezTo>
                    <a:pt x="28" y="117"/>
                    <a:pt x="22" y="121"/>
                    <a:pt x="16" y="124"/>
                  </a:cubicBezTo>
                  <a:cubicBezTo>
                    <a:pt x="15" y="125"/>
                    <a:pt x="14" y="125"/>
                    <a:pt x="12" y="126"/>
                  </a:cubicBezTo>
                  <a:cubicBezTo>
                    <a:pt x="11" y="126"/>
                    <a:pt x="11" y="126"/>
                    <a:pt x="10" y="127"/>
                  </a:cubicBezTo>
                  <a:cubicBezTo>
                    <a:pt x="9" y="127"/>
                    <a:pt x="9" y="127"/>
                    <a:pt x="8" y="127"/>
                  </a:cubicBezTo>
                  <a:cubicBezTo>
                    <a:pt x="4" y="128"/>
                    <a:pt x="0" y="131"/>
                    <a:pt x="1" y="136"/>
                  </a:cubicBezTo>
                  <a:cubicBezTo>
                    <a:pt x="5" y="146"/>
                    <a:pt x="8" y="156"/>
                    <a:pt x="12" y="166"/>
                  </a:cubicBezTo>
                  <a:cubicBezTo>
                    <a:pt x="13" y="169"/>
                    <a:pt x="15" y="171"/>
                    <a:pt x="19" y="171"/>
                  </a:cubicBezTo>
                  <a:cubicBezTo>
                    <a:pt x="25" y="171"/>
                    <a:pt x="30" y="170"/>
                    <a:pt x="36" y="169"/>
                  </a:cubicBezTo>
                  <a:cubicBezTo>
                    <a:pt x="53" y="171"/>
                    <a:pt x="70" y="163"/>
                    <a:pt x="85" y="152"/>
                  </a:cubicBezTo>
                  <a:cubicBezTo>
                    <a:pt x="85" y="152"/>
                    <a:pt x="85" y="151"/>
                    <a:pt x="85" y="151"/>
                  </a:cubicBezTo>
                  <a:cubicBezTo>
                    <a:pt x="90" y="150"/>
                    <a:pt x="94" y="146"/>
                    <a:pt x="98" y="142"/>
                  </a:cubicBezTo>
                  <a:cubicBezTo>
                    <a:pt x="102" y="139"/>
                    <a:pt x="105" y="135"/>
                    <a:pt x="108" y="130"/>
                  </a:cubicBezTo>
                  <a:cubicBezTo>
                    <a:pt x="130" y="120"/>
                    <a:pt x="124" y="84"/>
                    <a:pt x="113" y="64"/>
                  </a:cubicBezTo>
                  <a:close/>
                </a:path>
              </a:pathLst>
            </a:custGeom>
            <a:solidFill>
              <a:srgbClr val="86A8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4"/>
            <p:cNvSpPr/>
            <p:nvPr>
              <p:custDataLst>
                <p:tags r:id="rId14"/>
              </p:custDataLst>
            </p:nvPr>
          </p:nvSpPr>
          <p:spPr bwMode="auto">
            <a:xfrm>
              <a:off x="6797676" y="3068638"/>
              <a:ext cx="188913" cy="222250"/>
            </a:xfrm>
            <a:custGeom>
              <a:avLst/>
              <a:gdLst>
                <a:gd name="T0" fmla="*/ 34 w 39"/>
                <a:gd name="T1" fmla="*/ 37 h 46"/>
                <a:gd name="T2" fmla="*/ 21 w 39"/>
                <a:gd name="T3" fmla="*/ 38 h 46"/>
                <a:gd name="T4" fmla="*/ 18 w 39"/>
                <a:gd name="T5" fmla="*/ 37 h 46"/>
                <a:gd name="T6" fmla="*/ 10 w 39"/>
                <a:gd name="T7" fmla="*/ 30 h 46"/>
                <a:gd name="T8" fmla="*/ 14 w 39"/>
                <a:gd name="T9" fmla="*/ 6 h 46"/>
                <a:gd name="T10" fmla="*/ 7 w 39"/>
                <a:gd name="T11" fmla="*/ 4 h 46"/>
                <a:gd name="T12" fmla="*/ 4 w 39"/>
                <a:gd name="T13" fmla="*/ 35 h 46"/>
                <a:gd name="T14" fmla="*/ 12 w 39"/>
                <a:gd name="T15" fmla="*/ 42 h 46"/>
                <a:gd name="T16" fmla="*/ 14 w 39"/>
                <a:gd name="T17" fmla="*/ 43 h 46"/>
                <a:gd name="T18" fmla="*/ 25 w 39"/>
                <a:gd name="T19" fmla="*/ 45 h 46"/>
                <a:gd name="T20" fmla="*/ 32 w 39"/>
                <a:gd name="T21" fmla="*/ 45 h 46"/>
                <a:gd name="T22" fmla="*/ 34 w 39"/>
                <a:gd name="T23" fmla="*/ 44 h 46"/>
                <a:gd name="T24" fmla="*/ 34 w 39"/>
                <a:gd name="T25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46">
                  <a:moveTo>
                    <a:pt x="34" y="37"/>
                  </a:moveTo>
                  <a:cubicBezTo>
                    <a:pt x="31" y="38"/>
                    <a:pt x="26" y="38"/>
                    <a:pt x="21" y="38"/>
                  </a:cubicBezTo>
                  <a:cubicBezTo>
                    <a:pt x="20" y="37"/>
                    <a:pt x="19" y="37"/>
                    <a:pt x="18" y="37"/>
                  </a:cubicBezTo>
                  <a:cubicBezTo>
                    <a:pt x="14" y="36"/>
                    <a:pt x="11" y="34"/>
                    <a:pt x="10" y="30"/>
                  </a:cubicBezTo>
                  <a:cubicBezTo>
                    <a:pt x="8" y="23"/>
                    <a:pt x="12" y="13"/>
                    <a:pt x="14" y="6"/>
                  </a:cubicBezTo>
                  <a:cubicBezTo>
                    <a:pt x="15" y="2"/>
                    <a:pt x="8" y="0"/>
                    <a:pt x="7" y="4"/>
                  </a:cubicBezTo>
                  <a:cubicBezTo>
                    <a:pt x="5" y="13"/>
                    <a:pt x="0" y="25"/>
                    <a:pt x="4" y="35"/>
                  </a:cubicBezTo>
                  <a:cubicBezTo>
                    <a:pt x="6" y="39"/>
                    <a:pt x="9" y="41"/>
                    <a:pt x="12" y="42"/>
                  </a:cubicBezTo>
                  <a:cubicBezTo>
                    <a:pt x="13" y="43"/>
                    <a:pt x="13" y="43"/>
                    <a:pt x="14" y="43"/>
                  </a:cubicBezTo>
                  <a:cubicBezTo>
                    <a:pt x="17" y="45"/>
                    <a:pt x="21" y="45"/>
                    <a:pt x="25" y="45"/>
                  </a:cubicBezTo>
                  <a:cubicBezTo>
                    <a:pt x="27" y="45"/>
                    <a:pt x="30" y="46"/>
                    <a:pt x="32" y="45"/>
                  </a:cubicBezTo>
                  <a:cubicBezTo>
                    <a:pt x="33" y="45"/>
                    <a:pt x="34" y="45"/>
                    <a:pt x="34" y="44"/>
                  </a:cubicBezTo>
                  <a:cubicBezTo>
                    <a:pt x="38" y="44"/>
                    <a:pt x="39" y="37"/>
                    <a:pt x="34" y="37"/>
                  </a:cubicBezTo>
                  <a:close/>
                </a:path>
              </a:pathLst>
            </a:custGeom>
            <a:solidFill>
              <a:srgbClr val="739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5"/>
            <p:cNvSpPr/>
            <p:nvPr>
              <p:custDataLst>
                <p:tags r:id="rId15"/>
              </p:custDataLst>
            </p:nvPr>
          </p:nvSpPr>
          <p:spPr bwMode="auto">
            <a:xfrm>
              <a:off x="6338888" y="2730500"/>
              <a:ext cx="569913" cy="458788"/>
            </a:xfrm>
            <a:custGeom>
              <a:avLst/>
              <a:gdLst>
                <a:gd name="T0" fmla="*/ 115 w 118"/>
                <a:gd name="T1" fmla="*/ 12 h 95"/>
                <a:gd name="T2" fmla="*/ 114 w 118"/>
                <a:gd name="T3" fmla="*/ 9 h 95"/>
                <a:gd name="T4" fmla="*/ 115 w 118"/>
                <a:gd name="T5" fmla="*/ 7 h 95"/>
                <a:gd name="T6" fmla="*/ 109 w 118"/>
                <a:gd name="T7" fmla="*/ 3 h 95"/>
                <a:gd name="T8" fmla="*/ 106 w 118"/>
                <a:gd name="T9" fmla="*/ 12 h 95"/>
                <a:gd name="T10" fmla="*/ 106 w 118"/>
                <a:gd name="T11" fmla="*/ 15 h 95"/>
                <a:gd name="T12" fmla="*/ 81 w 118"/>
                <a:gd name="T13" fmla="*/ 63 h 95"/>
                <a:gd name="T14" fmla="*/ 74 w 118"/>
                <a:gd name="T15" fmla="*/ 66 h 95"/>
                <a:gd name="T16" fmla="*/ 22 w 118"/>
                <a:gd name="T17" fmla="*/ 13 h 95"/>
                <a:gd name="T18" fmla="*/ 15 w 118"/>
                <a:gd name="T19" fmla="*/ 12 h 95"/>
                <a:gd name="T20" fmla="*/ 5 w 118"/>
                <a:gd name="T21" fmla="*/ 22 h 95"/>
                <a:gd name="T22" fmla="*/ 5 w 118"/>
                <a:gd name="T23" fmla="*/ 22 h 95"/>
                <a:gd name="T24" fmla="*/ 0 w 118"/>
                <a:gd name="T25" fmla="*/ 26 h 95"/>
                <a:gd name="T26" fmla="*/ 3 w 118"/>
                <a:gd name="T27" fmla="*/ 29 h 95"/>
                <a:gd name="T28" fmla="*/ 47 w 118"/>
                <a:gd name="T29" fmla="*/ 83 h 95"/>
                <a:gd name="T30" fmla="*/ 88 w 118"/>
                <a:gd name="T31" fmla="*/ 84 h 95"/>
                <a:gd name="T32" fmla="*/ 93 w 118"/>
                <a:gd name="T33" fmla="*/ 83 h 95"/>
                <a:gd name="T34" fmla="*/ 94 w 118"/>
                <a:gd name="T35" fmla="*/ 81 h 95"/>
                <a:gd name="T36" fmla="*/ 95 w 118"/>
                <a:gd name="T37" fmla="*/ 80 h 95"/>
                <a:gd name="T38" fmla="*/ 96 w 118"/>
                <a:gd name="T39" fmla="*/ 75 h 95"/>
                <a:gd name="T40" fmla="*/ 110 w 118"/>
                <a:gd name="T41" fmla="*/ 40 h 95"/>
                <a:gd name="T42" fmla="*/ 116 w 118"/>
                <a:gd name="T43" fmla="*/ 26 h 95"/>
                <a:gd name="T44" fmla="*/ 114 w 118"/>
                <a:gd name="T45" fmla="*/ 14 h 95"/>
                <a:gd name="T46" fmla="*/ 115 w 118"/>
                <a:gd name="T47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95">
                  <a:moveTo>
                    <a:pt x="115" y="12"/>
                  </a:moveTo>
                  <a:cubicBezTo>
                    <a:pt x="115" y="11"/>
                    <a:pt x="115" y="10"/>
                    <a:pt x="114" y="9"/>
                  </a:cubicBezTo>
                  <a:cubicBezTo>
                    <a:pt x="115" y="8"/>
                    <a:pt x="115" y="7"/>
                    <a:pt x="115" y="7"/>
                  </a:cubicBezTo>
                  <a:cubicBezTo>
                    <a:pt x="118" y="3"/>
                    <a:pt x="112" y="0"/>
                    <a:pt x="109" y="3"/>
                  </a:cubicBezTo>
                  <a:cubicBezTo>
                    <a:pt x="108" y="6"/>
                    <a:pt x="105" y="9"/>
                    <a:pt x="106" y="12"/>
                  </a:cubicBezTo>
                  <a:cubicBezTo>
                    <a:pt x="106" y="13"/>
                    <a:pt x="106" y="14"/>
                    <a:pt x="106" y="15"/>
                  </a:cubicBezTo>
                  <a:cubicBezTo>
                    <a:pt x="100" y="32"/>
                    <a:pt x="92" y="49"/>
                    <a:pt x="81" y="63"/>
                  </a:cubicBezTo>
                  <a:cubicBezTo>
                    <a:pt x="79" y="65"/>
                    <a:pt x="76" y="65"/>
                    <a:pt x="74" y="66"/>
                  </a:cubicBezTo>
                  <a:cubicBezTo>
                    <a:pt x="53" y="60"/>
                    <a:pt x="27" y="25"/>
                    <a:pt x="22" y="13"/>
                  </a:cubicBezTo>
                  <a:cubicBezTo>
                    <a:pt x="21" y="10"/>
                    <a:pt x="17" y="10"/>
                    <a:pt x="15" y="12"/>
                  </a:cubicBezTo>
                  <a:cubicBezTo>
                    <a:pt x="11" y="15"/>
                    <a:pt x="8" y="18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2"/>
                    <a:pt x="0" y="23"/>
                    <a:pt x="0" y="26"/>
                  </a:cubicBezTo>
                  <a:cubicBezTo>
                    <a:pt x="0" y="28"/>
                    <a:pt x="2" y="29"/>
                    <a:pt x="3" y="29"/>
                  </a:cubicBezTo>
                  <a:cubicBezTo>
                    <a:pt x="16" y="49"/>
                    <a:pt x="28" y="68"/>
                    <a:pt x="47" y="83"/>
                  </a:cubicBezTo>
                  <a:cubicBezTo>
                    <a:pt x="63" y="95"/>
                    <a:pt x="74" y="92"/>
                    <a:pt x="88" y="84"/>
                  </a:cubicBezTo>
                  <a:cubicBezTo>
                    <a:pt x="90" y="85"/>
                    <a:pt x="92" y="85"/>
                    <a:pt x="93" y="83"/>
                  </a:cubicBezTo>
                  <a:cubicBezTo>
                    <a:pt x="93" y="82"/>
                    <a:pt x="93" y="81"/>
                    <a:pt x="94" y="81"/>
                  </a:cubicBezTo>
                  <a:cubicBezTo>
                    <a:pt x="94" y="80"/>
                    <a:pt x="95" y="80"/>
                    <a:pt x="95" y="80"/>
                  </a:cubicBezTo>
                  <a:cubicBezTo>
                    <a:pt x="97" y="79"/>
                    <a:pt x="97" y="76"/>
                    <a:pt x="96" y="75"/>
                  </a:cubicBezTo>
                  <a:cubicBezTo>
                    <a:pt x="101" y="63"/>
                    <a:pt x="104" y="51"/>
                    <a:pt x="110" y="40"/>
                  </a:cubicBezTo>
                  <a:cubicBezTo>
                    <a:pt x="112" y="36"/>
                    <a:pt x="115" y="31"/>
                    <a:pt x="116" y="26"/>
                  </a:cubicBezTo>
                  <a:cubicBezTo>
                    <a:pt x="116" y="23"/>
                    <a:pt x="115" y="18"/>
                    <a:pt x="114" y="14"/>
                  </a:cubicBezTo>
                  <a:cubicBezTo>
                    <a:pt x="114" y="13"/>
                    <a:pt x="115" y="13"/>
                    <a:pt x="115" y="12"/>
                  </a:cubicBezTo>
                  <a:close/>
                </a:path>
              </a:pathLst>
            </a:custGeom>
            <a:solidFill>
              <a:srgbClr val="739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76"/>
            <p:cNvSpPr/>
            <p:nvPr>
              <p:custDataLst>
                <p:tags r:id="rId16"/>
              </p:custDataLst>
            </p:nvPr>
          </p:nvSpPr>
          <p:spPr bwMode="auto">
            <a:xfrm>
              <a:off x="6894513" y="2841625"/>
              <a:ext cx="825500" cy="1101725"/>
            </a:xfrm>
            <a:custGeom>
              <a:avLst/>
              <a:gdLst>
                <a:gd name="T0" fmla="*/ 171 w 171"/>
                <a:gd name="T1" fmla="*/ 204 h 228"/>
                <a:gd name="T2" fmla="*/ 167 w 171"/>
                <a:gd name="T3" fmla="*/ 173 h 228"/>
                <a:gd name="T4" fmla="*/ 167 w 171"/>
                <a:gd name="T5" fmla="*/ 170 h 228"/>
                <a:gd name="T6" fmla="*/ 164 w 171"/>
                <a:gd name="T7" fmla="*/ 147 h 228"/>
                <a:gd name="T8" fmla="*/ 159 w 171"/>
                <a:gd name="T9" fmla="*/ 145 h 228"/>
                <a:gd name="T10" fmla="*/ 156 w 171"/>
                <a:gd name="T11" fmla="*/ 147 h 228"/>
                <a:gd name="T12" fmla="*/ 155 w 171"/>
                <a:gd name="T13" fmla="*/ 147 h 228"/>
                <a:gd name="T14" fmla="*/ 136 w 171"/>
                <a:gd name="T15" fmla="*/ 156 h 228"/>
                <a:gd name="T16" fmla="*/ 131 w 171"/>
                <a:gd name="T17" fmla="*/ 152 h 228"/>
                <a:gd name="T18" fmla="*/ 96 w 171"/>
                <a:gd name="T19" fmla="*/ 172 h 228"/>
                <a:gd name="T20" fmla="*/ 83 w 171"/>
                <a:gd name="T21" fmla="*/ 178 h 228"/>
                <a:gd name="T22" fmla="*/ 66 w 171"/>
                <a:gd name="T23" fmla="*/ 152 h 228"/>
                <a:gd name="T24" fmla="*/ 65 w 171"/>
                <a:gd name="T25" fmla="*/ 150 h 228"/>
                <a:gd name="T26" fmla="*/ 61 w 171"/>
                <a:gd name="T27" fmla="*/ 149 h 228"/>
                <a:gd name="T28" fmla="*/ 58 w 171"/>
                <a:gd name="T29" fmla="*/ 148 h 228"/>
                <a:gd name="T30" fmla="*/ 50 w 171"/>
                <a:gd name="T31" fmla="*/ 140 h 228"/>
                <a:gd name="T32" fmla="*/ 51 w 171"/>
                <a:gd name="T33" fmla="*/ 127 h 228"/>
                <a:gd name="T34" fmla="*/ 50 w 171"/>
                <a:gd name="T35" fmla="*/ 125 h 228"/>
                <a:gd name="T36" fmla="*/ 52 w 171"/>
                <a:gd name="T37" fmla="*/ 113 h 228"/>
                <a:gd name="T38" fmla="*/ 44 w 171"/>
                <a:gd name="T39" fmla="*/ 89 h 228"/>
                <a:gd name="T40" fmla="*/ 44 w 171"/>
                <a:gd name="T41" fmla="*/ 88 h 228"/>
                <a:gd name="T42" fmla="*/ 29 w 171"/>
                <a:gd name="T43" fmla="*/ 45 h 228"/>
                <a:gd name="T44" fmla="*/ 26 w 171"/>
                <a:gd name="T45" fmla="*/ 33 h 228"/>
                <a:gd name="T46" fmla="*/ 21 w 171"/>
                <a:gd name="T47" fmla="*/ 21 h 228"/>
                <a:gd name="T48" fmla="*/ 19 w 171"/>
                <a:gd name="T49" fmla="*/ 15 h 228"/>
                <a:gd name="T50" fmla="*/ 16 w 171"/>
                <a:gd name="T51" fmla="*/ 13 h 228"/>
                <a:gd name="T52" fmla="*/ 8 w 171"/>
                <a:gd name="T53" fmla="*/ 3 h 228"/>
                <a:gd name="T54" fmla="*/ 3 w 171"/>
                <a:gd name="T55" fmla="*/ 8 h 228"/>
                <a:gd name="T56" fmla="*/ 15 w 171"/>
                <a:gd name="T57" fmla="*/ 26 h 228"/>
                <a:gd name="T58" fmla="*/ 24 w 171"/>
                <a:gd name="T59" fmla="*/ 53 h 228"/>
                <a:gd name="T60" fmla="*/ 27 w 171"/>
                <a:gd name="T61" fmla="*/ 62 h 228"/>
                <a:gd name="T62" fmla="*/ 35 w 171"/>
                <a:gd name="T63" fmla="*/ 87 h 228"/>
                <a:gd name="T64" fmla="*/ 37 w 171"/>
                <a:gd name="T65" fmla="*/ 92 h 228"/>
                <a:gd name="T66" fmla="*/ 38 w 171"/>
                <a:gd name="T67" fmla="*/ 107 h 228"/>
                <a:gd name="T68" fmla="*/ 40 w 171"/>
                <a:gd name="T69" fmla="*/ 130 h 228"/>
                <a:gd name="T70" fmla="*/ 40 w 171"/>
                <a:gd name="T71" fmla="*/ 144 h 228"/>
                <a:gd name="T72" fmla="*/ 57 w 171"/>
                <a:gd name="T73" fmla="*/ 156 h 228"/>
                <a:gd name="T74" fmla="*/ 58 w 171"/>
                <a:gd name="T75" fmla="*/ 156 h 228"/>
                <a:gd name="T76" fmla="*/ 61 w 171"/>
                <a:gd name="T77" fmla="*/ 156 h 228"/>
                <a:gd name="T78" fmla="*/ 70 w 171"/>
                <a:gd name="T79" fmla="*/ 174 h 228"/>
                <a:gd name="T80" fmla="*/ 82 w 171"/>
                <a:gd name="T81" fmla="*/ 186 h 228"/>
                <a:gd name="T82" fmla="*/ 84 w 171"/>
                <a:gd name="T83" fmla="*/ 186 h 228"/>
                <a:gd name="T84" fmla="*/ 84 w 171"/>
                <a:gd name="T85" fmla="*/ 186 h 228"/>
                <a:gd name="T86" fmla="*/ 86 w 171"/>
                <a:gd name="T87" fmla="*/ 185 h 228"/>
                <a:gd name="T88" fmla="*/ 88 w 171"/>
                <a:gd name="T89" fmla="*/ 185 h 228"/>
                <a:gd name="T90" fmla="*/ 131 w 171"/>
                <a:gd name="T91" fmla="*/ 172 h 228"/>
                <a:gd name="T92" fmla="*/ 133 w 171"/>
                <a:gd name="T93" fmla="*/ 180 h 228"/>
                <a:gd name="T94" fmla="*/ 133 w 171"/>
                <a:gd name="T95" fmla="*/ 197 h 228"/>
                <a:gd name="T96" fmla="*/ 137 w 171"/>
                <a:gd name="T97" fmla="*/ 210 h 228"/>
                <a:gd name="T98" fmla="*/ 137 w 171"/>
                <a:gd name="T99" fmla="*/ 211 h 228"/>
                <a:gd name="T100" fmla="*/ 137 w 171"/>
                <a:gd name="T101" fmla="*/ 224 h 228"/>
                <a:gd name="T102" fmla="*/ 141 w 171"/>
                <a:gd name="T103" fmla="*/ 227 h 228"/>
                <a:gd name="T104" fmla="*/ 157 w 171"/>
                <a:gd name="T105" fmla="*/ 220 h 228"/>
                <a:gd name="T106" fmla="*/ 158 w 171"/>
                <a:gd name="T107" fmla="*/ 219 h 228"/>
                <a:gd name="T108" fmla="*/ 158 w 171"/>
                <a:gd name="T109" fmla="*/ 218 h 228"/>
                <a:gd name="T110" fmla="*/ 166 w 171"/>
                <a:gd name="T111" fmla="*/ 210 h 228"/>
                <a:gd name="T112" fmla="*/ 169 w 171"/>
                <a:gd name="T113" fmla="*/ 208 h 228"/>
                <a:gd name="T114" fmla="*/ 171 w 171"/>
                <a:gd name="T115" fmla="*/ 20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1" h="228">
                  <a:moveTo>
                    <a:pt x="171" y="204"/>
                  </a:moveTo>
                  <a:cubicBezTo>
                    <a:pt x="170" y="194"/>
                    <a:pt x="169" y="183"/>
                    <a:pt x="167" y="173"/>
                  </a:cubicBezTo>
                  <a:cubicBezTo>
                    <a:pt x="167" y="172"/>
                    <a:pt x="167" y="171"/>
                    <a:pt x="167" y="170"/>
                  </a:cubicBezTo>
                  <a:cubicBezTo>
                    <a:pt x="166" y="162"/>
                    <a:pt x="166" y="155"/>
                    <a:pt x="164" y="147"/>
                  </a:cubicBezTo>
                  <a:cubicBezTo>
                    <a:pt x="163" y="145"/>
                    <a:pt x="161" y="144"/>
                    <a:pt x="159" y="145"/>
                  </a:cubicBezTo>
                  <a:cubicBezTo>
                    <a:pt x="158" y="146"/>
                    <a:pt x="157" y="146"/>
                    <a:pt x="156" y="147"/>
                  </a:cubicBezTo>
                  <a:cubicBezTo>
                    <a:pt x="156" y="147"/>
                    <a:pt x="156" y="147"/>
                    <a:pt x="155" y="147"/>
                  </a:cubicBezTo>
                  <a:cubicBezTo>
                    <a:pt x="149" y="150"/>
                    <a:pt x="142" y="153"/>
                    <a:pt x="136" y="156"/>
                  </a:cubicBezTo>
                  <a:cubicBezTo>
                    <a:pt x="136" y="154"/>
                    <a:pt x="134" y="151"/>
                    <a:pt x="131" y="152"/>
                  </a:cubicBezTo>
                  <a:cubicBezTo>
                    <a:pt x="119" y="159"/>
                    <a:pt x="108" y="165"/>
                    <a:pt x="96" y="172"/>
                  </a:cubicBezTo>
                  <a:cubicBezTo>
                    <a:pt x="92" y="174"/>
                    <a:pt x="87" y="176"/>
                    <a:pt x="83" y="178"/>
                  </a:cubicBezTo>
                  <a:cubicBezTo>
                    <a:pt x="78" y="169"/>
                    <a:pt x="71" y="161"/>
                    <a:pt x="66" y="152"/>
                  </a:cubicBezTo>
                  <a:cubicBezTo>
                    <a:pt x="66" y="151"/>
                    <a:pt x="66" y="150"/>
                    <a:pt x="65" y="150"/>
                  </a:cubicBezTo>
                  <a:cubicBezTo>
                    <a:pt x="64" y="148"/>
                    <a:pt x="62" y="148"/>
                    <a:pt x="61" y="149"/>
                  </a:cubicBezTo>
                  <a:cubicBezTo>
                    <a:pt x="60" y="149"/>
                    <a:pt x="59" y="149"/>
                    <a:pt x="58" y="148"/>
                  </a:cubicBezTo>
                  <a:cubicBezTo>
                    <a:pt x="55" y="146"/>
                    <a:pt x="52" y="143"/>
                    <a:pt x="50" y="140"/>
                  </a:cubicBezTo>
                  <a:cubicBezTo>
                    <a:pt x="49" y="136"/>
                    <a:pt x="50" y="132"/>
                    <a:pt x="51" y="127"/>
                  </a:cubicBezTo>
                  <a:cubicBezTo>
                    <a:pt x="51" y="126"/>
                    <a:pt x="51" y="125"/>
                    <a:pt x="50" y="125"/>
                  </a:cubicBezTo>
                  <a:cubicBezTo>
                    <a:pt x="51" y="120"/>
                    <a:pt x="52" y="116"/>
                    <a:pt x="52" y="113"/>
                  </a:cubicBezTo>
                  <a:cubicBezTo>
                    <a:pt x="51" y="105"/>
                    <a:pt x="48" y="97"/>
                    <a:pt x="44" y="89"/>
                  </a:cubicBezTo>
                  <a:cubicBezTo>
                    <a:pt x="44" y="89"/>
                    <a:pt x="44" y="89"/>
                    <a:pt x="44" y="88"/>
                  </a:cubicBezTo>
                  <a:cubicBezTo>
                    <a:pt x="41" y="74"/>
                    <a:pt x="35" y="60"/>
                    <a:pt x="29" y="45"/>
                  </a:cubicBezTo>
                  <a:cubicBezTo>
                    <a:pt x="28" y="41"/>
                    <a:pt x="27" y="37"/>
                    <a:pt x="26" y="33"/>
                  </a:cubicBezTo>
                  <a:cubicBezTo>
                    <a:pt x="25" y="28"/>
                    <a:pt x="23" y="25"/>
                    <a:pt x="21" y="21"/>
                  </a:cubicBezTo>
                  <a:cubicBezTo>
                    <a:pt x="20" y="19"/>
                    <a:pt x="20" y="17"/>
                    <a:pt x="19" y="15"/>
                  </a:cubicBezTo>
                  <a:cubicBezTo>
                    <a:pt x="19" y="13"/>
                    <a:pt x="17" y="13"/>
                    <a:pt x="16" y="13"/>
                  </a:cubicBezTo>
                  <a:cubicBezTo>
                    <a:pt x="13" y="10"/>
                    <a:pt x="11" y="7"/>
                    <a:pt x="8" y="3"/>
                  </a:cubicBezTo>
                  <a:cubicBezTo>
                    <a:pt x="5" y="0"/>
                    <a:pt x="0" y="5"/>
                    <a:pt x="3" y="8"/>
                  </a:cubicBezTo>
                  <a:cubicBezTo>
                    <a:pt x="8" y="14"/>
                    <a:pt x="12" y="20"/>
                    <a:pt x="15" y="26"/>
                  </a:cubicBezTo>
                  <a:cubicBezTo>
                    <a:pt x="17" y="35"/>
                    <a:pt x="21" y="44"/>
                    <a:pt x="24" y="53"/>
                  </a:cubicBezTo>
                  <a:cubicBezTo>
                    <a:pt x="25" y="56"/>
                    <a:pt x="26" y="59"/>
                    <a:pt x="27" y="62"/>
                  </a:cubicBezTo>
                  <a:cubicBezTo>
                    <a:pt x="29" y="71"/>
                    <a:pt x="32" y="79"/>
                    <a:pt x="35" y="87"/>
                  </a:cubicBezTo>
                  <a:cubicBezTo>
                    <a:pt x="36" y="89"/>
                    <a:pt x="36" y="90"/>
                    <a:pt x="37" y="92"/>
                  </a:cubicBezTo>
                  <a:cubicBezTo>
                    <a:pt x="38" y="97"/>
                    <a:pt x="38" y="102"/>
                    <a:pt x="38" y="107"/>
                  </a:cubicBezTo>
                  <a:cubicBezTo>
                    <a:pt x="39" y="115"/>
                    <a:pt x="39" y="123"/>
                    <a:pt x="40" y="130"/>
                  </a:cubicBezTo>
                  <a:cubicBezTo>
                    <a:pt x="38" y="134"/>
                    <a:pt x="37" y="139"/>
                    <a:pt x="40" y="144"/>
                  </a:cubicBezTo>
                  <a:cubicBezTo>
                    <a:pt x="44" y="152"/>
                    <a:pt x="49" y="155"/>
                    <a:pt x="57" y="156"/>
                  </a:cubicBezTo>
                  <a:cubicBezTo>
                    <a:pt x="57" y="156"/>
                    <a:pt x="58" y="156"/>
                    <a:pt x="58" y="156"/>
                  </a:cubicBezTo>
                  <a:cubicBezTo>
                    <a:pt x="59" y="156"/>
                    <a:pt x="60" y="156"/>
                    <a:pt x="61" y="156"/>
                  </a:cubicBezTo>
                  <a:cubicBezTo>
                    <a:pt x="64" y="162"/>
                    <a:pt x="66" y="168"/>
                    <a:pt x="70" y="174"/>
                  </a:cubicBezTo>
                  <a:cubicBezTo>
                    <a:pt x="72" y="179"/>
                    <a:pt x="76" y="184"/>
                    <a:pt x="82" y="186"/>
                  </a:cubicBezTo>
                  <a:cubicBezTo>
                    <a:pt x="82" y="186"/>
                    <a:pt x="83" y="186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5" y="186"/>
                    <a:pt x="86" y="186"/>
                    <a:pt x="86" y="185"/>
                  </a:cubicBezTo>
                  <a:cubicBezTo>
                    <a:pt x="87" y="185"/>
                    <a:pt x="87" y="185"/>
                    <a:pt x="88" y="185"/>
                  </a:cubicBezTo>
                  <a:cubicBezTo>
                    <a:pt x="102" y="180"/>
                    <a:pt x="117" y="176"/>
                    <a:pt x="131" y="172"/>
                  </a:cubicBezTo>
                  <a:cubicBezTo>
                    <a:pt x="132" y="175"/>
                    <a:pt x="132" y="177"/>
                    <a:pt x="133" y="180"/>
                  </a:cubicBezTo>
                  <a:cubicBezTo>
                    <a:pt x="132" y="186"/>
                    <a:pt x="132" y="192"/>
                    <a:pt x="133" y="197"/>
                  </a:cubicBezTo>
                  <a:cubicBezTo>
                    <a:pt x="134" y="202"/>
                    <a:pt x="135" y="206"/>
                    <a:pt x="137" y="210"/>
                  </a:cubicBezTo>
                  <a:cubicBezTo>
                    <a:pt x="137" y="211"/>
                    <a:pt x="137" y="211"/>
                    <a:pt x="137" y="211"/>
                  </a:cubicBezTo>
                  <a:cubicBezTo>
                    <a:pt x="137" y="215"/>
                    <a:pt x="137" y="219"/>
                    <a:pt x="137" y="224"/>
                  </a:cubicBezTo>
                  <a:cubicBezTo>
                    <a:pt x="137" y="226"/>
                    <a:pt x="139" y="228"/>
                    <a:pt x="141" y="227"/>
                  </a:cubicBezTo>
                  <a:cubicBezTo>
                    <a:pt x="147" y="225"/>
                    <a:pt x="152" y="223"/>
                    <a:pt x="157" y="220"/>
                  </a:cubicBezTo>
                  <a:cubicBezTo>
                    <a:pt x="157" y="219"/>
                    <a:pt x="158" y="219"/>
                    <a:pt x="158" y="219"/>
                  </a:cubicBezTo>
                  <a:cubicBezTo>
                    <a:pt x="158" y="218"/>
                    <a:pt x="158" y="218"/>
                    <a:pt x="158" y="218"/>
                  </a:cubicBezTo>
                  <a:cubicBezTo>
                    <a:pt x="162" y="216"/>
                    <a:pt x="164" y="213"/>
                    <a:pt x="166" y="210"/>
                  </a:cubicBezTo>
                  <a:cubicBezTo>
                    <a:pt x="167" y="209"/>
                    <a:pt x="169" y="209"/>
                    <a:pt x="169" y="208"/>
                  </a:cubicBezTo>
                  <a:cubicBezTo>
                    <a:pt x="170" y="207"/>
                    <a:pt x="171" y="206"/>
                    <a:pt x="171" y="204"/>
                  </a:cubicBezTo>
                  <a:close/>
                </a:path>
              </a:pathLst>
            </a:custGeom>
            <a:solidFill>
              <a:srgbClr val="739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77"/>
            <p:cNvSpPr/>
            <p:nvPr>
              <p:custDataLst>
                <p:tags r:id="rId17"/>
              </p:custDataLst>
            </p:nvPr>
          </p:nvSpPr>
          <p:spPr bwMode="auto">
            <a:xfrm>
              <a:off x="7566026" y="2682875"/>
              <a:ext cx="139700" cy="241300"/>
            </a:xfrm>
            <a:custGeom>
              <a:avLst/>
              <a:gdLst>
                <a:gd name="T0" fmla="*/ 27 w 29"/>
                <a:gd name="T1" fmla="*/ 45 h 50"/>
                <a:gd name="T2" fmla="*/ 22 w 29"/>
                <a:gd name="T3" fmla="*/ 29 h 50"/>
                <a:gd name="T4" fmla="*/ 13 w 29"/>
                <a:gd name="T5" fmla="*/ 6 h 50"/>
                <a:gd name="T6" fmla="*/ 10 w 29"/>
                <a:gd name="T7" fmla="*/ 5 h 50"/>
                <a:gd name="T8" fmla="*/ 8 w 29"/>
                <a:gd name="T9" fmla="*/ 3 h 50"/>
                <a:gd name="T10" fmla="*/ 3 w 29"/>
                <a:gd name="T11" fmla="*/ 8 h 50"/>
                <a:gd name="T12" fmla="*/ 17 w 29"/>
                <a:gd name="T13" fmla="*/ 44 h 50"/>
                <a:gd name="T14" fmla="*/ 21 w 29"/>
                <a:gd name="T15" fmla="*/ 47 h 50"/>
                <a:gd name="T16" fmla="*/ 27 w 29"/>
                <a:gd name="T17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27" y="45"/>
                  </a:moveTo>
                  <a:cubicBezTo>
                    <a:pt x="25" y="40"/>
                    <a:pt x="24" y="34"/>
                    <a:pt x="22" y="29"/>
                  </a:cubicBezTo>
                  <a:cubicBezTo>
                    <a:pt x="20" y="21"/>
                    <a:pt x="17" y="13"/>
                    <a:pt x="13" y="6"/>
                  </a:cubicBezTo>
                  <a:cubicBezTo>
                    <a:pt x="12" y="5"/>
                    <a:pt x="11" y="4"/>
                    <a:pt x="10" y="5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5" y="0"/>
                    <a:pt x="0" y="5"/>
                    <a:pt x="3" y="8"/>
                  </a:cubicBezTo>
                  <a:cubicBezTo>
                    <a:pt x="12" y="17"/>
                    <a:pt x="16" y="31"/>
                    <a:pt x="17" y="44"/>
                  </a:cubicBezTo>
                  <a:cubicBezTo>
                    <a:pt x="17" y="46"/>
                    <a:pt x="19" y="47"/>
                    <a:pt x="21" y="47"/>
                  </a:cubicBezTo>
                  <a:cubicBezTo>
                    <a:pt x="23" y="50"/>
                    <a:pt x="29" y="49"/>
                    <a:pt x="27" y="45"/>
                  </a:cubicBezTo>
                  <a:close/>
                </a:path>
              </a:pathLst>
            </a:custGeom>
            <a:solidFill>
              <a:srgbClr val="739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78"/>
            <p:cNvSpPr/>
            <p:nvPr>
              <p:custDataLst>
                <p:tags r:id="rId18"/>
              </p:custDataLst>
            </p:nvPr>
          </p:nvSpPr>
          <p:spPr bwMode="auto">
            <a:xfrm>
              <a:off x="7334251" y="3044825"/>
              <a:ext cx="579438" cy="482600"/>
            </a:xfrm>
            <a:custGeom>
              <a:avLst/>
              <a:gdLst>
                <a:gd name="T0" fmla="*/ 116 w 120"/>
                <a:gd name="T1" fmla="*/ 7 h 100"/>
                <a:gd name="T2" fmla="*/ 115 w 120"/>
                <a:gd name="T3" fmla="*/ 6 h 100"/>
                <a:gd name="T4" fmla="*/ 115 w 120"/>
                <a:gd name="T5" fmla="*/ 4 h 100"/>
                <a:gd name="T6" fmla="*/ 108 w 120"/>
                <a:gd name="T7" fmla="*/ 5 h 100"/>
                <a:gd name="T8" fmla="*/ 107 w 120"/>
                <a:gd name="T9" fmla="*/ 12 h 100"/>
                <a:gd name="T10" fmla="*/ 73 w 120"/>
                <a:gd name="T11" fmla="*/ 57 h 100"/>
                <a:gd name="T12" fmla="*/ 5 w 120"/>
                <a:gd name="T13" fmla="*/ 84 h 100"/>
                <a:gd name="T14" fmla="*/ 3 w 120"/>
                <a:gd name="T15" fmla="*/ 87 h 100"/>
                <a:gd name="T16" fmla="*/ 4 w 120"/>
                <a:gd name="T17" fmla="*/ 90 h 100"/>
                <a:gd name="T18" fmla="*/ 4 w 120"/>
                <a:gd name="T19" fmla="*/ 97 h 100"/>
                <a:gd name="T20" fmla="*/ 31 w 120"/>
                <a:gd name="T21" fmla="*/ 98 h 100"/>
                <a:gd name="T22" fmla="*/ 35 w 120"/>
                <a:gd name="T23" fmla="*/ 99 h 100"/>
                <a:gd name="T24" fmla="*/ 40 w 120"/>
                <a:gd name="T25" fmla="*/ 96 h 100"/>
                <a:gd name="T26" fmla="*/ 85 w 120"/>
                <a:gd name="T27" fmla="*/ 72 h 100"/>
                <a:gd name="T28" fmla="*/ 100 w 120"/>
                <a:gd name="T29" fmla="*/ 59 h 100"/>
                <a:gd name="T30" fmla="*/ 116 w 120"/>
                <a:gd name="T31" fmla="*/ 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0">
                  <a:moveTo>
                    <a:pt x="116" y="7"/>
                  </a:moveTo>
                  <a:cubicBezTo>
                    <a:pt x="116" y="7"/>
                    <a:pt x="116" y="6"/>
                    <a:pt x="115" y="6"/>
                  </a:cubicBezTo>
                  <a:cubicBezTo>
                    <a:pt x="115" y="5"/>
                    <a:pt x="115" y="4"/>
                    <a:pt x="115" y="4"/>
                  </a:cubicBezTo>
                  <a:cubicBezTo>
                    <a:pt x="114" y="0"/>
                    <a:pt x="108" y="1"/>
                    <a:pt x="108" y="5"/>
                  </a:cubicBezTo>
                  <a:cubicBezTo>
                    <a:pt x="108" y="7"/>
                    <a:pt x="107" y="10"/>
                    <a:pt x="107" y="12"/>
                  </a:cubicBezTo>
                  <a:cubicBezTo>
                    <a:pt x="100" y="30"/>
                    <a:pt x="88" y="45"/>
                    <a:pt x="73" y="57"/>
                  </a:cubicBezTo>
                  <a:cubicBezTo>
                    <a:pt x="53" y="74"/>
                    <a:pt x="30" y="78"/>
                    <a:pt x="5" y="84"/>
                  </a:cubicBezTo>
                  <a:cubicBezTo>
                    <a:pt x="3" y="84"/>
                    <a:pt x="3" y="86"/>
                    <a:pt x="3" y="87"/>
                  </a:cubicBezTo>
                  <a:cubicBezTo>
                    <a:pt x="3" y="88"/>
                    <a:pt x="3" y="89"/>
                    <a:pt x="4" y="90"/>
                  </a:cubicBezTo>
                  <a:cubicBezTo>
                    <a:pt x="1" y="91"/>
                    <a:pt x="0" y="95"/>
                    <a:pt x="4" y="97"/>
                  </a:cubicBezTo>
                  <a:cubicBezTo>
                    <a:pt x="12" y="99"/>
                    <a:pt x="21" y="100"/>
                    <a:pt x="31" y="98"/>
                  </a:cubicBezTo>
                  <a:cubicBezTo>
                    <a:pt x="32" y="99"/>
                    <a:pt x="34" y="100"/>
                    <a:pt x="35" y="99"/>
                  </a:cubicBezTo>
                  <a:cubicBezTo>
                    <a:pt x="37" y="98"/>
                    <a:pt x="38" y="97"/>
                    <a:pt x="40" y="96"/>
                  </a:cubicBezTo>
                  <a:cubicBezTo>
                    <a:pt x="56" y="92"/>
                    <a:pt x="72" y="84"/>
                    <a:pt x="85" y="72"/>
                  </a:cubicBezTo>
                  <a:cubicBezTo>
                    <a:pt x="90" y="69"/>
                    <a:pt x="95" y="64"/>
                    <a:pt x="100" y="59"/>
                  </a:cubicBezTo>
                  <a:cubicBezTo>
                    <a:pt x="113" y="45"/>
                    <a:pt x="120" y="26"/>
                    <a:pt x="116" y="7"/>
                  </a:cubicBezTo>
                  <a:close/>
                </a:path>
              </a:pathLst>
            </a:custGeom>
            <a:solidFill>
              <a:srgbClr val="739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9"/>
            <p:cNvSpPr/>
            <p:nvPr>
              <p:custDataLst>
                <p:tags r:id="rId19"/>
              </p:custDataLst>
            </p:nvPr>
          </p:nvSpPr>
          <p:spPr bwMode="auto">
            <a:xfrm>
              <a:off x="6681788" y="3875088"/>
              <a:ext cx="1073150" cy="377825"/>
            </a:xfrm>
            <a:custGeom>
              <a:avLst/>
              <a:gdLst>
                <a:gd name="T0" fmla="*/ 217 w 222"/>
                <a:gd name="T1" fmla="*/ 40 h 78"/>
                <a:gd name="T2" fmla="*/ 209 w 222"/>
                <a:gd name="T3" fmla="*/ 6 h 78"/>
                <a:gd name="T4" fmla="*/ 202 w 222"/>
                <a:gd name="T5" fmla="*/ 6 h 78"/>
                <a:gd name="T6" fmla="*/ 195 w 222"/>
                <a:gd name="T7" fmla="*/ 12 h 78"/>
                <a:gd name="T8" fmla="*/ 161 w 222"/>
                <a:gd name="T9" fmla="*/ 18 h 78"/>
                <a:gd name="T10" fmla="*/ 135 w 222"/>
                <a:gd name="T11" fmla="*/ 23 h 78"/>
                <a:gd name="T12" fmla="*/ 91 w 222"/>
                <a:gd name="T13" fmla="*/ 15 h 78"/>
                <a:gd name="T14" fmla="*/ 82 w 222"/>
                <a:gd name="T15" fmla="*/ 17 h 78"/>
                <a:gd name="T16" fmla="*/ 79 w 222"/>
                <a:gd name="T17" fmla="*/ 16 h 78"/>
                <a:gd name="T18" fmla="*/ 48 w 222"/>
                <a:gd name="T19" fmla="*/ 14 h 78"/>
                <a:gd name="T20" fmla="*/ 23 w 222"/>
                <a:gd name="T21" fmla="*/ 11 h 78"/>
                <a:gd name="T22" fmla="*/ 12 w 222"/>
                <a:gd name="T23" fmla="*/ 3 h 78"/>
                <a:gd name="T24" fmla="*/ 8 w 222"/>
                <a:gd name="T25" fmla="*/ 9 h 78"/>
                <a:gd name="T26" fmla="*/ 8 w 222"/>
                <a:gd name="T27" fmla="*/ 13 h 78"/>
                <a:gd name="T28" fmla="*/ 0 w 222"/>
                <a:gd name="T29" fmla="*/ 50 h 78"/>
                <a:gd name="T30" fmla="*/ 2 w 222"/>
                <a:gd name="T31" fmla="*/ 58 h 78"/>
                <a:gd name="T32" fmla="*/ 22 w 222"/>
                <a:gd name="T33" fmla="*/ 18 h 78"/>
                <a:gd name="T34" fmla="*/ 27 w 222"/>
                <a:gd name="T35" fmla="*/ 19 h 78"/>
                <a:gd name="T36" fmla="*/ 40 w 222"/>
                <a:gd name="T37" fmla="*/ 21 h 78"/>
                <a:gd name="T38" fmla="*/ 37 w 222"/>
                <a:gd name="T39" fmla="*/ 24 h 78"/>
                <a:gd name="T40" fmla="*/ 34 w 222"/>
                <a:gd name="T41" fmla="*/ 38 h 78"/>
                <a:gd name="T42" fmla="*/ 34 w 222"/>
                <a:gd name="T43" fmla="*/ 66 h 78"/>
                <a:gd name="T44" fmla="*/ 48 w 222"/>
                <a:gd name="T45" fmla="*/ 71 h 78"/>
                <a:gd name="T46" fmla="*/ 50 w 222"/>
                <a:gd name="T47" fmla="*/ 63 h 78"/>
                <a:gd name="T48" fmla="*/ 50 w 222"/>
                <a:gd name="T49" fmla="*/ 63 h 78"/>
                <a:gd name="T50" fmla="*/ 50 w 222"/>
                <a:gd name="T51" fmla="*/ 61 h 78"/>
                <a:gd name="T52" fmla="*/ 51 w 222"/>
                <a:gd name="T53" fmla="*/ 52 h 78"/>
                <a:gd name="T54" fmla="*/ 55 w 222"/>
                <a:gd name="T55" fmla="*/ 23 h 78"/>
                <a:gd name="T56" fmla="*/ 73 w 222"/>
                <a:gd name="T57" fmla="*/ 57 h 78"/>
                <a:gd name="T58" fmla="*/ 92 w 222"/>
                <a:gd name="T59" fmla="*/ 71 h 78"/>
                <a:gd name="T60" fmla="*/ 97 w 222"/>
                <a:gd name="T61" fmla="*/ 59 h 78"/>
                <a:gd name="T62" fmla="*/ 99 w 222"/>
                <a:gd name="T63" fmla="*/ 28 h 78"/>
                <a:gd name="T64" fmla="*/ 98 w 222"/>
                <a:gd name="T65" fmla="*/ 25 h 78"/>
                <a:gd name="T66" fmla="*/ 135 w 222"/>
                <a:gd name="T67" fmla="*/ 72 h 78"/>
                <a:gd name="T68" fmla="*/ 139 w 222"/>
                <a:gd name="T69" fmla="*/ 69 h 78"/>
                <a:gd name="T70" fmla="*/ 140 w 222"/>
                <a:gd name="T71" fmla="*/ 61 h 78"/>
                <a:gd name="T72" fmla="*/ 139 w 222"/>
                <a:gd name="T73" fmla="*/ 54 h 78"/>
                <a:gd name="T74" fmla="*/ 137 w 222"/>
                <a:gd name="T75" fmla="*/ 30 h 78"/>
                <a:gd name="T76" fmla="*/ 167 w 222"/>
                <a:gd name="T77" fmla="*/ 55 h 78"/>
                <a:gd name="T78" fmla="*/ 186 w 222"/>
                <a:gd name="T79" fmla="*/ 54 h 78"/>
                <a:gd name="T80" fmla="*/ 195 w 222"/>
                <a:gd name="T81" fmla="*/ 19 h 78"/>
                <a:gd name="T82" fmla="*/ 196 w 222"/>
                <a:gd name="T83" fmla="*/ 23 h 78"/>
                <a:gd name="T84" fmla="*/ 212 w 222"/>
                <a:gd name="T85" fmla="*/ 53 h 78"/>
                <a:gd name="T86" fmla="*/ 216 w 222"/>
                <a:gd name="T87" fmla="*/ 49 h 78"/>
                <a:gd name="T88" fmla="*/ 220 w 222"/>
                <a:gd name="T89" fmla="*/ 4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2" h="78">
                  <a:moveTo>
                    <a:pt x="218" y="40"/>
                  </a:moveTo>
                  <a:cubicBezTo>
                    <a:pt x="217" y="40"/>
                    <a:pt x="217" y="40"/>
                    <a:pt x="217" y="40"/>
                  </a:cubicBezTo>
                  <a:cubicBezTo>
                    <a:pt x="217" y="38"/>
                    <a:pt x="217" y="36"/>
                    <a:pt x="216" y="34"/>
                  </a:cubicBezTo>
                  <a:cubicBezTo>
                    <a:pt x="215" y="25"/>
                    <a:pt x="211" y="15"/>
                    <a:pt x="209" y="6"/>
                  </a:cubicBezTo>
                  <a:cubicBezTo>
                    <a:pt x="208" y="3"/>
                    <a:pt x="202" y="3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7"/>
                    <a:pt x="199" y="8"/>
                    <a:pt x="197" y="10"/>
                  </a:cubicBezTo>
                  <a:cubicBezTo>
                    <a:pt x="196" y="10"/>
                    <a:pt x="195" y="11"/>
                    <a:pt x="195" y="12"/>
                  </a:cubicBezTo>
                  <a:cubicBezTo>
                    <a:pt x="187" y="14"/>
                    <a:pt x="178" y="16"/>
                    <a:pt x="170" y="18"/>
                  </a:cubicBezTo>
                  <a:cubicBezTo>
                    <a:pt x="167" y="18"/>
                    <a:pt x="164" y="18"/>
                    <a:pt x="161" y="18"/>
                  </a:cubicBezTo>
                  <a:cubicBezTo>
                    <a:pt x="159" y="19"/>
                    <a:pt x="158" y="19"/>
                    <a:pt x="158" y="20"/>
                  </a:cubicBezTo>
                  <a:cubicBezTo>
                    <a:pt x="150" y="22"/>
                    <a:pt x="143" y="22"/>
                    <a:pt x="135" y="23"/>
                  </a:cubicBezTo>
                  <a:cubicBezTo>
                    <a:pt x="134" y="21"/>
                    <a:pt x="131" y="21"/>
                    <a:pt x="130" y="23"/>
                  </a:cubicBezTo>
                  <a:cubicBezTo>
                    <a:pt x="117" y="22"/>
                    <a:pt x="103" y="20"/>
                    <a:pt x="91" y="15"/>
                  </a:cubicBezTo>
                  <a:cubicBezTo>
                    <a:pt x="89" y="14"/>
                    <a:pt x="87" y="15"/>
                    <a:pt x="87" y="17"/>
                  </a:cubicBezTo>
                  <a:cubicBezTo>
                    <a:pt x="85" y="16"/>
                    <a:pt x="83" y="16"/>
                    <a:pt x="82" y="17"/>
                  </a:cubicBezTo>
                  <a:cubicBezTo>
                    <a:pt x="82" y="17"/>
                    <a:pt x="82" y="17"/>
                    <a:pt x="81" y="17"/>
                  </a:cubicBezTo>
                  <a:cubicBezTo>
                    <a:pt x="81" y="16"/>
                    <a:pt x="80" y="16"/>
                    <a:pt x="79" y="16"/>
                  </a:cubicBezTo>
                  <a:cubicBezTo>
                    <a:pt x="69" y="15"/>
                    <a:pt x="60" y="15"/>
                    <a:pt x="50" y="14"/>
                  </a:cubicBezTo>
                  <a:cubicBezTo>
                    <a:pt x="50" y="14"/>
                    <a:pt x="49" y="14"/>
                    <a:pt x="48" y="14"/>
                  </a:cubicBezTo>
                  <a:cubicBezTo>
                    <a:pt x="47" y="13"/>
                    <a:pt x="46" y="13"/>
                    <a:pt x="45" y="14"/>
                  </a:cubicBezTo>
                  <a:cubicBezTo>
                    <a:pt x="37" y="13"/>
                    <a:pt x="30" y="13"/>
                    <a:pt x="23" y="11"/>
                  </a:cubicBezTo>
                  <a:cubicBezTo>
                    <a:pt x="23" y="8"/>
                    <a:pt x="19" y="7"/>
                    <a:pt x="18" y="9"/>
                  </a:cubicBezTo>
                  <a:cubicBezTo>
                    <a:pt x="16" y="7"/>
                    <a:pt x="14" y="5"/>
                    <a:pt x="12" y="3"/>
                  </a:cubicBezTo>
                  <a:cubicBezTo>
                    <a:pt x="9" y="0"/>
                    <a:pt x="4" y="5"/>
                    <a:pt x="7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2"/>
                    <a:pt x="8" y="13"/>
                  </a:cubicBezTo>
                  <a:cubicBezTo>
                    <a:pt x="7" y="19"/>
                    <a:pt x="6" y="24"/>
                    <a:pt x="6" y="30"/>
                  </a:cubicBezTo>
                  <a:cubicBezTo>
                    <a:pt x="4" y="37"/>
                    <a:pt x="2" y="43"/>
                    <a:pt x="0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4"/>
                    <a:pt x="1" y="56"/>
                    <a:pt x="2" y="58"/>
                  </a:cubicBezTo>
                  <a:cubicBezTo>
                    <a:pt x="5" y="62"/>
                    <a:pt x="8" y="63"/>
                    <a:pt x="12" y="60"/>
                  </a:cubicBezTo>
                  <a:cubicBezTo>
                    <a:pt x="24" y="51"/>
                    <a:pt x="21" y="32"/>
                    <a:pt x="22" y="18"/>
                  </a:cubicBezTo>
                  <a:cubicBezTo>
                    <a:pt x="23" y="18"/>
                    <a:pt x="24" y="18"/>
                    <a:pt x="25" y="18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31" y="20"/>
                    <a:pt x="36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8" y="22"/>
                    <a:pt x="37" y="24"/>
                  </a:cubicBezTo>
                  <a:cubicBezTo>
                    <a:pt x="36" y="27"/>
                    <a:pt x="36" y="31"/>
                    <a:pt x="35" y="34"/>
                  </a:cubicBezTo>
                  <a:cubicBezTo>
                    <a:pt x="35" y="35"/>
                    <a:pt x="35" y="37"/>
                    <a:pt x="34" y="38"/>
                  </a:cubicBezTo>
                  <a:cubicBezTo>
                    <a:pt x="33" y="46"/>
                    <a:pt x="33" y="53"/>
                    <a:pt x="33" y="61"/>
                  </a:cubicBezTo>
                  <a:cubicBezTo>
                    <a:pt x="32" y="62"/>
                    <a:pt x="32" y="64"/>
                    <a:pt x="34" y="66"/>
                  </a:cubicBezTo>
                  <a:cubicBezTo>
                    <a:pt x="38" y="69"/>
                    <a:pt x="42" y="70"/>
                    <a:pt x="47" y="70"/>
                  </a:cubicBezTo>
                  <a:cubicBezTo>
                    <a:pt x="47" y="71"/>
                    <a:pt x="48" y="71"/>
                    <a:pt x="48" y="71"/>
                  </a:cubicBezTo>
                  <a:cubicBezTo>
                    <a:pt x="50" y="71"/>
                    <a:pt x="52" y="70"/>
                    <a:pt x="52" y="69"/>
                  </a:cubicBezTo>
                  <a:cubicBezTo>
                    <a:pt x="54" y="67"/>
                    <a:pt x="54" y="63"/>
                    <a:pt x="50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50" y="62"/>
                    <a:pt x="50" y="61"/>
                    <a:pt x="50" y="61"/>
                  </a:cubicBezTo>
                  <a:cubicBezTo>
                    <a:pt x="50" y="58"/>
                    <a:pt x="50" y="56"/>
                    <a:pt x="51" y="53"/>
                  </a:cubicBezTo>
                  <a:cubicBezTo>
                    <a:pt x="51" y="53"/>
                    <a:pt x="51" y="52"/>
                    <a:pt x="51" y="52"/>
                  </a:cubicBezTo>
                  <a:cubicBezTo>
                    <a:pt x="52" y="46"/>
                    <a:pt x="52" y="40"/>
                    <a:pt x="52" y="34"/>
                  </a:cubicBezTo>
                  <a:cubicBezTo>
                    <a:pt x="53" y="30"/>
                    <a:pt x="54" y="26"/>
                    <a:pt x="55" y="23"/>
                  </a:cubicBezTo>
                  <a:cubicBezTo>
                    <a:pt x="61" y="23"/>
                    <a:pt x="68" y="24"/>
                    <a:pt x="74" y="24"/>
                  </a:cubicBezTo>
                  <a:cubicBezTo>
                    <a:pt x="72" y="35"/>
                    <a:pt x="72" y="47"/>
                    <a:pt x="73" y="57"/>
                  </a:cubicBezTo>
                  <a:cubicBezTo>
                    <a:pt x="74" y="66"/>
                    <a:pt x="81" y="69"/>
                    <a:pt x="89" y="72"/>
                  </a:cubicBezTo>
                  <a:cubicBezTo>
                    <a:pt x="90" y="72"/>
                    <a:pt x="91" y="72"/>
                    <a:pt x="92" y="71"/>
                  </a:cubicBezTo>
                  <a:cubicBezTo>
                    <a:pt x="94" y="72"/>
                    <a:pt x="98" y="70"/>
                    <a:pt x="97" y="67"/>
                  </a:cubicBezTo>
                  <a:cubicBezTo>
                    <a:pt x="97" y="64"/>
                    <a:pt x="97" y="61"/>
                    <a:pt x="97" y="59"/>
                  </a:cubicBezTo>
                  <a:cubicBezTo>
                    <a:pt x="97" y="55"/>
                    <a:pt x="97" y="51"/>
                    <a:pt x="98" y="47"/>
                  </a:cubicBezTo>
                  <a:cubicBezTo>
                    <a:pt x="98" y="41"/>
                    <a:pt x="99" y="34"/>
                    <a:pt x="99" y="28"/>
                  </a:cubicBezTo>
                  <a:cubicBezTo>
                    <a:pt x="99" y="27"/>
                    <a:pt x="99" y="27"/>
                    <a:pt x="98" y="26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106" y="27"/>
                    <a:pt x="113" y="29"/>
                    <a:pt x="120" y="29"/>
                  </a:cubicBezTo>
                  <a:cubicBezTo>
                    <a:pt x="117" y="44"/>
                    <a:pt x="114" y="78"/>
                    <a:pt x="135" y="72"/>
                  </a:cubicBezTo>
                  <a:cubicBezTo>
                    <a:pt x="136" y="71"/>
                    <a:pt x="137" y="71"/>
                    <a:pt x="138" y="70"/>
                  </a:cubicBezTo>
                  <a:cubicBezTo>
                    <a:pt x="138" y="70"/>
                    <a:pt x="139" y="70"/>
                    <a:pt x="139" y="69"/>
                  </a:cubicBezTo>
                  <a:cubicBezTo>
                    <a:pt x="141" y="69"/>
                    <a:pt x="143" y="66"/>
                    <a:pt x="142" y="64"/>
                  </a:cubicBezTo>
                  <a:cubicBezTo>
                    <a:pt x="141" y="63"/>
                    <a:pt x="141" y="62"/>
                    <a:pt x="140" y="61"/>
                  </a:cubicBezTo>
                  <a:cubicBezTo>
                    <a:pt x="140" y="61"/>
                    <a:pt x="140" y="61"/>
                    <a:pt x="140" y="60"/>
                  </a:cubicBezTo>
                  <a:cubicBezTo>
                    <a:pt x="140" y="58"/>
                    <a:pt x="139" y="56"/>
                    <a:pt x="139" y="54"/>
                  </a:cubicBezTo>
                  <a:cubicBezTo>
                    <a:pt x="138" y="52"/>
                    <a:pt x="138" y="50"/>
                    <a:pt x="138" y="48"/>
                  </a:cubicBezTo>
                  <a:cubicBezTo>
                    <a:pt x="138" y="42"/>
                    <a:pt x="138" y="36"/>
                    <a:pt x="137" y="30"/>
                  </a:cubicBezTo>
                  <a:cubicBezTo>
                    <a:pt x="144" y="29"/>
                    <a:pt x="151" y="29"/>
                    <a:pt x="158" y="27"/>
                  </a:cubicBezTo>
                  <a:cubicBezTo>
                    <a:pt x="158" y="36"/>
                    <a:pt x="161" y="48"/>
                    <a:pt x="167" y="55"/>
                  </a:cubicBezTo>
                  <a:cubicBezTo>
                    <a:pt x="171" y="59"/>
                    <a:pt x="176" y="61"/>
                    <a:pt x="183" y="59"/>
                  </a:cubicBezTo>
                  <a:cubicBezTo>
                    <a:pt x="185" y="58"/>
                    <a:pt x="187" y="56"/>
                    <a:pt x="186" y="54"/>
                  </a:cubicBezTo>
                  <a:cubicBezTo>
                    <a:pt x="182" y="45"/>
                    <a:pt x="178" y="34"/>
                    <a:pt x="180" y="23"/>
                  </a:cubicBezTo>
                  <a:cubicBezTo>
                    <a:pt x="185" y="22"/>
                    <a:pt x="190" y="20"/>
                    <a:pt x="195" y="19"/>
                  </a:cubicBezTo>
                  <a:cubicBezTo>
                    <a:pt x="195" y="20"/>
                    <a:pt x="195" y="21"/>
                    <a:pt x="195" y="22"/>
                  </a:cubicBezTo>
                  <a:cubicBezTo>
                    <a:pt x="195" y="22"/>
                    <a:pt x="196" y="23"/>
                    <a:pt x="196" y="23"/>
                  </a:cubicBezTo>
                  <a:cubicBezTo>
                    <a:pt x="198" y="33"/>
                    <a:pt x="201" y="43"/>
                    <a:pt x="207" y="52"/>
                  </a:cubicBezTo>
                  <a:cubicBezTo>
                    <a:pt x="208" y="54"/>
                    <a:pt x="210" y="54"/>
                    <a:pt x="212" y="53"/>
                  </a:cubicBezTo>
                  <a:cubicBezTo>
                    <a:pt x="212" y="53"/>
                    <a:pt x="213" y="52"/>
                    <a:pt x="213" y="52"/>
                  </a:cubicBezTo>
                  <a:cubicBezTo>
                    <a:pt x="215" y="51"/>
                    <a:pt x="215" y="50"/>
                    <a:pt x="216" y="49"/>
                  </a:cubicBezTo>
                  <a:cubicBezTo>
                    <a:pt x="217" y="49"/>
                    <a:pt x="217" y="49"/>
                    <a:pt x="218" y="49"/>
                  </a:cubicBezTo>
                  <a:cubicBezTo>
                    <a:pt x="219" y="49"/>
                    <a:pt x="220" y="48"/>
                    <a:pt x="220" y="46"/>
                  </a:cubicBezTo>
                  <a:cubicBezTo>
                    <a:pt x="222" y="44"/>
                    <a:pt x="221" y="40"/>
                    <a:pt x="218" y="40"/>
                  </a:cubicBezTo>
                  <a:close/>
                </a:path>
              </a:pathLst>
            </a:custGeom>
            <a:solidFill>
              <a:srgbClr val="A38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0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6681788" y="1160463"/>
              <a:ext cx="1420813" cy="1096963"/>
            </a:xfrm>
            <a:custGeom>
              <a:avLst/>
              <a:gdLst>
                <a:gd name="T0" fmla="*/ 292 w 294"/>
                <a:gd name="T1" fmla="*/ 142 h 227"/>
                <a:gd name="T2" fmla="*/ 274 w 294"/>
                <a:gd name="T3" fmla="*/ 88 h 227"/>
                <a:gd name="T4" fmla="*/ 270 w 294"/>
                <a:gd name="T5" fmla="*/ 78 h 227"/>
                <a:gd name="T6" fmla="*/ 267 w 294"/>
                <a:gd name="T7" fmla="*/ 74 h 227"/>
                <a:gd name="T8" fmla="*/ 279 w 294"/>
                <a:gd name="T9" fmla="*/ 65 h 227"/>
                <a:gd name="T10" fmla="*/ 252 w 294"/>
                <a:gd name="T11" fmla="*/ 7 h 227"/>
                <a:gd name="T12" fmla="*/ 247 w 294"/>
                <a:gd name="T13" fmla="*/ 6 h 227"/>
                <a:gd name="T14" fmla="*/ 243 w 294"/>
                <a:gd name="T15" fmla="*/ 38 h 227"/>
                <a:gd name="T16" fmla="*/ 249 w 294"/>
                <a:gd name="T17" fmla="*/ 42 h 227"/>
                <a:gd name="T18" fmla="*/ 258 w 294"/>
                <a:gd name="T19" fmla="*/ 52 h 227"/>
                <a:gd name="T20" fmla="*/ 263 w 294"/>
                <a:gd name="T21" fmla="*/ 62 h 227"/>
                <a:gd name="T22" fmla="*/ 263 w 294"/>
                <a:gd name="T23" fmla="*/ 68 h 227"/>
                <a:gd name="T24" fmla="*/ 255 w 294"/>
                <a:gd name="T25" fmla="*/ 67 h 227"/>
                <a:gd name="T26" fmla="*/ 231 w 294"/>
                <a:gd name="T27" fmla="*/ 64 h 227"/>
                <a:gd name="T28" fmla="*/ 69 w 294"/>
                <a:gd name="T29" fmla="*/ 17 h 227"/>
                <a:gd name="T30" fmla="*/ 66 w 294"/>
                <a:gd name="T31" fmla="*/ 25 h 227"/>
                <a:gd name="T32" fmla="*/ 200 w 294"/>
                <a:gd name="T33" fmla="*/ 88 h 227"/>
                <a:gd name="T34" fmla="*/ 247 w 294"/>
                <a:gd name="T35" fmla="*/ 133 h 227"/>
                <a:gd name="T36" fmla="*/ 220 w 294"/>
                <a:gd name="T37" fmla="*/ 120 h 227"/>
                <a:gd name="T38" fmla="*/ 218 w 294"/>
                <a:gd name="T39" fmla="*/ 117 h 227"/>
                <a:gd name="T40" fmla="*/ 184 w 294"/>
                <a:gd name="T41" fmla="*/ 107 h 227"/>
                <a:gd name="T42" fmla="*/ 168 w 294"/>
                <a:gd name="T43" fmla="*/ 100 h 227"/>
                <a:gd name="T44" fmla="*/ 93 w 294"/>
                <a:gd name="T45" fmla="*/ 73 h 227"/>
                <a:gd name="T46" fmla="*/ 65 w 294"/>
                <a:gd name="T47" fmla="*/ 47 h 227"/>
                <a:gd name="T48" fmla="*/ 64 w 294"/>
                <a:gd name="T49" fmla="*/ 45 h 227"/>
                <a:gd name="T50" fmla="*/ 3 w 294"/>
                <a:gd name="T51" fmla="*/ 84 h 227"/>
                <a:gd name="T52" fmla="*/ 4 w 294"/>
                <a:gd name="T53" fmla="*/ 88 h 227"/>
                <a:gd name="T54" fmla="*/ 2 w 294"/>
                <a:gd name="T55" fmla="*/ 94 h 227"/>
                <a:gd name="T56" fmla="*/ 7 w 294"/>
                <a:gd name="T57" fmla="*/ 105 h 227"/>
                <a:gd name="T58" fmla="*/ 29 w 294"/>
                <a:gd name="T59" fmla="*/ 84 h 227"/>
                <a:gd name="T60" fmla="*/ 57 w 294"/>
                <a:gd name="T61" fmla="*/ 78 h 227"/>
                <a:gd name="T62" fmla="*/ 66 w 294"/>
                <a:gd name="T63" fmla="*/ 78 h 227"/>
                <a:gd name="T64" fmla="*/ 120 w 294"/>
                <a:gd name="T65" fmla="*/ 107 h 227"/>
                <a:gd name="T66" fmla="*/ 197 w 294"/>
                <a:gd name="T67" fmla="*/ 129 h 227"/>
                <a:gd name="T68" fmla="*/ 228 w 294"/>
                <a:gd name="T69" fmla="*/ 139 h 227"/>
                <a:gd name="T70" fmla="*/ 253 w 294"/>
                <a:gd name="T71" fmla="*/ 157 h 227"/>
                <a:gd name="T72" fmla="*/ 268 w 294"/>
                <a:gd name="T73" fmla="*/ 160 h 227"/>
                <a:gd name="T74" fmla="*/ 272 w 294"/>
                <a:gd name="T75" fmla="*/ 161 h 227"/>
                <a:gd name="T76" fmla="*/ 275 w 294"/>
                <a:gd name="T77" fmla="*/ 171 h 227"/>
                <a:gd name="T78" fmla="*/ 274 w 294"/>
                <a:gd name="T79" fmla="*/ 184 h 227"/>
                <a:gd name="T80" fmla="*/ 271 w 294"/>
                <a:gd name="T81" fmla="*/ 187 h 227"/>
                <a:gd name="T82" fmla="*/ 260 w 294"/>
                <a:gd name="T83" fmla="*/ 199 h 227"/>
                <a:gd name="T84" fmla="*/ 259 w 294"/>
                <a:gd name="T85" fmla="*/ 200 h 227"/>
                <a:gd name="T86" fmla="*/ 254 w 294"/>
                <a:gd name="T87" fmla="*/ 222 h 227"/>
                <a:gd name="T88" fmla="*/ 262 w 294"/>
                <a:gd name="T89" fmla="*/ 222 h 227"/>
                <a:gd name="T90" fmla="*/ 287 w 294"/>
                <a:gd name="T91" fmla="*/ 181 h 227"/>
                <a:gd name="T92" fmla="*/ 292 w 294"/>
                <a:gd name="T93" fmla="*/ 146 h 227"/>
                <a:gd name="T94" fmla="*/ 55 w 294"/>
                <a:gd name="T95" fmla="*/ 66 h 227"/>
                <a:gd name="T96" fmla="*/ 52 w 294"/>
                <a:gd name="T97" fmla="*/ 69 h 227"/>
                <a:gd name="T98" fmla="*/ 52 w 294"/>
                <a:gd name="T99" fmla="*/ 69 h 227"/>
                <a:gd name="T100" fmla="*/ 12 w 294"/>
                <a:gd name="T101" fmla="*/ 80 h 227"/>
                <a:gd name="T102" fmla="*/ 63 w 294"/>
                <a:gd name="T103" fmla="*/ 65 h 227"/>
                <a:gd name="T104" fmla="*/ 257 w 294"/>
                <a:gd name="T105" fmla="*/ 124 h 227"/>
                <a:gd name="T106" fmla="*/ 162 w 294"/>
                <a:gd name="T107" fmla="*/ 63 h 227"/>
                <a:gd name="T108" fmla="*/ 73 w 294"/>
                <a:gd name="T109" fmla="*/ 25 h 227"/>
                <a:gd name="T110" fmla="*/ 73 w 294"/>
                <a:gd name="T111" fmla="*/ 23 h 227"/>
                <a:gd name="T112" fmla="*/ 93 w 294"/>
                <a:gd name="T113" fmla="*/ 17 h 227"/>
                <a:gd name="T114" fmla="*/ 177 w 294"/>
                <a:gd name="T115" fmla="*/ 41 h 227"/>
                <a:gd name="T116" fmla="*/ 263 w 294"/>
                <a:gd name="T117" fmla="*/ 10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4" h="227">
                  <a:moveTo>
                    <a:pt x="292" y="146"/>
                  </a:moveTo>
                  <a:cubicBezTo>
                    <a:pt x="292" y="145"/>
                    <a:pt x="292" y="143"/>
                    <a:pt x="292" y="142"/>
                  </a:cubicBezTo>
                  <a:cubicBezTo>
                    <a:pt x="294" y="123"/>
                    <a:pt x="286" y="105"/>
                    <a:pt x="276" y="89"/>
                  </a:cubicBezTo>
                  <a:cubicBezTo>
                    <a:pt x="275" y="88"/>
                    <a:pt x="275" y="88"/>
                    <a:pt x="274" y="88"/>
                  </a:cubicBezTo>
                  <a:cubicBezTo>
                    <a:pt x="274" y="88"/>
                    <a:pt x="274" y="87"/>
                    <a:pt x="274" y="87"/>
                  </a:cubicBezTo>
                  <a:cubicBezTo>
                    <a:pt x="272" y="84"/>
                    <a:pt x="271" y="81"/>
                    <a:pt x="270" y="78"/>
                  </a:cubicBezTo>
                  <a:cubicBezTo>
                    <a:pt x="269" y="77"/>
                    <a:pt x="269" y="77"/>
                    <a:pt x="269" y="76"/>
                  </a:cubicBezTo>
                  <a:cubicBezTo>
                    <a:pt x="268" y="76"/>
                    <a:pt x="268" y="75"/>
                    <a:pt x="267" y="74"/>
                  </a:cubicBezTo>
                  <a:cubicBezTo>
                    <a:pt x="268" y="74"/>
                    <a:pt x="269" y="74"/>
                    <a:pt x="269" y="74"/>
                  </a:cubicBezTo>
                  <a:cubicBezTo>
                    <a:pt x="274" y="72"/>
                    <a:pt x="277" y="69"/>
                    <a:pt x="279" y="65"/>
                  </a:cubicBezTo>
                  <a:cubicBezTo>
                    <a:pt x="288" y="52"/>
                    <a:pt x="278" y="35"/>
                    <a:pt x="267" y="23"/>
                  </a:cubicBezTo>
                  <a:cubicBezTo>
                    <a:pt x="262" y="18"/>
                    <a:pt x="257" y="12"/>
                    <a:pt x="252" y="7"/>
                  </a:cubicBezTo>
                  <a:cubicBezTo>
                    <a:pt x="251" y="5"/>
                    <a:pt x="249" y="6"/>
                    <a:pt x="247" y="7"/>
                  </a:cubicBezTo>
                  <a:cubicBezTo>
                    <a:pt x="247" y="7"/>
                    <a:pt x="247" y="6"/>
                    <a:pt x="247" y="6"/>
                  </a:cubicBezTo>
                  <a:cubicBezTo>
                    <a:pt x="246" y="1"/>
                    <a:pt x="239" y="3"/>
                    <a:pt x="240" y="8"/>
                  </a:cubicBezTo>
                  <a:cubicBezTo>
                    <a:pt x="243" y="18"/>
                    <a:pt x="245" y="28"/>
                    <a:pt x="243" y="38"/>
                  </a:cubicBezTo>
                  <a:cubicBezTo>
                    <a:pt x="243" y="42"/>
                    <a:pt x="247" y="44"/>
                    <a:pt x="249" y="42"/>
                  </a:cubicBezTo>
                  <a:cubicBezTo>
                    <a:pt x="249" y="42"/>
                    <a:pt x="249" y="42"/>
                    <a:pt x="249" y="42"/>
                  </a:cubicBezTo>
                  <a:cubicBezTo>
                    <a:pt x="251" y="42"/>
                    <a:pt x="253" y="43"/>
                    <a:pt x="255" y="45"/>
                  </a:cubicBezTo>
                  <a:cubicBezTo>
                    <a:pt x="256" y="47"/>
                    <a:pt x="257" y="49"/>
                    <a:pt x="258" y="52"/>
                  </a:cubicBezTo>
                  <a:cubicBezTo>
                    <a:pt x="258" y="52"/>
                    <a:pt x="258" y="53"/>
                    <a:pt x="258" y="54"/>
                  </a:cubicBezTo>
                  <a:cubicBezTo>
                    <a:pt x="260" y="57"/>
                    <a:pt x="261" y="59"/>
                    <a:pt x="263" y="62"/>
                  </a:cubicBezTo>
                  <a:cubicBezTo>
                    <a:pt x="263" y="64"/>
                    <a:pt x="264" y="66"/>
                    <a:pt x="264" y="69"/>
                  </a:cubicBezTo>
                  <a:cubicBezTo>
                    <a:pt x="264" y="68"/>
                    <a:pt x="263" y="68"/>
                    <a:pt x="263" y="68"/>
                  </a:cubicBezTo>
                  <a:cubicBezTo>
                    <a:pt x="263" y="67"/>
                    <a:pt x="262" y="66"/>
                    <a:pt x="262" y="65"/>
                  </a:cubicBezTo>
                  <a:cubicBezTo>
                    <a:pt x="261" y="61"/>
                    <a:pt x="254" y="63"/>
                    <a:pt x="255" y="67"/>
                  </a:cubicBezTo>
                  <a:cubicBezTo>
                    <a:pt x="258" y="75"/>
                    <a:pt x="260" y="84"/>
                    <a:pt x="262" y="92"/>
                  </a:cubicBezTo>
                  <a:cubicBezTo>
                    <a:pt x="252" y="83"/>
                    <a:pt x="242" y="72"/>
                    <a:pt x="231" y="64"/>
                  </a:cubicBezTo>
                  <a:cubicBezTo>
                    <a:pt x="212" y="50"/>
                    <a:pt x="191" y="40"/>
                    <a:pt x="170" y="30"/>
                  </a:cubicBezTo>
                  <a:cubicBezTo>
                    <a:pt x="139" y="17"/>
                    <a:pt x="102" y="0"/>
                    <a:pt x="69" y="17"/>
                  </a:cubicBezTo>
                  <a:cubicBezTo>
                    <a:pt x="67" y="18"/>
                    <a:pt x="67" y="20"/>
                    <a:pt x="69" y="22"/>
                  </a:cubicBezTo>
                  <a:cubicBezTo>
                    <a:pt x="67" y="22"/>
                    <a:pt x="66" y="23"/>
                    <a:pt x="66" y="25"/>
                  </a:cubicBezTo>
                  <a:cubicBezTo>
                    <a:pt x="63" y="47"/>
                    <a:pt x="104" y="52"/>
                    <a:pt x="118" y="57"/>
                  </a:cubicBezTo>
                  <a:cubicBezTo>
                    <a:pt x="146" y="65"/>
                    <a:pt x="174" y="74"/>
                    <a:pt x="200" y="88"/>
                  </a:cubicBezTo>
                  <a:cubicBezTo>
                    <a:pt x="220" y="98"/>
                    <a:pt x="235" y="115"/>
                    <a:pt x="252" y="129"/>
                  </a:cubicBezTo>
                  <a:cubicBezTo>
                    <a:pt x="251" y="130"/>
                    <a:pt x="249" y="132"/>
                    <a:pt x="247" y="133"/>
                  </a:cubicBezTo>
                  <a:cubicBezTo>
                    <a:pt x="240" y="126"/>
                    <a:pt x="231" y="122"/>
                    <a:pt x="221" y="120"/>
                  </a:cubicBezTo>
                  <a:cubicBezTo>
                    <a:pt x="221" y="120"/>
                    <a:pt x="221" y="120"/>
                    <a:pt x="220" y="120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20" y="119"/>
                    <a:pt x="219" y="118"/>
                    <a:pt x="218" y="117"/>
                  </a:cubicBezTo>
                  <a:cubicBezTo>
                    <a:pt x="207" y="114"/>
                    <a:pt x="197" y="110"/>
                    <a:pt x="186" y="108"/>
                  </a:cubicBezTo>
                  <a:cubicBezTo>
                    <a:pt x="186" y="107"/>
                    <a:pt x="185" y="107"/>
                    <a:pt x="184" y="107"/>
                  </a:cubicBezTo>
                  <a:cubicBezTo>
                    <a:pt x="180" y="106"/>
                    <a:pt x="175" y="105"/>
                    <a:pt x="170" y="104"/>
                  </a:cubicBezTo>
                  <a:cubicBezTo>
                    <a:pt x="170" y="102"/>
                    <a:pt x="170" y="100"/>
                    <a:pt x="168" y="100"/>
                  </a:cubicBezTo>
                  <a:cubicBezTo>
                    <a:pt x="162" y="99"/>
                    <a:pt x="155" y="98"/>
                    <a:pt x="148" y="96"/>
                  </a:cubicBezTo>
                  <a:cubicBezTo>
                    <a:pt x="130" y="88"/>
                    <a:pt x="112" y="80"/>
                    <a:pt x="93" y="73"/>
                  </a:cubicBezTo>
                  <a:cubicBezTo>
                    <a:pt x="88" y="70"/>
                    <a:pt x="83" y="66"/>
                    <a:pt x="78" y="63"/>
                  </a:cubicBezTo>
                  <a:cubicBezTo>
                    <a:pt x="73" y="58"/>
                    <a:pt x="69" y="52"/>
                    <a:pt x="65" y="47"/>
                  </a:cubicBezTo>
                  <a:cubicBezTo>
                    <a:pt x="65" y="47"/>
                    <a:pt x="65" y="46"/>
                    <a:pt x="64" y="46"/>
                  </a:cubicBezTo>
                  <a:cubicBezTo>
                    <a:pt x="64" y="46"/>
                    <a:pt x="64" y="45"/>
                    <a:pt x="64" y="45"/>
                  </a:cubicBezTo>
                  <a:cubicBezTo>
                    <a:pt x="68" y="44"/>
                    <a:pt x="68" y="38"/>
                    <a:pt x="63" y="38"/>
                  </a:cubicBezTo>
                  <a:cubicBezTo>
                    <a:pt x="35" y="38"/>
                    <a:pt x="12" y="58"/>
                    <a:pt x="3" y="84"/>
                  </a:cubicBezTo>
                  <a:cubicBezTo>
                    <a:pt x="2" y="86"/>
                    <a:pt x="3" y="87"/>
                    <a:pt x="5" y="88"/>
                  </a:cubicBezTo>
                  <a:cubicBezTo>
                    <a:pt x="5" y="88"/>
                    <a:pt x="4" y="88"/>
                    <a:pt x="4" y="88"/>
                  </a:cubicBezTo>
                  <a:cubicBezTo>
                    <a:pt x="3" y="91"/>
                    <a:pt x="3" y="92"/>
                    <a:pt x="2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7"/>
                    <a:pt x="0" y="101"/>
                    <a:pt x="0" y="104"/>
                  </a:cubicBezTo>
                  <a:cubicBezTo>
                    <a:pt x="0" y="108"/>
                    <a:pt x="6" y="109"/>
                    <a:pt x="7" y="105"/>
                  </a:cubicBezTo>
                  <a:cubicBezTo>
                    <a:pt x="11" y="93"/>
                    <a:pt x="19" y="87"/>
                    <a:pt x="28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5" y="82"/>
                    <a:pt x="41" y="80"/>
                    <a:pt x="47" y="79"/>
                  </a:cubicBezTo>
                  <a:cubicBezTo>
                    <a:pt x="50" y="79"/>
                    <a:pt x="54" y="79"/>
                    <a:pt x="57" y="78"/>
                  </a:cubicBezTo>
                  <a:cubicBezTo>
                    <a:pt x="58" y="78"/>
                    <a:pt x="58" y="77"/>
                    <a:pt x="58" y="77"/>
                  </a:cubicBezTo>
                  <a:cubicBezTo>
                    <a:pt x="61" y="78"/>
                    <a:pt x="63" y="78"/>
                    <a:pt x="66" y="78"/>
                  </a:cubicBezTo>
                  <a:cubicBezTo>
                    <a:pt x="68" y="78"/>
                    <a:pt x="69" y="76"/>
                    <a:pt x="69" y="75"/>
                  </a:cubicBezTo>
                  <a:cubicBezTo>
                    <a:pt x="82" y="91"/>
                    <a:pt x="102" y="103"/>
                    <a:pt x="120" y="107"/>
                  </a:cubicBezTo>
                  <a:cubicBezTo>
                    <a:pt x="138" y="117"/>
                    <a:pt x="158" y="122"/>
                    <a:pt x="178" y="125"/>
                  </a:cubicBezTo>
                  <a:cubicBezTo>
                    <a:pt x="184" y="127"/>
                    <a:pt x="191" y="127"/>
                    <a:pt x="197" y="129"/>
                  </a:cubicBezTo>
                  <a:cubicBezTo>
                    <a:pt x="207" y="131"/>
                    <a:pt x="217" y="135"/>
                    <a:pt x="227" y="138"/>
                  </a:cubicBezTo>
                  <a:cubicBezTo>
                    <a:pt x="227" y="139"/>
                    <a:pt x="228" y="139"/>
                    <a:pt x="228" y="139"/>
                  </a:cubicBezTo>
                  <a:cubicBezTo>
                    <a:pt x="235" y="143"/>
                    <a:pt x="242" y="148"/>
                    <a:pt x="249" y="152"/>
                  </a:cubicBezTo>
                  <a:cubicBezTo>
                    <a:pt x="249" y="154"/>
                    <a:pt x="250" y="156"/>
                    <a:pt x="253" y="157"/>
                  </a:cubicBezTo>
                  <a:cubicBezTo>
                    <a:pt x="257" y="157"/>
                    <a:pt x="262" y="158"/>
                    <a:pt x="267" y="158"/>
                  </a:cubicBezTo>
                  <a:cubicBezTo>
                    <a:pt x="267" y="159"/>
                    <a:pt x="268" y="159"/>
                    <a:pt x="268" y="160"/>
                  </a:cubicBezTo>
                  <a:cubicBezTo>
                    <a:pt x="269" y="161"/>
                    <a:pt x="270" y="161"/>
                    <a:pt x="271" y="161"/>
                  </a:cubicBezTo>
                  <a:cubicBezTo>
                    <a:pt x="271" y="161"/>
                    <a:pt x="272" y="161"/>
                    <a:pt x="272" y="161"/>
                  </a:cubicBezTo>
                  <a:cubicBezTo>
                    <a:pt x="272" y="162"/>
                    <a:pt x="272" y="162"/>
                    <a:pt x="272" y="162"/>
                  </a:cubicBezTo>
                  <a:cubicBezTo>
                    <a:pt x="273" y="165"/>
                    <a:pt x="274" y="168"/>
                    <a:pt x="275" y="171"/>
                  </a:cubicBezTo>
                  <a:cubicBezTo>
                    <a:pt x="275" y="173"/>
                    <a:pt x="276" y="174"/>
                    <a:pt x="277" y="174"/>
                  </a:cubicBezTo>
                  <a:cubicBezTo>
                    <a:pt x="276" y="177"/>
                    <a:pt x="275" y="181"/>
                    <a:pt x="274" y="184"/>
                  </a:cubicBezTo>
                  <a:cubicBezTo>
                    <a:pt x="274" y="185"/>
                    <a:pt x="273" y="186"/>
                    <a:pt x="273" y="186"/>
                  </a:cubicBezTo>
                  <a:cubicBezTo>
                    <a:pt x="272" y="187"/>
                    <a:pt x="272" y="187"/>
                    <a:pt x="271" y="187"/>
                  </a:cubicBezTo>
                  <a:cubicBezTo>
                    <a:pt x="269" y="190"/>
                    <a:pt x="266" y="193"/>
                    <a:pt x="264" y="196"/>
                  </a:cubicBezTo>
                  <a:cubicBezTo>
                    <a:pt x="263" y="197"/>
                    <a:pt x="261" y="198"/>
                    <a:pt x="260" y="199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59" y="199"/>
                    <a:pt x="259" y="199"/>
                    <a:pt x="259" y="200"/>
                  </a:cubicBezTo>
                  <a:cubicBezTo>
                    <a:pt x="257" y="200"/>
                    <a:pt x="256" y="201"/>
                    <a:pt x="256" y="203"/>
                  </a:cubicBezTo>
                  <a:cubicBezTo>
                    <a:pt x="256" y="209"/>
                    <a:pt x="255" y="216"/>
                    <a:pt x="254" y="222"/>
                  </a:cubicBezTo>
                  <a:cubicBezTo>
                    <a:pt x="254" y="226"/>
                    <a:pt x="260" y="227"/>
                    <a:pt x="261" y="223"/>
                  </a:cubicBezTo>
                  <a:cubicBezTo>
                    <a:pt x="261" y="223"/>
                    <a:pt x="261" y="222"/>
                    <a:pt x="262" y="222"/>
                  </a:cubicBezTo>
                  <a:cubicBezTo>
                    <a:pt x="271" y="215"/>
                    <a:pt x="277" y="206"/>
                    <a:pt x="282" y="195"/>
                  </a:cubicBezTo>
                  <a:cubicBezTo>
                    <a:pt x="284" y="191"/>
                    <a:pt x="286" y="186"/>
                    <a:pt x="287" y="181"/>
                  </a:cubicBezTo>
                  <a:cubicBezTo>
                    <a:pt x="288" y="181"/>
                    <a:pt x="288" y="180"/>
                    <a:pt x="288" y="180"/>
                  </a:cubicBezTo>
                  <a:cubicBezTo>
                    <a:pt x="294" y="170"/>
                    <a:pt x="294" y="158"/>
                    <a:pt x="292" y="146"/>
                  </a:cubicBezTo>
                  <a:close/>
                  <a:moveTo>
                    <a:pt x="56" y="66"/>
                  </a:moveTo>
                  <a:cubicBezTo>
                    <a:pt x="55" y="66"/>
                    <a:pt x="55" y="66"/>
                    <a:pt x="55" y="66"/>
                  </a:cubicBezTo>
                  <a:cubicBezTo>
                    <a:pt x="53" y="67"/>
                    <a:pt x="52" y="67"/>
                    <a:pt x="52" y="68"/>
                  </a:cubicBezTo>
                  <a:cubicBezTo>
                    <a:pt x="52" y="68"/>
                    <a:pt x="52" y="68"/>
                    <a:pt x="52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1" y="67"/>
                    <a:pt x="49" y="66"/>
                    <a:pt x="48" y="66"/>
                  </a:cubicBezTo>
                  <a:cubicBezTo>
                    <a:pt x="35" y="69"/>
                    <a:pt x="21" y="72"/>
                    <a:pt x="12" y="80"/>
                  </a:cubicBezTo>
                  <a:cubicBezTo>
                    <a:pt x="20" y="62"/>
                    <a:pt x="37" y="48"/>
                    <a:pt x="57" y="46"/>
                  </a:cubicBezTo>
                  <a:cubicBezTo>
                    <a:pt x="57" y="52"/>
                    <a:pt x="59" y="59"/>
                    <a:pt x="63" y="65"/>
                  </a:cubicBezTo>
                  <a:cubicBezTo>
                    <a:pt x="60" y="65"/>
                    <a:pt x="58" y="65"/>
                    <a:pt x="56" y="66"/>
                  </a:cubicBezTo>
                  <a:close/>
                  <a:moveTo>
                    <a:pt x="257" y="124"/>
                  </a:moveTo>
                  <a:cubicBezTo>
                    <a:pt x="245" y="113"/>
                    <a:pt x="233" y="101"/>
                    <a:pt x="219" y="91"/>
                  </a:cubicBezTo>
                  <a:cubicBezTo>
                    <a:pt x="202" y="79"/>
                    <a:pt x="182" y="71"/>
                    <a:pt x="162" y="63"/>
                  </a:cubicBezTo>
                  <a:cubicBezTo>
                    <a:pt x="146" y="57"/>
                    <a:pt x="128" y="52"/>
                    <a:pt x="111" y="47"/>
                  </a:cubicBezTo>
                  <a:cubicBezTo>
                    <a:pt x="101" y="45"/>
                    <a:pt x="71" y="39"/>
                    <a:pt x="73" y="25"/>
                  </a:cubicBezTo>
                  <a:cubicBezTo>
                    <a:pt x="73" y="24"/>
                    <a:pt x="73" y="24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9" y="20"/>
                    <a:pt x="86" y="18"/>
                    <a:pt x="92" y="17"/>
                  </a:cubicBezTo>
                  <a:cubicBezTo>
                    <a:pt x="92" y="17"/>
                    <a:pt x="93" y="17"/>
                    <a:pt x="93" y="17"/>
                  </a:cubicBezTo>
                  <a:cubicBezTo>
                    <a:pt x="94" y="17"/>
                    <a:pt x="94" y="17"/>
                    <a:pt x="95" y="17"/>
                  </a:cubicBezTo>
                  <a:cubicBezTo>
                    <a:pt x="123" y="14"/>
                    <a:pt x="153" y="30"/>
                    <a:pt x="177" y="41"/>
                  </a:cubicBezTo>
                  <a:cubicBezTo>
                    <a:pt x="193" y="49"/>
                    <a:pt x="208" y="57"/>
                    <a:pt x="222" y="67"/>
                  </a:cubicBezTo>
                  <a:cubicBezTo>
                    <a:pt x="238" y="77"/>
                    <a:pt x="249" y="91"/>
                    <a:pt x="263" y="103"/>
                  </a:cubicBezTo>
                  <a:cubicBezTo>
                    <a:pt x="263" y="110"/>
                    <a:pt x="262" y="118"/>
                    <a:pt x="257" y="124"/>
                  </a:cubicBezTo>
                  <a:close/>
                </a:path>
              </a:pathLst>
            </a:custGeom>
            <a:solidFill>
              <a:srgbClr val="A38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1"/>
            <p:cNvSpPr/>
            <p:nvPr>
              <p:custDataLst>
                <p:tags r:id="rId21"/>
              </p:custDataLst>
            </p:nvPr>
          </p:nvSpPr>
          <p:spPr bwMode="auto">
            <a:xfrm>
              <a:off x="6735763" y="4654550"/>
              <a:ext cx="236538" cy="173038"/>
            </a:xfrm>
            <a:custGeom>
              <a:avLst/>
              <a:gdLst>
                <a:gd name="T0" fmla="*/ 48 w 49"/>
                <a:gd name="T1" fmla="*/ 8 h 36"/>
                <a:gd name="T2" fmla="*/ 48 w 49"/>
                <a:gd name="T3" fmla="*/ 7 h 36"/>
                <a:gd name="T4" fmla="*/ 44 w 49"/>
                <a:gd name="T5" fmla="*/ 4 h 36"/>
                <a:gd name="T6" fmla="*/ 37 w 49"/>
                <a:gd name="T7" fmla="*/ 4 h 36"/>
                <a:gd name="T8" fmla="*/ 34 w 49"/>
                <a:gd name="T9" fmla="*/ 5 h 36"/>
                <a:gd name="T10" fmla="*/ 25 w 49"/>
                <a:gd name="T11" fmla="*/ 1 h 36"/>
                <a:gd name="T12" fmla="*/ 20 w 49"/>
                <a:gd name="T13" fmla="*/ 2 h 36"/>
                <a:gd name="T14" fmla="*/ 18 w 49"/>
                <a:gd name="T15" fmla="*/ 4 h 36"/>
                <a:gd name="T16" fmla="*/ 16 w 49"/>
                <a:gd name="T17" fmla="*/ 12 h 36"/>
                <a:gd name="T18" fmla="*/ 13 w 49"/>
                <a:gd name="T19" fmla="*/ 16 h 36"/>
                <a:gd name="T20" fmla="*/ 10 w 49"/>
                <a:gd name="T21" fmla="*/ 21 h 36"/>
                <a:gd name="T22" fmla="*/ 9 w 49"/>
                <a:gd name="T23" fmla="*/ 21 h 36"/>
                <a:gd name="T24" fmla="*/ 8 w 49"/>
                <a:gd name="T25" fmla="*/ 22 h 36"/>
                <a:gd name="T26" fmla="*/ 8 w 49"/>
                <a:gd name="T27" fmla="*/ 22 h 36"/>
                <a:gd name="T28" fmla="*/ 2 w 49"/>
                <a:gd name="T29" fmla="*/ 25 h 36"/>
                <a:gd name="T30" fmla="*/ 2 w 49"/>
                <a:gd name="T31" fmla="*/ 31 h 36"/>
                <a:gd name="T32" fmla="*/ 7 w 49"/>
                <a:gd name="T33" fmla="*/ 32 h 36"/>
                <a:gd name="T34" fmla="*/ 8 w 49"/>
                <a:gd name="T35" fmla="*/ 33 h 36"/>
                <a:gd name="T36" fmla="*/ 10 w 49"/>
                <a:gd name="T37" fmla="*/ 34 h 36"/>
                <a:gd name="T38" fmla="*/ 14 w 49"/>
                <a:gd name="T39" fmla="*/ 33 h 36"/>
                <a:gd name="T40" fmla="*/ 36 w 49"/>
                <a:gd name="T41" fmla="*/ 24 h 36"/>
                <a:gd name="T42" fmla="*/ 37 w 49"/>
                <a:gd name="T43" fmla="*/ 25 h 36"/>
                <a:gd name="T44" fmla="*/ 38 w 49"/>
                <a:gd name="T45" fmla="*/ 25 h 36"/>
                <a:gd name="T46" fmla="*/ 39 w 49"/>
                <a:gd name="T47" fmla="*/ 32 h 36"/>
                <a:gd name="T48" fmla="*/ 46 w 49"/>
                <a:gd name="T49" fmla="*/ 31 h 36"/>
                <a:gd name="T50" fmla="*/ 48 w 49"/>
                <a:gd name="T51" fmla="*/ 28 h 36"/>
                <a:gd name="T52" fmla="*/ 48 w 49"/>
                <a:gd name="T53" fmla="*/ 12 h 36"/>
                <a:gd name="T54" fmla="*/ 48 w 49"/>
                <a:gd name="T5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36">
                  <a:moveTo>
                    <a:pt x="48" y="8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5"/>
                    <a:pt x="46" y="4"/>
                    <a:pt x="44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5" y="4"/>
                    <a:pt x="34" y="4"/>
                    <a:pt x="34" y="5"/>
                  </a:cubicBezTo>
                  <a:cubicBezTo>
                    <a:pt x="31" y="5"/>
                    <a:pt x="27" y="4"/>
                    <a:pt x="25" y="1"/>
                  </a:cubicBezTo>
                  <a:cubicBezTo>
                    <a:pt x="23" y="0"/>
                    <a:pt x="21" y="0"/>
                    <a:pt x="20" y="2"/>
                  </a:cubicBezTo>
                  <a:cubicBezTo>
                    <a:pt x="19" y="2"/>
                    <a:pt x="19" y="3"/>
                    <a:pt x="18" y="4"/>
                  </a:cubicBezTo>
                  <a:cubicBezTo>
                    <a:pt x="18" y="7"/>
                    <a:pt x="17" y="9"/>
                    <a:pt x="16" y="12"/>
                  </a:cubicBezTo>
                  <a:cubicBezTo>
                    <a:pt x="15" y="14"/>
                    <a:pt x="14" y="15"/>
                    <a:pt x="13" y="16"/>
                  </a:cubicBezTo>
                  <a:cubicBezTo>
                    <a:pt x="12" y="18"/>
                    <a:pt x="11" y="19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6" y="23"/>
                    <a:pt x="4" y="24"/>
                    <a:pt x="2" y="25"/>
                  </a:cubicBezTo>
                  <a:cubicBezTo>
                    <a:pt x="0" y="27"/>
                    <a:pt x="0" y="30"/>
                    <a:pt x="2" y="31"/>
                  </a:cubicBezTo>
                  <a:cubicBezTo>
                    <a:pt x="4" y="32"/>
                    <a:pt x="6" y="32"/>
                    <a:pt x="7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4"/>
                    <a:pt x="10" y="34"/>
                  </a:cubicBezTo>
                  <a:cubicBezTo>
                    <a:pt x="11" y="34"/>
                    <a:pt x="12" y="34"/>
                    <a:pt x="14" y="33"/>
                  </a:cubicBezTo>
                  <a:cubicBezTo>
                    <a:pt x="22" y="36"/>
                    <a:pt x="30" y="30"/>
                    <a:pt x="36" y="24"/>
                  </a:cubicBezTo>
                  <a:cubicBezTo>
                    <a:pt x="36" y="24"/>
                    <a:pt x="36" y="24"/>
                    <a:pt x="37" y="25"/>
                  </a:cubicBezTo>
                  <a:cubicBezTo>
                    <a:pt x="37" y="25"/>
                    <a:pt x="38" y="25"/>
                    <a:pt x="38" y="25"/>
                  </a:cubicBezTo>
                  <a:cubicBezTo>
                    <a:pt x="38" y="28"/>
                    <a:pt x="39" y="30"/>
                    <a:pt x="39" y="32"/>
                  </a:cubicBezTo>
                  <a:cubicBezTo>
                    <a:pt x="40" y="36"/>
                    <a:pt x="45" y="35"/>
                    <a:pt x="46" y="31"/>
                  </a:cubicBezTo>
                  <a:cubicBezTo>
                    <a:pt x="47" y="31"/>
                    <a:pt x="48" y="30"/>
                    <a:pt x="48" y="2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1"/>
                    <a:pt x="49" y="9"/>
                    <a:pt x="48" y="8"/>
                  </a:cubicBezTo>
                  <a:close/>
                </a:path>
              </a:pathLst>
            </a:custGeom>
            <a:solidFill>
              <a:srgbClr val="86A8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2"/>
            <p:cNvSpPr/>
            <p:nvPr>
              <p:custDataLst>
                <p:tags r:id="rId22"/>
              </p:custDataLst>
            </p:nvPr>
          </p:nvSpPr>
          <p:spPr bwMode="auto">
            <a:xfrm>
              <a:off x="7358063" y="4702175"/>
              <a:ext cx="231775" cy="160338"/>
            </a:xfrm>
            <a:custGeom>
              <a:avLst/>
              <a:gdLst>
                <a:gd name="T0" fmla="*/ 48 w 48"/>
                <a:gd name="T1" fmla="*/ 19 h 33"/>
                <a:gd name="T2" fmla="*/ 46 w 48"/>
                <a:gd name="T3" fmla="*/ 14 h 33"/>
                <a:gd name="T4" fmla="*/ 44 w 48"/>
                <a:gd name="T5" fmla="*/ 9 h 33"/>
                <a:gd name="T6" fmla="*/ 44 w 48"/>
                <a:gd name="T7" fmla="*/ 3 h 33"/>
                <a:gd name="T8" fmla="*/ 25 w 48"/>
                <a:gd name="T9" fmla="*/ 1 h 33"/>
                <a:gd name="T10" fmla="*/ 21 w 48"/>
                <a:gd name="T11" fmla="*/ 3 h 33"/>
                <a:gd name="T12" fmla="*/ 17 w 48"/>
                <a:gd name="T13" fmla="*/ 4 h 33"/>
                <a:gd name="T14" fmla="*/ 15 w 48"/>
                <a:gd name="T15" fmla="*/ 8 h 33"/>
                <a:gd name="T16" fmla="*/ 15 w 48"/>
                <a:gd name="T17" fmla="*/ 9 h 33"/>
                <a:gd name="T18" fmla="*/ 10 w 48"/>
                <a:gd name="T19" fmla="*/ 17 h 33"/>
                <a:gd name="T20" fmla="*/ 9 w 48"/>
                <a:gd name="T21" fmla="*/ 19 h 33"/>
                <a:gd name="T22" fmla="*/ 7 w 48"/>
                <a:gd name="T23" fmla="*/ 23 h 33"/>
                <a:gd name="T24" fmla="*/ 4 w 48"/>
                <a:gd name="T25" fmla="*/ 25 h 33"/>
                <a:gd name="T26" fmla="*/ 7 w 48"/>
                <a:gd name="T27" fmla="*/ 31 h 33"/>
                <a:gd name="T28" fmla="*/ 8 w 48"/>
                <a:gd name="T29" fmla="*/ 30 h 33"/>
                <a:gd name="T30" fmla="*/ 9 w 48"/>
                <a:gd name="T31" fmla="*/ 30 h 33"/>
                <a:gd name="T32" fmla="*/ 10 w 48"/>
                <a:gd name="T33" fmla="*/ 31 h 33"/>
                <a:gd name="T34" fmla="*/ 17 w 48"/>
                <a:gd name="T35" fmla="*/ 29 h 33"/>
                <a:gd name="T36" fmla="*/ 35 w 48"/>
                <a:gd name="T37" fmla="*/ 16 h 33"/>
                <a:gd name="T38" fmla="*/ 36 w 48"/>
                <a:gd name="T39" fmla="*/ 15 h 33"/>
                <a:gd name="T40" fmla="*/ 36 w 48"/>
                <a:gd name="T41" fmla="*/ 23 h 33"/>
                <a:gd name="T42" fmla="*/ 42 w 48"/>
                <a:gd name="T43" fmla="*/ 26 h 33"/>
                <a:gd name="T44" fmla="*/ 45 w 48"/>
                <a:gd name="T45" fmla="*/ 23 h 33"/>
                <a:gd name="T46" fmla="*/ 48 w 48"/>
                <a:gd name="T47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3">
                  <a:moveTo>
                    <a:pt x="48" y="19"/>
                  </a:moveTo>
                  <a:cubicBezTo>
                    <a:pt x="47" y="17"/>
                    <a:pt x="46" y="16"/>
                    <a:pt x="46" y="14"/>
                  </a:cubicBezTo>
                  <a:cubicBezTo>
                    <a:pt x="45" y="12"/>
                    <a:pt x="45" y="11"/>
                    <a:pt x="44" y="9"/>
                  </a:cubicBezTo>
                  <a:cubicBezTo>
                    <a:pt x="47" y="9"/>
                    <a:pt x="48" y="4"/>
                    <a:pt x="44" y="3"/>
                  </a:cubicBezTo>
                  <a:cubicBezTo>
                    <a:pt x="38" y="1"/>
                    <a:pt x="31" y="3"/>
                    <a:pt x="25" y="1"/>
                  </a:cubicBezTo>
                  <a:cubicBezTo>
                    <a:pt x="23" y="0"/>
                    <a:pt x="22" y="1"/>
                    <a:pt x="21" y="3"/>
                  </a:cubicBezTo>
                  <a:cubicBezTo>
                    <a:pt x="20" y="2"/>
                    <a:pt x="17" y="3"/>
                    <a:pt x="17" y="4"/>
                  </a:cubicBezTo>
                  <a:cubicBezTo>
                    <a:pt x="16" y="5"/>
                    <a:pt x="16" y="7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3" y="12"/>
                    <a:pt x="11" y="15"/>
                    <a:pt x="10" y="17"/>
                  </a:cubicBezTo>
                  <a:cubicBezTo>
                    <a:pt x="9" y="18"/>
                    <a:pt x="9" y="18"/>
                    <a:pt x="9" y="19"/>
                  </a:cubicBezTo>
                  <a:cubicBezTo>
                    <a:pt x="8" y="20"/>
                    <a:pt x="8" y="22"/>
                    <a:pt x="7" y="23"/>
                  </a:cubicBezTo>
                  <a:cubicBezTo>
                    <a:pt x="6" y="24"/>
                    <a:pt x="5" y="24"/>
                    <a:pt x="4" y="25"/>
                  </a:cubicBezTo>
                  <a:cubicBezTo>
                    <a:pt x="0" y="27"/>
                    <a:pt x="4" y="33"/>
                    <a:pt x="7" y="31"/>
                  </a:cubicBezTo>
                  <a:cubicBezTo>
                    <a:pt x="8" y="31"/>
                    <a:pt x="8" y="31"/>
                    <a:pt x="8" y="30"/>
                  </a:cubicBezTo>
                  <a:cubicBezTo>
                    <a:pt x="8" y="30"/>
                    <a:pt x="9" y="30"/>
                    <a:pt x="9" y="30"/>
                  </a:cubicBezTo>
                  <a:cubicBezTo>
                    <a:pt x="9" y="30"/>
                    <a:pt x="10" y="31"/>
                    <a:pt x="10" y="31"/>
                  </a:cubicBezTo>
                  <a:cubicBezTo>
                    <a:pt x="12" y="30"/>
                    <a:pt x="15" y="30"/>
                    <a:pt x="17" y="29"/>
                  </a:cubicBezTo>
                  <a:cubicBezTo>
                    <a:pt x="24" y="28"/>
                    <a:pt x="30" y="23"/>
                    <a:pt x="35" y="16"/>
                  </a:cubicBezTo>
                  <a:cubicBezTo>
                    <a:pt x="36" y="16"/>
                    <a:pt x="36" y="16"/>
                    <a:pt x="36" y="15"/>
                  </a:cubicBezTo>
                  <a:cubicBezTo>
                    <a:pt x="37" y="18"/>
                    <a:pt x="37" y="20"/>
                    <a:pt x="36" y="23"/>
                  </a:cubicBezTo>
                  <a:cubicBezTo>
                    <a:pt x="36" y="26"/>
                    <a:pt x="40" y="28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8" y="22"/>
                    <a:pt x="48" y="19"/>
                  </a:cubicBezTo>
                  <a:close/>
                </a:path>
              </a:pathLst>
            </a:custGeom>
            <a:solidFill>
              <a:srgbClr val="86A8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3"/>
            <p:cNvSpPr/>
            <p:nvPr>
              <p:custDataLst>
                <p:tags r:id="rId23"/>
              </p:custDataLst>
            </p:nvPr>
          </p:nvSpPr>
          <p:spPr bwMode="auto">
            <a:xfrm>
              <a:off x="6715126" y="4633913"/>
              <a:ext cx="271463" cy="228600"/>
            </a:xfrm>
            <a:custGeom>
              <a:avLst/>
              <a:gdLst>
                <a:gd name="T0" fmla="*/ 50 w 56"/>
                <a:gd name="T1" fmla="*/ 7 h 47"/>
                <a:gd name="T2" fmla="*/ 29 w 56"/>
                <a:gd name="T3" fmla="*/ 3 h 47"/>
                <a:gd name="T4" fmla="*/ 26 w 56"/>
                <a:gd name="T5" fmla="*/ 9 h 47"/>
                <a:gd name="T6" fmla="*/ 40 w 56"/>
                <a:gd name="T7" fmla="*/ 14 h 47"/>
                <a:gd name="T8" fmla="*/ 40 w 56"/>
                <a:gd name="T9" fmla="*/ 22 h 47"/>
                <a:gd name="T10" fmla="*/ 37 w 56"/>
                <a:gd name="T11" fmla="*/ 23 h 47"/>
                <a:gd name="T12" fmla="*/ 8 w 56"/>
                <a:gd name="T13" fmla="*/ 30 h 47"/>
                <a:gd name="T14" fmla="*/ 3 w 56"/>
                <a:gd name="T15" fmla="*/ 35 h 47"/>
                <a:gd name="T16" fmla="*/ 40 w 56"/>
                <a:gd name="T17" fmla="*/ 29 h 47"/>
                <a:gd name="T18" fmla="*/ 42 w 56"/>
                <a:gd name="T19" fmla="*/ 38 h 47"/>
                <a:gd name="T20" fmla="*/ 49 w 56"/>
                <a:gd name="T21" fmla="*/ 38 h 47"/>
                <a:gd name="T22" fmla="*/ 50 w 56"/>
                <a:gd name="T23" fmla="*/ 35 h 47"/>
                <a:gd name="T24" fmla="*/ 52 w 56"/>
                <a:gd name="T25" fmla="*/ 31 h 47"/>
                <a:gd name="T26" fmla="*/ 52 w 56"/>
                <a:gd name="T27" fmla="*/ 17 h 47"/>
                <a:gd name="T28" fmla="*/ 51 w 56"/>
                <a:gd name="T29" fmla="*/ 14 h 47"/>
                <a:gd name="T30" fmla="*/ 52 w 56"/>
                <a:gd name="T31" fmla="*/ 14 h 47"/>
                <a:gd name="T32" fmla="*/ 50 w 56"/>
                <a:gd name="T33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47">
                  <a:moveTo>
                    <a:pt x="50" y="7"/>
                  </a:moveTo>
                  <a:cubicBezTo>
                    <a:pt x="43" y="8"/>
                    <a:pt x="35" y="7"/>
                    <a:pt x="29" y="3"/>
                  </a:cubicBezTo>
                  <a:cubicBezTo>
                    <a:pt x="25" y="0"/>
                    <a:pt x="22" y="7"/>
                    <a:pt x="26" y="9"/>
                  </a:cubicBezTo>
                  <a:cubicBezTo>
                    <a:pt x="30" y="12"/>
                    <a:pt x="35" y="14"/>
                    <a:pt x="40" y="14"/>
                  </a:cubicBezTo>
                  <a:cubicBezTo>
                    <a:pt x="40" y="17"/>
                    <a:pt x="40" y="19"/>
                    <a:pt x="40" y="22"/>
                  </a:cubicBezTo>
                  <a:cubicBezTo>
                    <a:pt x="39" y="22"/>
                    <a:pt x="38" y="22"/>
                    <a:pt x="37" y="23"/>
                  </a:cubicBezTo>
                  <a:cubicBezTo>
                    <a:pt x="30" y="29"/>
                    <a:pt x="17" y="40"/>
                    <a:pt x="8" y="30"/>
                  </a:cubicBezTo>
                  <a:cubicBezTo>
                    <a:pt x="5" y="26"/>
                    <a:pt x="0" y="31"/>
                    <a:pt x="3" y="35"/>
                  </a:cubicBezTo>
                  <a:cubicBezTo>
                    <a:pt x="14" y="47"/>
                    <a:pt x="30" y="38"/>
                    <a:pt x="40" y="29"/>
                  </a:cubicBezTo>
                  <a:cubicBezTo>
                    <a:pt x="41" y="32"/>
                    <a:pt x="41" y="35"/>
                    <a:pt x="42" y="38"/>
                  </a:cubicBezTo>
                  <a:cubicBezTo>
                    <a:pt x="44" y="41"/>
                    <a:pt x="48" y="41"/>
                    <a:pt x="49" y="38"/>
                  </a:cubicBezTo>
                  <a:cubicBezTo>
                    <a:pt x="49" y="37"/>
                    <a:pt x="50" y="36"/>
                    <a:pt x="50" y="35"/>
                  </a:cubicBezTo>
                  <a:cubicBezTo>
                    <a:pt x="51" y="35"/>
                    <a:pt x="52" y="33"/>
                    <a:pt x="52" y="31"/>
                  </a:cubicBezTo>
                  <a:cubicBezTo>
                    <a:pt x="51" y="27"/>
                    <a:pt x="51" y="21"/>
                    <a:pt x="52" y="17"/>
                  </a:cubicBezTo>
                  <a:cubicBezTo>
                    <a:pt x="52" y="16"/>
                    <a:pt x="52" y="15"/>
                    <a:pt x="51" y="14"/>
                  </a:cubicBezTo>
                  <a:cubicBezTo>
                    <a:pt x="51" y="14"/>
                    <a:pt x="52" y="14"/>
                    <a:pt x="52" y="14"/>
                  </a:cubicBezTo>
                  <a:cubicBezTo>
                    <a:pt x="56" y="13"/>
                    <a:pt x="55" y="6"/>
                    <a:pt x="50" y="7"/>
                  </a:cubicBezTo>
                  <a:close/>
                </a:path>
              </a:pathLst>
            </a:custGeom>
            <a:solidFill>
              <a:srgbClr val="739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4"/>
            <p:cNvSpPr/>
            <p:nvPr>
              <p:custDataLst>
                <p:tags r:id="rId24"/>
              </p:custDataLst>
            </p:nvPr>
          </p:nvSpPr>
          <p:spPr bwMode="auto">
            <a:xfrm>
              <a:off x="7353301" y="4683125"/>
              <a:ext cx="236538" cy="174625"/>
            </a:xfrm>
            <a:custGeom>
              <a:avLst/>
              <a:gdLst>
                <a:gd name="T0" fmla="*/ 49 w 49"/>
                <a:gd name="T1" fmla="*/ 27 h 36"/>
                <a:gd name="T2" fmla="*/ 44 w 49"/>
                <a:gd name="T3" fmla="*/ 8 h 36"/>
                <a:gd name="T4" fmla="*/ 41 w 49"/>
                <a:gd name="T5" fmla="*/ 6 h 36"/>
                <a:gd name="T6" fmla="*/ 24 w 49"/>
                <a:gd name="T7" fmla="*/ 3 h 36"/>
                <a:gd name="T8" fmla="*/ 21 w 49"/>
                <a:gd name="T9" fmla="*/ 9 h 36"/>
                <a:gd name="T10" fmla="*/ 36 w 49"/>
                <a:gd name="T11" fmla="*/ 12 h 36"/>
                <a:gd name="T12" fmla="*/ 36 w 49"/>
                <a:gd name="T13" fmla="*/ 15 h 36"/>
                <a:gd name="T14" fmla="*/ 36 w 49"/>
                <a:gd name="T15" fmla="*/ 15 h 36"/>
                <a:gd name="T16" fmla="*/ 4 w 49"/>
                <a:gd name="T17" fmla="*/ 29 h 36"/>
                <a:gd name="T18" fmla="*/ 4 w 49"/>
                <a:gd name="T19" fmla="*/ 36 h 36"/>
                <a:gd name="T20" fmla="*/ 38 w 49"/>
                <a:gd name="T21" fmla="*/ 23 h 36"/>
                <a:gd name="T22" fmla="*/ 38 w 49"/>
                <a:gd name="T23" fmla="*/ 28 h 36"/>
                <a:gd name="T24" fmla="*/ 42 w 49"/>
                <a:gd name="T25" fmla="*/ 31 h 36"/>
                <a:gd name="T26" fmla="*/ 45 w 49"/>
                <a:gd name="T27" fmla="*/ 31 h 36"/>
                <a:gd name="T28" fmla="*/ 49 w 49"/>
                <a:gd name="T2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36">
                  <a:moveTo>
                    <a:pt x="49" y="27"/>
                  </a:moveTo>
                  <a:cubicBezTo>
                    <a:pt x="48" y="20"/>
                    <a:pt x="46" y="14"/>
                    <a:pt x="44" y="8"/>
                  </a:cubicBezTo>
                  <a:cubicBezTo>
                    <a:pt x="44" y="7"/>
                    <a:pt x="42" y="6"/>
                    <a:pt x="41" y="6"/>
                  </a:cubicBezTo>
                  <a:cubicBezTo>
                    <a:pt x="35" y="5"/>
                    <a:pt x="29" y="6"/>
                    <a:pt x="24" y="3"/>
                  </a:cubicBezTo>
                  <a:cubicBezTo>
                    <a:pt x="20" y="0"/>
                    <a:pt x="17" y="6"/>
                    <a:pt x="21" y="9"/>
                  </a:cubicBezTo>
                  <a:cubicBezTo>
                    <a:pt x="25" y="11"/>
                    <a:pt x="31" y="12"/>
                    <a:pt x="36" y="12"/>
                  </a:cubicBezTo>
                  <a:cubicBezTo>
                    <a:pt x="36" y="13"/>
                    <a:pt x="36" y="14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26" y="23"/>
                    <a:pt x="17" y="29"/>
                    <a:pt x="4" y="29"/>
                  </a:cubicBezTo>
                  <a:cubicBezTo>
                    <a:pt x="0" y="29"/>
                    <a:pt x="0" y="36"/>
                    <a:pt x="4" y="36"/>
                  </a:cubicBezTo>
                  <a:cubicBezTo>
                    <a:pt x="17" y="36"/>
                    <a:pt x="28" y="31"/>
                    <a:pt x="38" y="23"/>
                  </a:cubicBezTo>
                  <a:cubicBezTo>
                    <a:pt x="38" y="25"/>
                    <a:pt x="38" y="27"/>
                    <a:pt x="38" y="28"/>
                  </a:cubicBezTo>
                  <a:cubicBezTo>
                    <a:pt x="39" y="30"/>
                    <a:pt x="40" y="31"/>
                    <a:pt x="42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8" y="31"/>
                    <a:pt x="49" y="29"/>
                    <a:pt x="49" y="27"/>
                  </a:cubicBezTo>
                  <a:close/>
                </a:path>
              </a:pathLst>
            </a:custGeom>
            <a:solidFill>
              <a:srgbClr val="739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5"/>
            <p:cNvSpPr/>
            <p:nvPr>
              <p:custDataLst>
                <p:tags r:id="rId25"/>
              </p:custDataLst>
            </p:nvPr>
          </p:nvSpPr>
          <p:spPr bwMode="auto">
            <a:xfrm>
              <a:off x="6319838" y="2676525"/>
              <a:ext cx="153988" cy="169863"/>
            </a:xfrm>
            <a:custGeom>
              <a:avLst/>
              <a:gdLst>
                <a:gd name="T0" fmla="*/ 25 w 32"/>
                <a:gd name="T1" fmla="*/ 4 h 35"/>
                <a:gd name="T2" fmla="*/ 3 w 32"/>
                <a:gd name="T3" fmla="*/ 27 h 35"/>
                <a:gd name="T4" fmla="*/ 8 w 32"/>
                <a:gd name="T5" fmla="*/ 32 h 35"/>
                <a:gd name="T6" fmla="*/ 30 w 32"/>
                <a:gd name="T7" fmla="*/ 9 h 35"/>
                <a:gd name="T8" fmla="*/ 25 w 32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5" y="4"/>
                  </a:moveTo>
                  <a:cubicBezTo>
                    <a:pt x="18" y="12"/>
                    <a:pt x="10" y="19"/>
                    <a:pt x="3" y="27"/>
                  </a:cubicBezTo>
                  <a:cubicBezTo>
                    <a:pt x="0" y="30"/>
                    <a:pt x="5" y="35"/>
                    <a:pt x="8" y="32"/>
                  </a:cubicBezTo>
                  <a:cubicBezTo>
                    <a:pt x="15" y="24"/>
                    <a:pt x="23" y="17"/>
                    <a:pt x="30" y="9"/>
                  </a:cubicBezTo>
                  <a:cubicBezTo>
                    <a:pt x="32" y="5"/>
                    <a:pt x="27" y="0"/>
                    <a:pt x="2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86"/>
            <p:cNvSpPr/>
            <p:nvPr>
              <p:custDataLst>
                <p:tags r:id="rId26"/>
              </p:custDataLst>
            </p:nvPr>
          </p:nvSpPr>
          <p:spPr bwMode="auto">
            <a:xfrm>
              <a:off x="6889751" y="2687638"/>
              <a:ext cx="153988" cy="177800"/>
            </a:xfrm>
            <a:custGeom>
              <a:avLst/>
              <a:gdLst>
                <a:gd name="T0" fmla="*/ 30 w 32"/>
                <a:gd name="T1" fmla="*/ 9 h 37"/>
                <a:gd name="T2" fmla="*/ 28 w 32"/>
                <a:gd name="T3" fmla="*/ 6 h 37"/>
                <a:gd name="T4" fmla="*/ 15 w 32"/>
                <a:gd name="T5" fmla="*/ 1 h 37"/>
                <a:gd name="T6" fmla="*/ 11 w 32"/>
                <a:gd name="T7" fmla="*/ 5 h 37"/>
                <a:gd name="T8" fmla="*/ 9 w 32"/>
                <a:gd name="T9" fmla="*/ 6 h 37"/>
                <a:gd name="T10" fmla="*/ 10 w 32"/>
                <a:gd name="T11" fmla="*/ 35 h 37"/>
                <a:gd name="T12" fmla="*/ 15 w 32"/>
                <a:gd name="T13" fmla="*/ 30 h 37"/>
                <a:gd name="T14" fmla="*/ 19 w 32"/>
                <a:gd name="T15" fmla="*/ 20 h 37"/>
                <a:gd name="T16" fmla="*/ 30 w 32"/>
                <a:gd name="T17" fmla="*/ 14 h 37"/>
                <a:gd name="T18" fmla="*/ 30 w 32"/>
                <a:gd name="T19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7">
                  <a:moveTo>
                    <a:pt x="30" y="9"/>
                  </a:moveTo>
                  <a:cubicBezTo>
                    <a:pt x="30" y="8"/>
                    <a:pt x="29" y="6"/>
                    <a:pt x="28" y="6"/>
                  </a:cubicBezTo>
                  <a:cubicBezTo>
                    <a:pt x="24" y="4"/>
                    <a:pt x="20" y="2"/>
                    <a:pt x="15" y="1"/>
                  </a:cubicBezTo>
                  <a:cubicBezTo>
                    <a:pt x="12" y="0"/>
                    <a:pt x="10" y="3"/>
                    <a:pt x="11" y="5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0" y="13"/>
                    <a:pt x="0" y="28"/>
                    <a:pt x="10" y="35"/>
                  </a:cubicBezTo>
                  <a:cubicBezTo>
                    <a:pt x="13" y="37"/>
                    <a:pt x="16" y="33"/>
                    <a:pt x="15" y="30"/>
                  </a:cubicBezTo>
                  <a:cubicBezTo>
                    <a:pt x="12" y="24"/>
                    <a:pt x="14" y="23"/>
                    <a:pt x="19" y="20"/>
                  </a:cubicBezTo>
                  <a:cubicBezTo>
                    <a:pt x="23" y="18"/>
                    <a:pt x="26" y="17"/>
                    <a:pt x="30" y="14"/>
                  </a:cubicBezTo>
                  <a:cubicBezTo>
                    <a:pt x="32" y="12"/>
                    <a:pt x="31" y="10"/>
                    <a:pt x="3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87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6958013" y="2586038"/>
              <a:ext cx="700088" cy="801688"/>
            </a:xfrm>
            <a:custGeom>
              <a:avLst/>
              <a:gdLst>
                <a:gd name="T0" fmla="*/ 133 w 145"/>
                <a:gd name="T1" fmla="*/ 44 h 166"/>
                <a:gd name="T2" fmla="*/ 128 w 145"/>
                <a:gd name="T3" fmla="*/ 33 h 166"/>
                <a:gd name="T4" fmla="*/ 127 w 145"/>
                <a:gd name="T5" fmla="*/ 31 h 166"/>
                <a:gd name="T6" fmla="*/ 118 w 145"/>
                <a:gd name="T7" fmla="*/ 3 h 166"/>
                <a:gd name="T8" fmla="*/ 113 w 145"/>
                <a:gd name="T9" fmla="*/ 1 h 166"/>
                <a:gd name="T10" fmla="*/ 111 w 145"/>
                <a:gd name="T11" fmla="*/ 1 h 166"/>
                <a:gd name="T12" fmla="*/ 107 w 145"/>
                <a:gd name="T13" fmla="*/ 0 h 166"/>
                <a:gd name="T14" fmla="*/ 54 w 145"/>
                <a:gd name="T15" fmla="*/ 22 h 166"/>
                <a:gd name="T16" fmla="*/ 6 w 145"/>
                <a:gd name="T17" fmla="*/ 42 h 166"/>
                <a:gd name="T18" fmla="*/ 1 w 145"/>
                <a:gd name="T19" fmla="*/ 46 h 166"/>
                <a:gd name="T20" fmla="*/ 17 w 145"/>
                <a:gd name="T21" fmla="*/ 92 h 166"/>
                <a:gd name="T22" fmla="*/ 27 w 145"/>
                <a:gd name="T23" fmla="*/ 120 h 166"/>
                <a:gd name="T24" fmla="*/ 31 w 145"/>
                <a:gd name="T25" fmla="*/ 131 h 166"/>
                <a:gd name="T26" fmla="*/ 39 w 145"/>
                <a:gd name="T27" fmla="*/ 158 h 166"/>
                <a:gd name="T28" fmla="*/ 40 w 145"/>
                <a:gd name="T29" fmla="*/ 162 h 166"/>
                <a:gd name="T30" fmla="*/ 45 w 145"/>
                <a:gd name="T31" fmla="*/ 165 h 166"/>
                <a:gd name="T32" fmla="*/ 53 w 145"/>
                <a:gd name="T33" fmla="*/ 161 h 166"/>
                <a:gd name="T34" fmla="*/ 54 w 145"/>
                <a:gd name="T35" fmla="*/ 157 h 166"/>
                <a:gd name="T36" fmla="*/ 53 w 145"/>
                <a:gd name="T37" fmla="*/ 154 h 166"/>
                <a:gd name="T38" fmla="*/ 54 w 145"/>
                <a:gd name="T39" fmla="*/ 152 h 166"/>
                <a:gd name="T40" fmla="*/ 40 w 145"/>
                <a:gd name="T41" fmla="*/ 101 h 166"/>
                <a:gd name="T42" fmla="*/ 34 w 145"/>
                <a:gd name="T43" fmla="*/ 100 h 166"/>
                <a:gd name="T44" fmla="*/ 29 w 145"/>
                <a:gd name="T45" fmla="*/ 72 h 166"/>
                <a:gd name="T46" fmla="*/ 33 w 145"/>
                <a:gd name="T47" fmla="*/ 70 h 166"/>
                <a:gd name="T48" fmla="*/ 34 w 145"/>
                <a:gd name="T49" fmla="*/ 70 h 166"/>
                <a:gd name="T50" fmla="*/ 69 w 145"/>
                <a:gd name="T51" fmla="*/ 53 h 166"/>
                <a:gd name="T52" fmla="*/ 69 w 145"/>
                <a:gd name="T53" fmla="*/ 53 h 166"/>
                <a:gd name="T54" fmla="*/ 79 w 145"/>
                <a:gd name="T55" fmla="*/ 48 h 166"/>
                <a:gd name="T56" fmla="*/ 102 w 145"/>
                <a:gd name="T57" fmla="*/ 40 h 166"/>
                <a:gd name="T58" fmla="*/ 104 w 145"/>
                <a:gd name="T59" fmla="*/ 39 h 166"/>
                <a:gd name="T60" fmla="*/ 109 w 145"/>
                <a:gd name="T61" fmla="*/ 38 h 166"/>
                <a:gd name="T62" fmla="*/ 111 w 145"/>
                <a:gd name="T63" fmla="*/ 39 h 166"/>
                <a:gd name="T64" fmla="*/ 112 w 145"/>
                <a:gd name="T65" fmla="*/ 39 h 166"/>
                <a:gd name="T66" fmla="*/ 112 w 145"/>
                <a:gd name="T67" fmla="*/ 43 h 166"/>
                <a:gd name="T68" fmla="*/ 118 w 145"/>
                <a:gd name="T69" fmla="*/ 46 h 166"/>
                <a:gd name="T70" fmla="*/ 121 w 145"/>
                <a:gd name="T71" fmla="*/ 49 h 166"/>
                <a:gd name="T72" fmla="*/ 122 w 145"/>
                <a:gd name="T73" fmla="*/ 51 h 166"/>
                <a:gd name="T74" fmla="*/ 131 w 145"/>
                <a:gd name="T75" fmla="*/ 70 h 166"/>
                <a:gd name="T76" fmla="*/ 133 w 145"/>
                <a:gd name="T77" fmla="*/ 77 h 166"/>
                <a:gd name="T78" fmla="*/ 135 w 145"/>
                <a:gd name="T79" fmla="*/ 78 h 166"/>
                <a:gd name="T80" fmla="*/ 137 w 145"/>
                <a:gd name="T81" fmla="*/ 87 h 166"/>
                <a:gd name="T82" fmla="*/ 144 w 145"/>
                <a:gd name="T83" fmla="*/ 86 h 166"/>
                <a:gd name="T84" fmla="*/ 133 w 145"/>
                <a:gd name="T85" fmla="*/ 44 h 166"/>
                <a:gd name="T86" fmla="*/ 55 w 145"/>
                <a:gd name="T87" fmla="*/ 49 h 166"/>
                <a:gd name="T88" fmla="*/ 72 w 145"/>
                <a:gd name="T89" fmla="*/ 43 h 166"/>
                <a:gd name="T90" fmla="*/ 55 w 145"/>
                <a:gd name="T91" fmla="*/ 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66">
                  <a:moveTo>
                    <a:pt x="133" y="44"/>
                  </a:moveTo>
                  <a:cubicBezTo>
                    <a:pt x="132" y="40"/>
                    <a:pt x="130" y="37"/>
                    <a:pt x="128" y="33"/>
                  </a:cubicBezTo>
                  <a:cubicBezTo>
                    <a:pt x="128" y="32"/>
                    <a:pt x="128" y="32"/>
                    <a:pt x="127" y="31"/>
                  </a:cubicBezTo>
                  <a:cubicBezTo>
                    <a:pt x="125" y="21"/>
                    <a:pt x="122" y="12"/>
                    <a:pt x="118" y="3"/>
                  </a:cubicBezTo>
                  <a:cubicBezTo>
                    <a:pt x="117" y="0"/>
                    <a:pt x="114" y="0"/>
                    <a:pt x="113" y="1"/>
                  </a:cubicBezTo>
                  <a:cubicBezTo>
                    <a:pt x="112" y="1"/>
                    <a:pt x="111" y="1"/>
                    <a:pt x="111" y="1"/>
                  </a:cubicBezTo>
                  <a:cubicBezTo>
                    <a:pt x="110" y="0"/>
                    <a:pt x="109" y="0"/>
                    <a:pt x="107" y="0"/>
                  </a:cubicBezTo>
                  <a:cubicBezTo>
                    <a:pt x="89" y="6"/>
                    <a:pt x="69" y="10"/>
                    <a:pt x="54" y="22"/>
                  </a:cubicBezTo>
                  <a:cubicBezTo>
                    <a:pt x="38" y="27"/>
                    <a:pt x="19" y="31"/>
                    <a:pt x="6" y="42"/>
                  </a:cubicBezTo>
                  <a:cubicBezTo>
                    <a:pt x="3" y="42"/>
                    <a:pt x="0" y="43"/>
                    <a:pt x="1" y="46"/>
                  </a:cubicBezTo>
                  <a:cubicBezTo>
                    <a:pt x="5" y="62"/>
                    <a:pt x="10" y="77"/>
                    <a:pt x="17" y="92"/>
                  </a:cubicBezTo>
                  <a:cubicBezTo>
                    <a:pt x="19" y="101"/>
                    <a:pt x="23" y="111"/>
                    <a:pt x="27" y="120"/>
                  </a:cubicBezTo>
                  <a:cubicBezTo>
                    <a:pt x="28" y="123"/>
                    <a:pt x="29" y="127"/>
                    <a:pt x="31" y="131"/>
                  </a:cubicBezTo>
                  <a:cubicBezTo>
                    <a:pt x="33" y="140"/>
                    <a:pt x="36" y="149"/>
                    <a:pt x="39" y="158"/>
                  </a:cubicBezTo>
                  <a:cubicBezTo>
                    <a:pt x="39" y="159"/>
                    <a:pt x="40" y="160"/>
                    <a:pt x="40" y="162"/>
                  </a:cubicBezTo>
                  <a:cubicBezTo>
                    <a:pt x="40" y="165"/>
                    <a:pt x="42" y="166"/>
                    <a:pt x="45" y="165"/>
                  </a:cubicBezTo>
                  <a:cubicBezTo>
                    <a:pt x="48" y="164"/>
                    <a:pt x="50" y="162"/>
                    <a:pt x="53" y="161"/>
                  </a:cubicBezTo>
                  <a:cubicBezTo>
                    <a:pt x="54" y="160"/>
                    <a:pt x="55" y="158"/>
                    <a:pt x="54" y="157"/>
                  </a:cubicBezTo>
                  <a:cubicBezTo>
                    <a:pt x="54" y="156"/>
                    <a:pt x="54" y="155"/>
                    <a:pt x="53" y="154"/>
                  </a:cubicBezTo>
                  <a:cubicBezTo>
                    <a:pt x="54" y="154"/>
                    <a:pt x="54" y="153"/>
                    <a:pt x="54" y="152"/>
                  </a:cubicBezTo>
                  <a:cubicBezTo>
                    <a:pt x="49" y="135"/>
                    <a:pt x="44" y="119"/>
                    <a:pt x="40" y="101"/>
                  </a:cubicBezTo>
                  <a:cubicBezTo>
                    <a:pt x="39" y="99"/>
                    <a:pt x="36" y="99"/>
                    <a:pt x="34" y="100"/>
                  </a:cubicBezTo>
                  <a:cubicBezTo>
                    <a:pt x="32" y="90"/>
                    <a:pt x="30" y="81"/>
                    <a:pt x="29" y="72"/>
                  </a:cubicBezTo>
                  <a:cubicBezTo>
                    <a:pt x="30" y="71"/>
                    <a:pt x="31" y="71"/>
                    <a:pt x="33" y="70"/>
                  </a:cubicBezTo>
                  <a:cubicBezTo>
                    <a:pt x="33" y="70"/>
                    <a:pt x="33" y="70"/>
                    <a:pt x="34" y="70"/>
                  </a:cubicBezTo>
                  <a:cubicBezTo>
                    <a:pt x="46" y="66"/>
                    <a:pt x="57" y="59"/>
                    <a:pt x="69" y="53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2" y="51"/>
                    <a:pt x="76" y="50"/>
                    <a:pt x="79" y="48"/>
                  </a:cubicBezTo>
                  <a:cubicBezTo>
                    <a:pt x="87" y="46"/>
                    <a:pt x="94" y="43"/>
                    <a:pt x="102" y="40"/>
                  </a:cubicBezTo>
                  <a:cubicBezTo>
                    <a:pt x="103" y="40"/>
                    <a:pt x="103" y="39"/>
                    <a:pt x="104" y="39"/>
                  </a:cubicBezTo>
                  <a:cubicBezTo>
                    <a:pt x="106" y="39"/>
                    <a:pt x="107" y="39"/>
                    <a:pt x="109" y="38"/>
                  </a:cubicBezTo>
                  <a:cubicBezTo>
                    <a:pt x="110" y="39"/>
                    <a:pt x="110" y="39"/>
                    <a:pt x="111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5"/>
                    <a:pt x="116" y="47"/>
                    <a:pt x="118" y="46"/>
                  </a:cubicBezTo>
                  <a:cubicBezTo>
                    <a:pt x="119" y="47"/>
                    <a:pt x="120" y="48"/>
                    <a:pt x="121" y="49"/>
                  </a:cubicBezTo>
                  <a:cubicBezTo>
                    <a:pt x="121" y="50"/>
                    <a:pt x="122" y="51"/>
                    <a:pt x="122" y="51"/>
                  </a:cubicBezTo>
                  <a:cubicBezTo>
                    <a:pt x="124" y="58"/>
                    <a:pt x="127" y="64"/>
                    <a:pt x="131" y="70"/>
                  </a:cubicBezTo>
                  <a:cubicBezTo>
                    <a:pt x="132" y="72"/>
                    <a:pt x="133" y="75"/>
                    <a:pt x="133" y="77"/>
                  </a:cubicBezTo>
                  <a:cubicBezTo>
                    <a:pt x="134" y="78"/>
                    <a:pt x="134" y="78"/>
                    <a:pt x="135" y="78"/>
                  </a:cubicBezTo>
                  <a:cubicBezTo>
                    <a:pt x="135" y="81"/>
                    <a:pt x="136" y="84"/>
                    <a:pt x="137" y="87"/>
                  </a:cubicBezTo>
                  <a:cubicBezTo>
                    <a:pt x="138" y="91"/>
                    <a:pt x="143" y="90"/>
                    <a:pt x="144" y="86"/>
                  </a:cubicBezTo>
                  <a:cubicBezTo>
                    <a:pt x="145" y="70"/>
                    <a:pt x="141" y="57"/>
                    <a:pt x="133" y="44"/>
                  </a:cubicBezTo>
                  <a:close/>
                  <a:moveTo>
                    <a:pt x="55" y="49"/>
                  </a:moveTo>
                  <a:cubicBezTo>
                    <a:pt x="61" y="47"/>
                    <a:pt x="67" y="45"/>
                    <a:pt x="72" y="43"/>
                  </a:cubicBezTo>
                  <a:cubicBezTo>
                    <a:pt x="67" y="45"/>
                    <a:pt x="61" y="47"/>
                    <a:pt x="55" y="49"/>
                  </a:cubicBezTo>
                  <a:close/>
                </a:path>
              </a:pathLst>
            </a:custGeom>
            <a:solidFill>
              <a:srgbClr val="F1D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88"/>
            <p:cNvSpPr/>
            <p:nvPr>
              <p:custDataLst>
                <p:tags r:id="rId28"/>
              </p:custDataLst>
            </p:nvPr>
          </p:nvSpPr>
          <p:spPr bwMode="auto">
            <a:xfrm>
              <a:off x="7227888" y="3349625"/>
              <a:ext cx="627063" cy="338138"/>
            </a:xfrm>
            <a:custGeom>
              <a:avLst/>
              <a:gdLst>
                <a:gd name="T0" fmla="*/ 130 w 130"/>
                <a:gd name="T1" fmla="*/ 15 h 70"/>
                <a:gd name="T2" fmla="*/ 128 w 130"/>
                <a:gd name="T3" fmla="*/ 7 h 70"/>
                <a:gd name="T4" fmla="*/ 127 w 130"/>
                <a:gd name="T5" fmla="*/ 4 h 70"/>
                <a:gd name="T6" fmla="*/ 126 w 130"/>
                <a:gd name="T7" fmla="*/ 2 h 70"/>
                <a:gd name="T8" fmla="*/ 122 w 130"/>
                <a:gd name="T9" fmla="*/ 1 h 70"/>
                <a:gd name="T10" fmla="*/ 118 w 130"/>
                <a:gd name="T11" fmla="*/ 4 h 70"/>
                <a:gd name="T12" fmla="*/ 116 w 130"/>
                <a:gd name="T13" fmla="*/ 5 h 70"/>
                <a:gd name="T14" fmla="*/ 115 w 130"/>
                <a:gd name="T15" fmla="*/ 8 h 70"/>
                <a:gd name="T16" fmla="*/ 115 w 130"/>
                <a:gd name="T17" fmla="*/ 9 h 70"/>
                <a:gd name="T18" fmla="*/ 114 w 130"/>
                <a:gd name="T19" fmla="*/ 15 h 70"/>
                <a:gd name="T20" fmla="*/ 114 w 130"/>
                <a:gd name="T21" fmla="*/ 16 h 70"/>
                <a:gd name="T22" fmla="*/ 108 w 130"/>
                <a:gd name="T23" fmla="*/ 20 h 70"/>
                <a:gd name="T24" fmla="*/ 63 w 130"/>
                <a:gd name="T25" fmla="*/ 41 h 70"/>
                <a:gd name="T26" fmla="*/ 36 w 130"/>
                <a:gd name="T27" fmla="*/ 51 h 70"/>
                <a:gd name="T28" fmla="*/ 33 w 130"/>
                <a:gd name="T29" fmla="*/ 51 h 70"/>
                <a:gd name="T30" fmla="*/ 32 w 130"/>
                <a:gd name="T31" fmla="*/ 51 h 70"/>
                <a:gd name="T32" fmla="*/ 20 w 130"/>
                <a:gd name="T33" fmla="*/ 52 h 70"/>
                <a:gd name="T34" fmla="*/ 18 w 130"/>
                <a:gd name="T35" fmla="*/ 53 h 70"/>
                <a:gd name="T36" fmla="*/ 18 w 130"/>
                <a:gd name="T37" fmla="*/ 53 h 70"/>
                <a:gd name="T38" fmla="*/ 17 w 130"/>
                <a:gd name="T39" fmla="*/ 53 h 70"/>
                <a:gd name="T40" fmla="*/ 16 w 130"/>
                <a:gd name="T41" fmla="*/ 49 h 70"/>
                <a:gd name="T42" fmla="*/ 13 w 130"/>
                <a:gd name="T43" fmla="*/ 47 h 70"/>
                <a:gd name="T44" fmla="*/ 13 w 130"/>
                <a:gd name="T45" fmla="*/ 47 h 70"/>
                <a:gd name="T46" fmla="*/ 12 w 130"/>
                <a:gd name="T47" fmla="*/ 45 h 70"/>
                <a:gd name="T48" fmla="*/ 7 w 130"/>
                <a:gd name="T49" fmla="*/ 43 h 70"/>
                <a:gd name="T50" fmla="*/ 6 w 130"/>
                <a:gd name="T51" fmla="*/ 43 h 70"/>
                <a:gd name="T52" fmla="*/ 2 w 130"/>
                <a:gd name="T53" fmla="*/ 45 h 70"/>
                <a:gd name="T54" fmla="*/ 2 w 130"/>
                <a:gd name="T55" fmla="*/ 46 h 70"/>
                <a:gd name="T56" fmla="*/ 1 w 130"/>
                <a:gd name="T57" fmla="*/ 51 h 70"/>
                <a:gd name="T58" fmla="*/ 8 w 130"/>
                <a:gd name="T59" fmla="*/ 61 h 70"/>
                <a:gd name="T60" fmla="*/ 10 w 130"/>
                <a:gd name="T61" fmla="*/ 62 h 70"/>
                <a:gd name="T62" fmla="*/ 11 w 130"/>
                <a:gd name="T63" fmla="*/ 64 h 70"/>
                <a:gd name="T64" fmla="*/ 13 w 130"/>
                <a:gd name="T65" fmla="*/ 66 h 70"/>
                <a:gd name="T66" fmla="*/ 18 w 130"/>
                <a:gd name="T67" fmla="*/ 68 h 70"/>
                <a:gd name="T68" fmla="*/ 19 w 130"/>
                <a:gd name="T69" fmla="*/ 67 h 70"/>
                <a:gd name="T70" fmla="*/ 20 w 130"/>
                <a:gd name="T71" fmla="*/ 67 h 70"/>
                <a:gd name="T72" fmla="*/ 21 w 130"/>
                <a:gd name="T73" fmla="*/ 67 h 70"/>
                <a:gd name="T74" fmla="*/ 56 w 130"/>
                <a:gd name="T75" fmla="*/ 54 h 70"/>
                <a:gd name="T76" fmla="*/ 57 w 130"/>
                <a:gd name="T77" fmla="*/ 53 h 70"/>
                <a:gd name="T78" fmla="*/ 76 w 130"/>
                <a:gd name="T79" fmla="*/ 45 h 70"/>
                <a:gd name="T80" fmla="*/ 78 w 130"/>
                <a:gd name="T81" fmla="*/ 42 h 70"/>
                <a:gd name="T82" fmla="*/ 82 w 130"/>
                <a:gd name="T83" fmla="*/ 41 h 70"/>
                <a:gd name="T84" fmla="*/ 85 w 130"/>
                <a:gd name="T85" fmla="*/ 40 h 70"/>
                <a:gd name="T86" fmla="*/ 91 w 130"/>
                <a:gd name="T87" fmla="*/ 37 h 70"/>
                <a:gd name="T88" fmla="*/ 97 w 130"/>
                <a:gd name="T89" fmla="*/ 34 h 70"/>
                <a:gd name="T90" fmla="*/ 98 w 130"/>
                <a:gd name="T91" fmla="*/ 33 h 70"/>
                <a:gd name="T92" fmla="*/ 103 w 130"/>
                <a:gd name="T93" fmla="*/ 30 h 70"/>
                <a:gd name="T94" fmla="*/ 105 w 130"/>
                <a:gd name="T95" fmla="*/ 30 h 70"/>
                <a:gd name="T96" fmla="*/ 117 w 130"/>
                <a:gd name="T97" fmla="*/ 23 h 70"/>
                <a:gd name="T98" fmla="*/ 118 w 130"/>
                <a:gd name="T99" fmla="*/ 23 h 70"/>
                <a:gd name="T100" fmla="*/ 118 w 130"/>
                <a:gd name="T101" fmla="*/ 23 h 70"/>
                <a:gd name="T102" fmla="*/ 122 w 130"/>
                <a:gd name="T103" fmla="*/ 20 h 70"/>
                <a:gd name="T104" fmla="*/ 126 w 130"/>
                <a:gd name="T105" fmla="*/ 20 h 70"/>
                <a:gd name="T106" fmla="*/ 130 w 130"/>
                <a:gd name="T107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" h="70">
                  <a:moveTo>
                    <a:pt x="130" y="15"/>
                  </a:moveTo>
                  <a:cubicBezTo>
                    <a:pt x="129" y="13"/>
                    <a:pt x="129" y="10"/>
                    <a:pt x="128" y="7"/>
                  </a:cubicBezTo>
                  <a:cubicBezTo>
                    <a:pt x="128" y="6"/>
                    <a:pt x="127" y="5"/>
                    <a:pt x="127" y="4"/>
                  </a:cubicBezTo>
                  <a:cubicBezTo>
                    <a:pt x="127" y="3"/>
                    <a:pt x="126" y="2"/>
                    <a:pt x="126" y="2"/>
                  </a:cubicBezTo>
                  <a:cubicBezTo>
                    <a:pt x="125" y="1"/>
                    <a:pt x="123" y="0"/>
                    <a:pt x="122" y="1"/>
                  </a:cubicBezTo>
                  <a:cubicBezTo>
                    <a:pt x="120" y="1"/>
                    <a:pt x="119" y="2"/>
                    <a:pt x="118" y="4"/>
                  </a:cubicBezTo>
                  <a:cubicBezTo>
                    <a:pt x="118" y="4"/>
                    <a:pt x="117" y="5"/>
                    <a:pt x="116" y="5"/>
                  </a:cubicBezTo>
                  <a:cubicBezTo>
                    <a:pt x="115" y="6"/>
                    <a:pt x="115" y="7"/>
                    <a:pt x="115" y="8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1"/>
                    <a:pt x="115" y="13"/>
                    <a:pt x="114" y="15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8"/>
                    <a:pt x="110" y="19"/>
                    <a:pt x="108" y="20"/>
                  </a:cubicBezTo>
                  <a:cubicBezTo>
                    <a:pt x="93" y="27"/>
                    <a:pt x="78" y="35"/>
                    <a:pt x="63" y="41"/>
                  </a:cubicBezTo>
                  <a:cubicBezTo>
                    <a:pt x="54" y="45"/>
                    <a:pt x="45" y="48"/>
                    <a:pt x="36" y="51"/>
                  </a:cubicBezTo>
                  <a:cubicBezTo>
                    <a:pt x="35" y="50"/>
                    <a:pt x="34" y="50"/>
                    <a:pt x="33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28" y="52"/>
                    <a:pt x="24" y="52"/>
                    <a:pt x="20" y="52"/>
                  </a:cubicBezTo>
                  <a:cubicBezTo>
                    <a:pt x="20" y="52"/>
                    <a:pt x="19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7" y="53"/>
                    <a:pt x="17" y="53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5" y="48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6"/>
                    <a:pt x="12" y="45"/>
                    <a:pt x="12" y="45"/>
                  </a:cubicBezTo>
                  <a:cubicBezTo>
                    <a:pt x="10" y="44"/>
                    <a:pt x="8" y="43"/>
                    <a:pt x="7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4"/>
                    <a:pt x="2" y="45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7"/>
                    <a:pt x="0" y="49"/>
                    <a:pt x="1" y="51"/>
                  </a:cubicBezTo>
                  <a:cubicBezTo>
                    <a:pt x="4" y="54"/>
                    <a:pt x="5" y="58"/>
                    <a:pt x="8" y="61"/>
                  </a:cubicBezTo>
                  <a:cubicBezTo>
                    <a:pt x="8" y="62"/>
                    <a:pt x="9" y="62"/>
                    <a:pt x="10" y="62"/>
                  </a:cubicBezTo>
                  <a:cubicBezTo>
                    <a:pt x="10" y="63"/>
                    <a:pt x="11" y="64"/>
                    <a:pt x="11" y="64"/>
                  </a:cubicBezTo>
                  <a:cubicBezTo>
                    <a:pt x="12" y="65"/>
                    <a:pt x="12" y="65"/>
                    <a:pt x="13" y="66"/>
                  </a:cubicBezTo>
                  <a:cubicBezTo>
                    <a:pt x="13" y="68"/>
                    <a:pt x="15" y="70"/>
                    <a:pt x="18" y="68"/>
                  </a:cubicBezTo>
                  <a:cubicBezTo>
                    <a:pt x="18" y="68"/>
                    <a:pt x="19" y="68"/>
                    <a:pt x="19" y="67"/>
                  </a:cubicBezTo>
                  <a:cubicBezTo>
                    <a:pt x="19" y="67"/>
                    <a:pt x="20" y="67"/>
                    <a:pt x="20" y="67"/>
                  </a:cubicBezTo>
                  <a:cubicBezTo>
                    <a:pt x="20" y="67"/>
                    <a:pt x="21" y="67"/>
                    <a:pt x="21" y="67"/>
                  </a:cubicBezTo>
                  <a:cubicBezTo>
                    <a:pt x="32" y="62"/>
                    <a:pt x="44" y="58"/>
                    <a:pt x="56" y="54"/>
                  </a:cubicBezTo>
                  <a:cubicBezTo>
                    <a:pt x="56" y="54"/>
                    <a:pt x="57" y="53"/>
                    <a:pt x="57" y="53"/>
                  </a:cubicBezTo>
                  <a:cubicBezTo>
                    <a:pt x="64" y="50"/>
                    <a:pt x="70" y="48"/>
                    <a:pt x="76" y="45"/>
                  </a:cubicBezTo>
                  <a:cubicBezTo>
                    <a:pt x="78" y="44"/>
                    <a:pt x="78" y="43"/>
                    <a:pt x="78" y="42"/>
                  </a:cubicBezTo>
                  <a:cubicBezTo>
                    <a:pt x="80" y="42"/>
                    <a:pt x="81" y="41"/>
                    <a:pt x="82" y="41"/>
                  </a:cubicBezTo>
                  <a:cubicBezTo>
                    <a:pt x="83" y="41"/>
                    <a:pt x="84" y="41"/>
                    <a:pt x="85" y="40"/>
                  </a:cubicBezTo>
                  <a:cubicBezTo>
                    <a:pt x="87" y="39"/>
                    <a:pt x="89" y="38"/>
                    <a:pt x="91" y="37"/>
                  </a:cubicBezTo>
                  <a:cubicBezTo>
                    <a:pt x="93" y="36"/>
                    <a:pt x="95" y="35"/>
                    <a:pt x="97" y="34"/>
                  </a:cubicBezTo>
                  <a:cubicBezTo>
                    <a:pt x="97" y="34"/>
                    <a:pt x="98" y="33"/>
                    <a:pt x="98" y="33"/>
                  </a:cubicBezTo>
                  <a:cubicBezTo>
                    <a:pt x="100" y="32"/>
                    <a:pt x="101" y="31"/>
                    <a:pt x="103" y="30"/>
                  </a:cubicBezTo>
                  <a:cubicBezTo>
                    <a:pt x="103" y="30"/>
                    <a:pt x="104" y="30"/>
                    <a:pt x="105" y="30"/>
                  </a:cubicBezTo>
                  <a:cubicBezTo>
                    <a:pt x="109" y="27"/>
                    <a:pt x="113" y="25"/>
                    <a:pt x="117" y="23"/>
                  </a:cubicBezTo>
                  <a:cubicBezTo>
                    <a:pt x="117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9" y="22"/>
                    <a:pt x="121" y="21"/>
                    <a:pt x="122" y="20"/>
                  </a:cubicBezTo>
                  <a:cubicBezTo>
                    <a:pt x="123" y="21"/>
                    <a:pt x="125" y="21"/>
                    <a:pt x="126" y="20"/>
                  </a:cubicBezTo>
                  <a:cubicBezTo>
                    <a:pt x="128" y="20"/>
                    <a:pt x="130" y="18"/>
                    <a:pt x="130" y="15"/>
                  </a:cubicBezTo>
                  <a:close/>
                </a:path>
              </a:pathLst>
            </a:custGeom>
            <a:solidFill>
              <a:srgbClr val="F1D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89"/>
            <p:cNvSpPr/>
            <p:nvPr>
              <p:custDataLst>
                <p:tags r:id="rId29"/>
              </p:custDataLst>
            </p:nvPr>
          </p:nvSpPr>
          <p:spPr bwMode="auto">
            <a:xfrm>
              <a:off x="7097713" y="2778125"/>
              <a:ext cx="565150" cy="581025"/>
            </a:xfrm>
            <a:custGeom>
              <a:avLst/>
              <a:gdLst>
                <a:gd name="T0" fmla="*/ 108 w 117"/>
                <a:gd name="T1" fmla="*/ 51 h 120"/>
                <a:gd name="T2" fmla="*/ 92 w 117"/>
                <a:gd name="T3" fmla="*/ 8 h 120"/>
                <a:gd name="T4" fmla="*/ 87 w 117"/>
                <a:gd name="T5" fmla="*/ 7 h 120"/>
                <a:gd name="T6" fmla="*/ 82 w 117"/>
                <a:gd name="T7" fmla="*/ 10 h 120"/>
                <a:gd name="T8" fmla="*/ 82 w 117"/>
                <a:gd name="T9" fmla="*/ 10 h 120"/>
                <a:gd name="T10" fmla="*/ 81 w 117"/>
                <a:gd name="T11" fmla="*/ 11 h 120"/>
                <a:gd name="T12" fmla="*/ 81 w 117"/>
                <a:gd name="T13" fmla="*/ 11 h 120"/>
                <a:gd name="T14" fmla="*/ 80 w 117"/>
                <a:gd name="T15" fmla="*/ 10 h 120"/>
                <a:gd name="T16" fmla="*/ 80 w 117"/>
                <a:gd name="T17" fmla="*/ 9 h 120"/>
                <a:gd name="T18" fmla="*/ 77 w 117"/>
                <a:gd name="T19" fmla="*/ 7 h 120"/>
                <a:gd name="T20" fmla="*/ 74 w 117"/>
                <a:gd name="T21" fmla="*/ 1 h 120"/>
                <a:gd name="T22" fmla="*/ 25 w 117"/>
                <a:gd name="T23" fmla="*/ 22 h 120"/>
                <a:gd name="T24" fmla="*/ 6 w 117"/>
                <a:gd name="T25" fmla="*/ 34 h 120"/>
                <a:gd name="T26" fmla="*/ 2 w 117"/>
                <a:gd name="T27" fmla="*/ 36 h 120"/>
                <a:gd name="T28" fmla="*/ 11 w 117"/>
                <a:gd name="T29" fmla="*/ 79 h 120"/>
                <a:gd name="T30" fmla="*/ 12 w 117"/>
                <a:gd name="T31" fmla="*/ 82 h 120"/>
                <a:gd name="T32" fmla="*/ 27 w 117"/>
                <a:gd name="T33" fmla="*/ 116 h 120"/>
                <a:gd name="T34" fmla="*/ 27 w 117"/>
                <a:gd name="T35" fmla="*/ 117 h 120"/>
                <a:gd name="T36" fmla="*/ 33 w 117"/>
                <a:gd name="T37" fmla="*/ 119 h 120"/>
                <a:gd name="T38" fmla="*/ 38 w 117"/>
                <a:gd name="T39" fmla="*/ 113 h 120"/>
                <a:gd name="T40" fmla="*/ 40 w 117"/>
                <a:gd name="T41" fmla="*/ 111 h 120"/>
                <a:gd name="T42" fmla="*/ 57 w 117"/>
                <a:gd name="T43" fmla="*/ 101 h 120"/>
                <a:gd name="T44" fmla="*/ 88 w 117"/>
                <a:gd name="T45" fmla="*/ 82 h 120"/>
                <a:gd name="T46" fmla="*/ 108 w 117"/>
                <a:gd name="T47" fmla="*/ 5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120">
                  <a:moveTo>
                    <a:pt x="108" y="51"/>
                  </a:moveTo>
                  <a:cubicBezTo>
                    <a:pt x="105" y="36"/>
                    <a:pt x="99" y="22"/>
                    <a:pt x="92" y="8"/>
                  </a:cubicBezTo>
                  <a:cubicBezTo>
                    <a:pt x="92" y="6"/>
                    <a:pt x="88" y="6"/>
                    <a:pt x="87" y="7"/>
                  </a:cubicBezTo>
                  <a:cubicBezTo>
                    <a:pt x="86" y="9"/>
                    <a:pt x="84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1" y="10"/>
                    <a:pt x="81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0" y="10"/>
                    <a:pt x="80" y="10"/>
                  </a:cubicBezTo>
                  <a:cubicBezTo>
                    <a:pt x="80" y="10"/>
                    <a:pt x="80" y="9"/>
                    <a:pt x="80" y="9"/>
                  </a:cubicBezTo>
                  <a:cubicBezTo>
                    <a:pt x="79" y="8"/>
                    <a:pt x="78" y="7"/>
                    <a:pt x="77" y="7"/>
                  </a:cubicBezTo>
                  <a:cubicBezTo>
                    <a:pt x="79" y="4"/>
                    <a:pt x="77" y="0"/>
                    <a:pt x="74" y="1"/>
                  </a:cubicBezTo>
                  <a:cubicBezTo>
                    <a:pt x="57" y="8"/>
                    <a:pt x="40" y="13"/>
                    <a:pt x="25" y="22"/>
                  </a:cubicBezTo>
                  <a:cubicBezTo>
                    <a:pt x="18" y="25"/>
                    <a:pt x="11" y="29"/>
                    <a:pt x="6" y="34"/>
                  </a:cubicBezTo>
                  <a:cubicBezTo>
                    <a:pt x="4" y="33"/>
                    <a:pt x="2" y="34"/>
                    <a:pt x="2" y="36"/>
                  </a:cubicBezTo>
                  <a:cubicBezTo>
                    <a:pt x="0" y="49"/>
                    <a:pt x="7" y="66"/>
                    <a:pt x="11" y="79"/>
                  </a:cubicBezTo>
                  <a:cubicBezTo>
                    <a:pt x="12" y="80"/>
                    <a:pt x="12" y="81"/>
                    <a:pt x="12" y="82"/>
                  </a:cubicBezTo>
                  <a:cubicBezTo>
                    <a:pt x="15" y="92"/>
                    <a:pt x="19" y="110"/>
                    <a:pt x="27" y="116"/>
                  </a:cubicBezTo>
                  <a:cubicBezTo>
                    <a:pt x="27" y="116"/>
                    <a:pt x="27" y="117"/>
                    <a:pt x="27" y="117"/>
                  </a:cubicBezTo>
                  <a:cubicBezTo>
                    <a:pt x="28" y="119"/>
                    <a:pt x="30" y="120"/>
                    <a:pt x="33" y="119"/>
                  </a:cubicBezTo>
                  <a:cubicBezTo>
                    <a:pt x="36" y="117"/>
                    <a:pt x="38" y="116"/>
                    <a:pt x="38" y="113"/>
                  </a:cubicBezTo>
                  <a:cubicBezTo>
                    <a:pt x="39" y="113"/>
                    <a:pt x="40" y="112"/>
                    <a:pt x="40" y="111"/>
                  </a:cubicBezTo>
                  <a:cubicBezTo>
                    <a:pt x="41" y="110"/>
                    <a:pt x="53" y="103"/>
                    <a:pt x="57" y="101"/>
                  </a:cubicBezTo>
                  <a:cubicBezTo>
                    <a:pt x="68" y="95"/>
                    <a:pt x="78" y="89"/>
                    <a:pt x="88" y="82"/>
                  </a:cubicBezTo>
                  <a:cubicBezTo>
                    <a:pt x="96" y="76"/>
                    <a:pt x="117" y="63"/>
                    <a:pt x="108" y="51"/>
                  </a:cubicBezTo>
                  <a:close/>
                </a:path>
              </a:pathLst>
            </a:custGeom>
            <a:solidFill>
              <a:srgbClr val="E68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0"/>
            <p:cNvSpPr/>
            <p:nvPr>
              <p:custDataLst>
                <p:tags r:id="rId30"/>
              </p:custDataLst>
            </p:nvPr>
          </p:nvSpPr>
          <p:spPr bwMode="auto">
            <a:xfrm>
              <a:off x="7315201" y="3387725"/>
              <a:ext cx="454025" cy="217488"/>
            </a:xfrm>
            <a:custGeom>
              <a:avLst/>
              <a:gdLst>
                <a:gd name="T0" fmla="*/ 91 w 94"/>
                <a:gd name="T1" fmla="*/ 1 h 45"/>
                <a:gd name="T2" fmla="*/ 83 w 94"/>
                <a:gd name="T3" fmla="*/ 7 h 45"/>
                <a:gd name="T4" fmla="*/ 40 w 94"/>
                <a:gd name="T5" fmla="*/ 28 h 45"/>
                <a:gd name="T6" fmla="*/ 38 w 94"/>
                <a:gd name="T7" fmla="*/ 26 h 45"/>
                <a:gd name="T8" fmla="*/ 20 w 94"/>
                <a:gd name="T9" fmla="*/ 28 h 45"/>
                <a:gd name="T10" fmla="*/ 9 w 94"/>
                <a:gd name="T11" fmla="*/ 28 h 45"/>
                <a:gd name="T12" fmla="*/ 9 w 94"/>
                <a:gd name="T13" fmla="*/ 28 h 45"/>
                <a:gd name="T14" fmla="*/ 9 w 94"/>
                <a:gd name="T15" fmla="*/ 28 h 45"/>
                <a:gd name="T16" fmla="*/ 8 w 94"/>
                <a:gd name="T17" fmla="*/ 28 h 45"/>
                <a:gd name="T18" fmla="*/ 7 w 94"/>
                <a:gd name="T19" fmla="*/ 29 h 45"/>
                <a:gd name="T20" fmla="*/ 6 w 94"/>
                <a:gd name="T21" fmla="*/ 30 h 45"/>
                <a:gd name="T22" fmla="*/ 4 w 94"/>
                <a:gd name="T23" fmla="*/ 30 h 45"/>
                <a:gd name="T24" fmla="*/ 1 w 94"/>
                <a:gd name="T25" fmla="*/ 31 h 45"/>
                <a:gd name="T26" fmla="*/ 0 w 94"/>
                <a:gd name="T27" fmla="*/ 33 h 45"/>
                <a:gd name="T28" fmla="*/ 1 w 94"/>
                <a:gd name="T29" fmla="*/ 35 h 45"/>
                <a:gd name="T30" fmla="*/ 1 w 94"/>
                <a:gd name="T31" fmla="*/ 35 h 45"/>
                <a:gd name="T32" fmla="*/ 1 w 94"/>
                <a:gd name="T33" fmla="*/ 40 h 45"/>
                <a:gd name="T34" fmla="*/ 2 w 94"/>
                <a:gd name="T35" fmla="*/ 41 h 45"/>
                <a:gd name="T36" fmla="*/ 4 w 94"/>
                <a:gd name="T37" fmla="*/ 44 h 45"/>
                <a:gd name="T38" fmla="*/ 14 w 94"/>
                <a:gd name="T39" fmla="*/ 40 h 45"/>
                <a:gd name="T40" fmla="*/ 66 w 94"/>
                <a:gd name="T41" fmla="*/ 21 h 45"/>
                <a:gd name="T42" fmla="*/ 89 w 94"/>
                <a:gd name="T43" fmla="*/ 7 h 45"/>
                <a:gd name="T44" fmla="*/ 92 w 94"/>
                <a:gd name="T45" fmla="*/ 5 h 45"/>
                <a:gd name="T46" fmla="*/ 92 w 94"/>
                <a:gd name="T47" fmla="*/ 5 h 45"/>
                <a:gd name="T48" fmla="*/ 93 w 94"/>
                <a:gd name="T49" fmla="*/ 5 h 45"/>
                <a:gd name="T50" fmla="*/ 91 w 94"/>
                <a:gd name="T5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" h="45">
                  <a:moveTo>
                    <a:pt x="91" y="1"/>
                  </a:moveTo>
                  <a:cubicBezTo>
                    <a:pt x="88" y="3"/>
                    <a:pt x="85" y="5"/>
                    <a:pt x="83" y="7"/>
                  </a:cubicBezTo>
                  <a:cubicBezTo>
                    <a:pt x="69" y="15"/>
                    <a:pt x="55" y="22"/>
                    <a:pt x="40" y="28"/>
                  </a:cubicBezTo>
                  <a:cubicBezTo>
                    <a:pt x="40" y="27"/>
                    <a:pt x="39" y="26"/>
                    <a:pt x="38" y="26"/>
                  </a:cubicBezTo>
                  <a:cubicBezTo>
                    <a:pt x="32" y="27"/>
                    <a:pt x="26" y="28"/>
                    <a:pt x="20" y="28"/>
                  </a:cubicBezTo>
                  <a:cubicBezTo>
                    <a:pt x="16" y="28"/>
                    <a:pt x="12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0"/>
                    <a:pt x="6" y="30"/>
                    <a:pt x="6" y="30"/>
                  </a:cubicBezTo>
                  <a:cubicBezTo>
                    <a:pt x="6" y="29"/>
                    <a:pt x="5" y="29"/>
                    <a:pt x="4" y="30"/>
                  </a:cubicBezTo>
                  <a:cubicBezTo>
                    <a:pt x="3" y="30"/>
                    <a:pt x="2" y="31"/>
                    <a:pt x="1" y="31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34"/>
                    <a:pt x="0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1"/>
                    <a:pt x="1" y="41"/>
                    <a:pt x="2" y="41"/>
                  </a:cubicBezTo>
                  <a:cubicBezTo>
                    <a:pt x="1" y="43"/>
                    <a:pt x="2" y="45"/>
                    <a:pt x="4" y="44"/>
                  </a:cubicBezTo>
                  <a:cubicBezTo>
                    <a:pt x="7" y="43"/>
                    <a:pt x="10" y="42"/>
                    <a:pt x="14" y="40"/>
                  </a:cubicBezTo>
                  <a:cubicBezTo>
                    <a:pt x="32" y="37"/>
                    <a:pt x="49" y="30"/>
                    <a:pt x="66" y="21"/>
                  </a:cubicBezTo>
                  <a:cubicBezTo>
                    <a:pt x="74" y="17"/>
                    <a:pt x="82" y="12"/>
                    <a:pt x="89" y="7"/>
                  </a:cubicBezTo>
                  <a:cubicBezTo>
                    <a:pt x="90" y="6"/>
                    <a:pt x="91" y="6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3" y="5"/>
                    <a:pt x="93" y="5"/>
                  </a:cubicBezTo>
                  <a:cubicBezTo>
                    <a:pt x="94" y="3"/>
                    <a:pt x="93" y="0"/>
                    <a:pt x="91" y="1"/>
                  </a:cubicBezTo>
                  <a:close/>
                </a:path>
              </a:pathLst>
            </a:custGeom>
            <a:solidFill>
              <a:srgbClr val="E68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1"/>
            <p:cNvSpPr/>
            <p:nvPr>
              <p:custDataLst>
                <p:tags r:id="rId31"/>
              </p:custDataLst>
            </p:nvPr>
          </p:nvSpPr>
          <p:spPr bwMode="auto">
            <a:xfrm>
              <a:off x="7145338" y="2803525"/>
              <a:ext cx="352425" cy="158750"/>
            </a:xfrm>
            <a:custGeom>
              <a:avLst/>
              <a:gdLst>
                <a:gd name="T0" fmla="*/ 69 w 73"/>
                <a:gd name="T1" fmla="*/ 1 h 33"/>
                <a:gd name="T2" fmla="*/ 2 w 73"/>
                <a:gd name="T3" fmla="*/ 29 h 33"/>
                <a:gd name="T4" fmla="*/ 3 w 73"/>
                <a:gd name="T5" fmla="*/ 32 h 33"/>
                <a:gd name="T6" fmla="*/ 71 w 73"/>
                <a:gd name="T7" fmla="*/ 4 h 33"/>
                <a:gd name="T8" fmla="*/ 69 w 73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33">
                  <a:moveTo>
                    <a:pt x="69" y="1"/>
                  </a:moveTo>
                  <a:cubicBezTo>
                    <a:pt x="48" y="13"/>
                    <a:pt x="24" y="20"/>
                    <a:pt x="2" y="29"/>
                  </a:cubicBezTo>
                  <a:cubicBezTo>
                    <a:pt x="0" y="29"/>
                    <a:pt x="1" y="33"/>
                    <a:pt x="3" y="32"/>
                  </a:cubicBezTo>
                  <a:cubicBezTo>
                    <a:pt x="26" y="23"/>
                    <a:pt x="50" y="17"/>
                    <a:pt x="71" y="4"/>
                  </a:cubicBezTo>
                  <a:cubicBezTo>
                    <a:pt x="73" y="3"/>
                    <a:pt x="71" y="0"/>
                    <a:pt x="69" y="1"/>
                  </a:cubicBezTo>
                  <a:close/>
                </a:path>
              </a:pathLst>
            </a:custGeom>
            <a:solidFill>
              <a:srgbClr val="F1D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92"/>
            <p:cNvSpPr/>
            <p:nvPr>
              <p:custDataLst>
                <p:tags r:id="rId32"/>
              </p:custDataLst>
            </p:nvPr>
          </p:nvSpPr>
          <p:spPr bwMode="auto">
            <a:xfrm>
              <a:off x="7845426" y="1995488"/>
              <a:ext cx="136525" cy="115888"/>
            </a:xfrm>
            <a:custGeom>
              <a:avLst/>
              <a:gdLst>
                <a:gd name="T0" fmla="*/ 26 w 28"/>
                <a:gd name="T1" fmla="*/ 5 h 24"/>
                <a:gd name="T2" fmla="*/ 24 w 28"/>
                <a:gd name="T3" fmla="*/ 5 h 24"/>
                <a:gd name="T4" fmla="*/ 24 w 28"/>
                <a:gd name="T5" fmla="*/ 5 h 24"/>
                <a:gd name="T6" fmla="*/ 16 w 28"/>
                <a:gd name="T7" fmla="*/ 1 h 24"/>
                <a:gd name="T8" fmla="*/ 13 w 28"/>
                <a:gd name="T9" fmla="*/ 1 h 24"/>
                <a:gd name="T10" fmla="*/ 6 w 28"/>
                <a:gd name="T11" fmla="*/ 2 h 24"/>
                <a:gd name="T12" fmla="*/ 5 w 28"/>
                <a:gd name="T13" fmla="*/ 3 h 24"/>
                <a:gd name="T14" fmla="*/ 1 w 28"/>
                <a:gd name="T15" fmla="*/ 13 h 24"/>
                <a:gd name="T16" fmla="*/ 3 w 28"/>
                <a:gd name="T17" fmla="*/ 16 h 24"/>
                <a:gd name="T18" fmla="*/ 7 w 28"/>
                <a:gd name="T19" fmla="*/ 21 h 24"/>
                <a:gd name="T20" fmla="*/ 8 w 28"/>
                <a:gd name="T21" fmla="*/ 21 h 24"/>
                <a:gd name="T22" fmla="*/ 15 w 28"/>
                <a:gd name="T23" fmla="*/ 24 h 24"/>
                <a:gd name="T24" fmla="*/ 15 w 28"/>
                <a:gd name="T25" fmla="*/ 24 h 24"/>
                <a:gd name="T26" fmla="*/ 15 w 28"/>
                <a:gd name="T27" fmla="*/ 24 h 24"/>
                <a:gd name="T28" fmla="*/ 17 w 28"/>
                <a:gd name="T29" fmla="*/ 23 h 24"/>
                <a:gd name="T30" fmla="*/ 17 w 28"/>
                <a:gd name="T31" fmla="*/ 23 h 24"/>
                <a:gd name="T32" fmla="*/ 18 w 28"/>
                <a:gd name="T33" fmla="*/ 23 h 24"/>
                <a:gd name="T34" fmla="*/ 22 w 28"/>
                <a:gd name="T35" fmla="*/ 21 h 24"/>
                <a:gd name="T36" fmla="*/ 26 w 28"/>
                <a:gd name="T37" fmla="*/ 17 h 24"/>
                <a:gd name="T38" fmla="*/ 27 w 28"/>
                <a:gd name="T39" fmla="*/ 14 h 24"/>
                <a:gd name="T40" fmla="*/ 28 w 28"/>
                <a:gd name="T41" fmla="*/ 11 h 24"/>
                <a:gd name="T42" fmla="*/ 26 w 28"/>
                <a:gd name="T4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4">
                  <a:moveTo>
                    <a:pt x="26" y="5"/>
                  </a:moveTo>
                  <a:cubicBezTo>
                    <a:pt x="25" y="5"/>
                    <a:pt x="25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2" y="3"/>
                    <a:pt x="19" y="0"/>
                    <a:pt x="16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8" y="1"/>
                    <a:pt x="6" y="2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2" y="5"/>
                    <a:pt x="0" y="9"/>
                    <a:pt x="1" y="13"/>
                  </a:cubicBezTo>
                  <a:cubicBezTo>
                    <a:pt x="1" y="14"/>
                    <a:pt x="2" y="15"/>
                    <a:pt x="3" y="16"/>
                  </a:cubicBezTo>
                  <a:cubicBezTo>
                    <a:pt x="4" y="18"/>
                    <a:pt x="5" y="20"/>
                    <a:pt x="7" y="21"/>
                  </a:cubicBezTo>
                  <a:cubicBezTo>
                    <a:pt x="7" y="21"/>
                    <a:pt x="7" y="21"/>
                    <a:pt x="8" y="21"/>
                  </a:cubicBezTo>
                  <a:cubicBezTo>
                    <a:pt x="10" y="23"/>
                    <a:pt x="12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9" y="23"/>
                    <a:pt x="21" y="22"/>
                    <a:pt x="22" y="21"/>
                  </a:cubicBezTo>
                  <a:cubicBezTo>
                    <a:pt x="23" y="20"/>
                    <a:pt x="24" y="18"/>
                    <a:pt x="26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8" y="13"/>
                    <a:pt x="28" y="12"/>
                    <a:pt x="28" y="11"/>
                  </a:cubicBezTo>
                  <a:cubicBezTo>
                    <a:pt x="28" y="9"/>
                    <a:pt x="28" y="7"/>
                    <a:pt x="26" y="5"/>
                  </a:cubicBezTo>
                  <a:close/>
                </a:path>
              </a:pathLst>
            </a:custGeom>
            <a:solidFill>
              <a:srgbClr val="86A8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3"/>
            <p:cNvSpPr/>
            <p:nvPr>
              <p:custDataLst>
                <p:tags r:id="rId33"/>
              </p:custDataLst>
            </p:nvPr>
          </p:nvSpPr>
          <p:spPr bwMode="auto">
            <a:xfrm>
              <a:off x="7840663" y="2000250"/>
              <a:ext cx="160338" cy="115888"/>
            </a:xfrm>
            <a:custGeom>
              <a:avLst/>
              <a:gdLst>
                <a:gd name="T0" fmla="*/ 26 w 33"/>
                <a:gd name="T1" fmla="*/ 3 h 24"/>
                <a:gd name="T2" fmla="*/ 21 w 33"/>
                <a:gd name="T3" fmla="*/ 8 h 24"/>
                <a:gd name="T4" fmla="*/ 9 w 33"/>
                <a:gd name="T5" fmla="*/ 12 h 24"/>
                <a:gd name="T6" fmla="*/ 3 w 33"/>
                <a:gd name="T7" fmla="*/ 16 h 24"/>
                <a:gd name="T8" fmla="*/ 10 w 33"/>
                <a:gd name="T9" fmla="*/ 21 h 24"/>
                <a:gd name="T10" fmla="*/ 13 w 33"/>
                <a:gd name="T11" fmla="*/ 24 h 24"/>
                <a:gd name="T12" fmla="*/ 20 w 33"/>
                <a:gd name="T13" fmla="*/ 22 h 24"/>
                <a:gd name="T14" fmla="*/ 22 w 33"/>
                <a:gd name="T15" fmla="*/ 20 h 24"/>
                <a:gd name="T16" fmla="*/ 26 w 33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4">
                  <a:moveTo>
                    <a:pt x="26" y="3"/>
                  </a:moveTo>
                  <a:cubicBezTo>
                    <a:pt x="23" y="0"/>
                    <a:pt x="18" y="4"/>
                    <a:pt x="21" y="8"/>
                  </a:cubicBezTo>
                  <a:cubicBezTo>
                    <a:pt x="27" y="13"/>
                    <a:pt x="12" y="17"/>
                    <a:pt x="9" y="12"/>
                  </a:cubicBezTo>
                  <a:cubicBezTo>
                    <a:pt x="6" y="9"/>
                    <a:pt x="0" y="12"/>
                    <a:pt x="3" y="16"/>
                  </a:cubicBezTo>
                  <a:cubicBezTo>
                    <a:pt x="4" y="19"/>
                    <a:pt x="7" y="20"/>
                    <a:pt x="10" y="21"/>
                  </a:cubicBezTo>
                  <a:cubicBezTo>
                    <a:pt x="10" y="22"/>
                    <a:pt x="12" y="24"/>
                    <a:pt x="13" y="24"/>
                  </a:cubicBezTo>
                  <a:cubicBezTo>
                    <a:pt x="16" y="24"/>
                    <a:pt x="18" y="23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9" y="17"/>
                    <a:pt x="33" y="10"/>
                    <a:pt x="26" y="3"/>
                  </a:cubicBezTo>
                  <a:close/>
                </a:path>
              </a:pathLst>
            </a:custGeom>
            <a:solidFill>
              <a:srgbClr val="739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4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6610351" y="1106488"/>
              <a:ext cx="1525588" cy="1628775"/>
            </a:xfrm>
            <a:custGeom>
              <a:avLst/>
              <a:gdLst>
                <a:gd name="T0" fmla="*/ 294 w 316"/>
                <a:gd name="T1" fmla="*/ 49 h 337"/>
                <a:gd name="T2" fmla="*/ 255 w 316"/>
                <a:gd name="T3" fmla="*/ 10 h 337"/>
                <a:gd name="T4" fmla="*/ 215 w 316"/>
                <a:gd name="T5" fmla="*/ 2 h 337"/>
                <a:gd name="T6" fmla="*/ 197 w 316"/>
                <a:gd name="T7" fmla="*/ 8 h 337"/>
                <a:gd name="T8" fmla="*/ 178 w 316"/>
                <a:gd name="T9" fmla="*/ 11 h 337"/>
                <a:gd name="T10" fmla="*/ 91 w 316"/>
                <a:gd name="T11" fmla="*/ 22 h 337"/>
                <a:gd name="T12" fmla="*/ 15 w 316"/>
                <a:gd name="T13" fmla="*/ 126 h 337"/>
                <a:gd name="T14" fmla="*/ 110 w 316"/>
                <a:gd name="T15" fmla="*/ 336 h 337"/>
                <a:gd name="T16" fmla="*/ 29 w 316"/>
                <a:gd name="T17" fmla="*/ 108 h 337"/>
                <a:gd name="T18" fmla="*/ 267 w 316"/>
                <a:gd name="T19" fmla="*/ 181 h 337"/>
                <a:gd name="T20" fmla="*/ 268 w 316"/>
                <a:gd name="T21" fmla="*/ 211 h 337"/>
                <a:gd name="T22" fmla="*/ 194 w 316"/>
                <a:gd name="T23" fmla="*/ 324 h 337"/>
                <a:gd name="T24" fmla="*/ 312 w 316"/>
                <a:gd name="T25" fmla="*/ 167 h 337"/>
                <a:gd name="T26" fmla="*/ 286 w 316"/>
                <a:gd name="T27" fmla="*/ 74 h 337"/>
                <a:gd name="T28" fmla="*/ 283 w 316"/>
                <a:gd name="T29" fmla="*/ 69 h 337"/>
                <a:gd name="T30" fmla="*/ 294 w 316"/>
                <a:gd name="T31" fmla="*/ 76 h 337"/>
                <a:gd name="T32" fmla="*/ 259 w 316"/>
                <a:gd name="T33" fmla="*/ 39 h 337"/>
                <a:gd name="T34" fmla="*/ 265 w 316"/>
                <a:gd name="T35" fmla="*/ 21 h 337"/>
                <a:gd name="T36" fmla="*/ 265 w 316"/>
                <a:gd name="T37" fmla="*/ 21 h 337"/>
                <a:gd name="T38" fmla="*/ 237 w 316"/>
                <a:gd name="T39" fmla="*/ 7 h 337"/>
                <a:gd name="T40" fmla="*/ 240 w 316"/>
                <a:gd name="T41" fmla="*/ 39 h 337"/>
                <a:gd name="T42" fmla="*/ 215 w 316"/>
                <a:gd name="T43" fmla="*/ 6 h 337"/>
                <a:gd name="T44" fmla="*/ 215 w 316"/>
                <a:gd name="T45" fmla="*/ 6 h 337"/>
                <a:gd name="T46" fmla="*/ 205 w 316"/>
                <a:gd name="T47" fmla="*/ 25 h 337"/>
                <a:gd name="T48" fmla="*/ 84 w 316"/>
                <a:gd name="T49" fmla="*/ 26 h 337"/>
                <a:gd name="T50" fmla="*/ 38 w 316"/>
                <a:gd name="T51" fmla="*/ 60 h 337"/>
                <a:gd name="T52" fmla="*/ 249 w 316"/>
                <a:gd name="T53" fmla="*/ 132 h 337"/>
                <a:gd name="T54" fmla="*/ 76 w 316"/>
                <a:gd name="T55" fmla="*/ 48 h 337"/>
                <a:gd name="T56" fmla="*/ 82 w 316"/>
                <a:gd name="T57" fmla="*/ 35 h 337"/>
                <a:gd name="T58" fmla="*/ 292 w 316"/>
                <a:gd name="T59" fmla="*/ 182 h 337"/>
                <a:gd name="T60" fmla="*/ 282 w 316"/>
                <a:gd name="T61" fmla="*/ 186 h 337"/>
                <a:gd name="T62" fmla="*/ 288 w 316"/>
                <a:gd name="T63" fmla="*/ 182 h 337"/>
                <a:gd name="T64" fmla="*/ 72 w 316"/>
                <a:gd name="T65" fmla="*/ 49 h 337"/>
                <a:gd name="T66" fmla="*/ 73 w 316"/>
                <a:gd name="T67" fmla="*/ 73 h 337"/>
                <a:gd name="T68" fmla="*/ 24 w 316"/>
                <a:gd name="T69" fmla="*/ 109 h 337"/>
                <a:gd name="T70" fmla="*/ 21 w 316"/>
                <a:gd name="T71" fmla="*/ 99 h 337"/>
                <a:gd name="T72" fmla="*/ 266 w 316"/>
                <a:gd name="T73" fmla="*/ 160 h 337"/>
                <a:gd name="T74" fmla="*/ 79 w 316"/>
                <a:gd name="T75" fmla="*/ 75 h 337"/>
                <a:gd name="T76" fmla="*/ 75 w 316"/>
                <a:gd name="T77" fmla="*/ 51 h 337"/>
                <a:gd name="T78" fmla="*/ 263 w 316"/>
                <a:gd name="T79" fmla="*/ 145 h 337"/>
                <a:gd name="T80" fmla="*/ 270 w 316"/>
                <a:gd name="T81" fmla="*/ 166 h 337"/>
                <a:gd name="T82" fmla="*/ 266 w 316"/>
                <a:gd name="T83" fmla="*/ 160 h 337"/>
                <a:gd name="T84" fmla="*/ 258 w 316"/>
                <a:gd name="T85" fmla="*/ 199 h 337"/>
                <a:gd name="T86" fmla="*/ 267 w 316"/>
                <a:gd name="T87" fmla="*/ 185 h 337"/>
                <a:gd name="T88" fmla="*/ 269 w 316"/>
                <a:gd name="T89" fmla="*/ 185 h 337"/>
                <a:gd name="T90" fmla="*/ 284 w 316"/>
                <a:gd name="T91" fmla="*/ 196 h 337"/>
                <a:gd name="T92" fmla="*/ 274 w 316"/>
                <a:gd name="T93" fmla="*/ 207 h 337"/>
                <a:gd name="T94" fmla="*/ 268 w 316"/>
                <a:gd name="T95" fmla="*/ 207 h 337"/>
                <a:gd name="T96" fmla="*/ 271 w 316"/>
                <a:gd name="T97" fmla="*/ 217 h 337"/>
                <a:gd name="T98" fmla="*/ 288 w 316"/>
                <a:gd name="T99" fmla="*/ 197 h 337"/>
                <a:gd name="T100" fmla="*/ 165 w 316"/>
                <a:gd name="T101" fmla="*/ 66 h 337"/>
                <a:gd name="T102" fmla="*/ 85 w 316"/>
                <a:gd name="T103" fmla="*/ 31 h 337"/>
                <a:gd name="T104" fmla="*/ 308 w 316"/>
                <a:gd name="T105" fmla="*/ 161 h 337"/>
                <a:gd name="T106" fmla="*/ 264 w 316"/>
                <a:gd name="T107" fmla="*/ 85 h 337"/>
                <a:gd name="T108" fmla="*/ 183 w 316"/>
                <a:gd name="T109" fmla="*/ 28 h 337"/>
                <a:gd name="T110" fmla="*/ 291 w 316"/>
                <a:gd name="T111" fmla="*/ 102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6" h="337">
                  <a:moveTo>
                    <a:pt x="300" y="109"/>
                  </a:moveTo>
                  <a:cubicBezTo>
                    <a:pt x="296" y="102"/>
                    <a:pt x="292" y="96"/>
                    <a:pt x="287" y="90"/>
                  </a:cubicBezTo>
                  <a:cubicBezTo>
                    <a:pt x="288" y="90"/>
                    <a:pt x="289" y="89"/>
                    <a:pt x="289" y="88"/>
                  </a:cubicBezTo>
                  <a:cubicBezTo>
                    <a:pt x="303" y="77"/>
                    <a:pt x="302" y="62"/>
                    <a:pt x="294" y="49"/>
                  </a:cubicBezTo>
                  <a:cubicBezTo>
                    <a:pt x="296" y="48"/>
                    <a:pt x="296" y="46"/>
                    <a:pt x="295" y="45"/>
                  </a:cubicBezTo>
                  <a:cubicBezTo>
                    <a:pt x="294" y="45"/>
                    <a:pt x="293" y="44"/>
                    <a:pt x="292" y="44"/>
                  </a:cubicBezTo>
                  <a:cubicBezTo>
                    <a:pt x="286" y="34"/>
                    <a:pt x="277" y="26"/>
                    <a:pt x="270" y="20"/>
                  </a:cubicBezTo>
                  <a:cubicBezTo>
                    <a:pt x="265" y="16"/>
                    <a:pt x="260" y="13"/>
                    <a:pt x="255" y="10"/>
                  </a:cubicBezTo>
                  <a:cubicBezTo>
                    <a:pt x="255" y="10"/>
                    <a:pt x="255" y="10"/>
                    <a:pt x="254" y="10"/>
                  </a:cubicBezTo>
                  <a:cubicBezTo>
                    <a:pt x="254" y="9"/>
                    <a:pt x="253" y="9"/>
                    <a:pt x="252" y="9"/>
                  </a:cubicBezTo>
                  <a:cubicBezTo>
                    <a:pt x="241" y="4"/>
                    <a:pt x="228" y="0"/>
                    <a:pt x="216" y="2"/>
                  </a:cubicBezTo>
                  <a:cubicBezTo>
                    <a:pt x="216" y="2"/>
                    <a:pt x="215" y="2"/>
                    <a:pt x="215" y="2"/>
                  </a:cubicBezTo>
                  <a:cubicBezTo>
                    <a:pt x="210" y="3"/>
                    <a:pt x="206" y="5"/>
                    <a:pt x="202" y="7"/>
                  </a:cubicBezTo>
                  <a:cubicBezTo>
                    <a:pt x="201" y="7"/>
                    <a:pt x="200" y="6"/>
                    <a:pt x="199" y="7"/>
                  </a:cubicBezTo>
                  <a:cubicBezTo>
                    <a:pt x="199" y="7"/>
                    <a:pt x="199" y="8"/>
                    <a:pt x="198" y="8"/>
                  </a:cubicBezTo>
                  <a:cubicBezTo>
                    <a:pt x="198" y="8"/>
                    <a:pt x="198" y="8"/>
                    <a:pt x="197" y="8"/>
                  </a:cubicBezTo>
                  <a:cubicBezTo>
                    <a:pt x="195" y="10"/>
                    <a:pt x="193" y="11"/>
                    <a:pt x="192" y="13"/>
                  </a:cubicBezTo>
                  <a:cubicBezTo>
                    <a:pt x="191" y="15"/>
                    <a:pt x="190" y="17"/>
                    <a:pt x="189" y="19"/>
                  </a:cubicBezTo>
                  <a:cubicBezTo>
                    <a:pt x="186" y="16"/>
                    <a:pt x="183" y="13"/>
                    <a:pt x="181" y="11"/>
                  </a:cubicBezTo>
                  <a:cubicBezTo>
                    <a:pt x="180" y="10"/>
                    <a:pt x="178" y="10"/>
                    <a:pt x="178" y="11"/>
                  </a:cubicBezTo>
                  <a:cubicBezTo>
                    <a:pt x="176" y="15"/>
                    <a:pt x="174" y="18"/>
                    <a:pt x="174" y="21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3" y="21"/>
                    <a:pt x="173" y="21"/>
                    <a:pt x="172" y="21"/>
                  </a:cubicBezTo>
                  <a:cubicBezTo>
                    <a:pt x="145" y="13"/>
                    <a:pt x="117" y="13"/>
                    <a:pt x="91" y="22"/>
                  </a:cubicBezTo>
                  <a:cubicBezTo>
                    <a:pt x="90" y="22"/>
                    <a:pt x="90" y="22"/>
                    <a:pt x="89" y="22"/>
                  </a:cubicBezTo>
                  <a:cubicBezTo>
                    <a:pt x="66" y="22"/>
                    <a:pt x="47" y="41"/>
                    <a:pt x="34" y="59"/>
                  </a:cubicBezTo>
                  <a:cubicBezTo>
                    <a:pt x="22" y="77"/>
                    <a:pt x="10" y="102"/>
                    <a:pt x="14" y="125"/>
                  </a:cubicBezTo>
                  <a:cubicBezTo>
                    <a:pt x="14" y="125"/>
                    <a:pt x="15" y="126"/>
                    <a:pt x="15" y="126"/>
                  </a:cubicBezTo>
                  <a:cubicBezTo>
                    <a:pt x="7" y="143"/>
                    <a:pt x="3" y="162"/>
                    <a:pt x="2" y="182"/>
                  </a:cubicBezTo>
                  <a:cubicBezTo>
                    <a:pt x="0" y="223"/>
                    <a:pt x="7" y="264"/>
                    <a:pt x="34" y="297"/>
                  </a:cubicBezTo>
                  <a:cubicBezTo>
                    <a:pt x="53" y="320"/>
                    <a:pt x="80" y="333"/>
                    <a:pt x="108" y="337"/>
                  </a:cubicBezTo>
                  <a:cubicBezTo>
                    <a:pt x="109" y="337"/>
                    <a:pt x="110" y="336"/>
                    <a:pt x="110" y="336"/>
                  </a:cubicBezTo>
                  <a:cubicBezTo>
                    <a:pt x="111" y="335"/>
                    <a:pt x="112" y="335"/>
                    <a:pt x="113" y="334"/>
                  </a:cubicBezTo>
                  <a:cubicBezTo>
                    <a:pt x="87" y="331"/>
                    <a:pt x="63" y="321"/>
                    <a:pt x="44" y="302"/>
                  </a:cubicBezTo>
                  <a:cubicBezTo>
                    <a:pt x="10" y="269"/>
                    <a:pt x="3" y="222"/>
                    <a:pt x="6" y="177"/>
                  </a:cubicBezTo>
                  <a:cubicBezTo>
                    <a:pt x="7" y="153"/>
                    <a:pt x="15" y="128"/>
                    <a:pt x="29" y="108"/>
                  </a:cubicBezTo>
                  <a:cubicBezTo>
                    <a:pt x="30" y="106"/>
                    <a:pt x="32" y="105"/>
                    <a:pt x="33" y="103"/>
                  </a:cubicBezTo>
                  <a:cubicBezTo>
                    <a:pt x="48" y="94"/>
                    <a:pt x="69" y="94"/>
                    <a:pt x="86" y="90"/>
                  </a:cubicBezTo>
                  <a:cubicBezTo>
                    <a:pt x="130" y="136"/>
                    <a:pt x="208" y="135"/>
                    <a:pt x="264" y="164"/>
                  </a:cubicBezTo>
                  <a:cubicBezTo>
                    <a:pt x="265" y="170"/>
                    <a:pt x="266" y="175"/>
                    <a:pt x="267" y="181"/>
                  </a:cubicBezTo>
                  <a:cubicBezTo>
                    <a:pt x="265" y="182"/>
                    <a:pt x="263" y="182"/>
                    <a:pt x="261" y="183"/>
                  </a:cubicBezTo>
                  <a:cubicBezTo>
                    <a:pt x="253" y="185"/>
                    <a:pt x="252" y="194"/>
                    <a:pt x="255" y="202"/>
                  </a:cubicBezTo>
                  <a:cubicBezTo>
                    <a:pt x="255" y="203"/>
                    <a:pt x="257" y="203"/>
                    <a:pt x="258" y="202"/>
                  </a:cubicBezTo>
                  <a:cubicBezTo>
                    <a:pt x="259" y="207"/>
                    <a:pt x="263" y="210"/>
                    <a:pt x="268" y="211"/>
                  </a:cubicBezTo>
                  <a:cubicBezTo>
                    <a:pt x="267" y="229"/>
                    <a:pt x="262" y="248"/>
                    <a:pt x="254" y="264"/>
                  </a:cubicBezTo>
                  <a:cubicBezTo>
                    <a:pt x="241" y="289"/>
                    <a:pt x="219" y="308"/>
                    <a:pt x="194" y="320"/>
                  </a:cubicBezTo>
                  <a:cubicBezTo>
                    <a:pt x="194" y="320"/>
                    <a:pt x="194" y="321"/>
                    <a:pt x="194" y="321"/>
                  </a:cubicBezTo>
                  <a:cubicBezTo>
                    <a:pt x="194" y="324"/>
                    <a:pt x="194" y="324"/>
                    <a:pt x="194" y="324"/>
                  </a:cubicBezTo>
                  <a:cubicBezTo>
                    <a:pt x="207" y="318"/>
                    <a:pt x="220" y="310"/>
                    <a:pt x="230" y="300"/>
                  </a:cubicBezTo>
                  <a:cubicBezTo>
                    <a:pt x="247" y="285"/>
                    <a:pt x="259" y="265"/>
                    <a:pt x="266" y="243"/>
                  </a:cubicBezTo>
                  <a:cubicBezTo>
                    <a:pt x="266" y="242"/>
                    <a:pt x="266" y="242"/>
                    <a:pt x="267" y="242"/>
                  </a:cubicBezTo>
                  <a:cubicBezTo>
                    <a:pt x="293" y="231"/>
                    <a:pt x="311" y="195"/>
                    <a:pt x="312" y="167"/>
                  </a:cubicBezTo>
                  <a:cubicBezTo>
                    <a:pt x="312" y="166"/>
                    <a:pt x="312" y="165"/>
                    <a:pt x="312" y="164"/>
                  </a:cubicBezTo>
                  <a:cubicBezTo>
                    <a:pt x="316" y="146"/>
                    <a:pt x="308" y="125"/>
                    <a:pt x="300" y="109"/>
                  </a:cubicBezTo>
                  <a:close/>
                  <a:moveTo>
                    <a:pt x="289" y="84"/>
                  </a:moveTo>
                  <a:cubicBezTo>
                    <a:pt x="288" y="80"/>
                    <a:pt x="287" y="77"/>
                    <a:pt x="286" y="74"/>
                  </a:cubicBezTo>
                  <a:cubicBezTo>
                    <a:pt x="288" y="76"/>
                    <a:pt x="291" y="77"/>
                    <a:pt x="293" y="79"/>
                  </a:cubicBezTo>
                  <a:cubicBezTo>
                    <a:pt x="292" y="80"/>
                    <a:pt x="290" y="82"/>
                    <a:pt x="289" y="84"/>
                  </a:cubicBezTo>
                  <a:close/>
                  <a:moveTo>
                    <a:pt x="294" y="76"/>
                  </a:moveTo>
                  <a:cubicBezTo>
                    <a:pt x="291" y="73"/>
                    <a:pt x="287" y="71"/>
                    <a:pt x="283" y="69"/>
                  </a:cubicBezTo>
                  <a:cubicBezTo>
                    <a:pt x="279" y="63"/>
                    <a:pt x="274" y="58"/>
                    <a:pt x="267" y="54"/>
                  </a:cubicBezTo>
                  <a:cubicBezTo>
                    <a:pt x="277" y="54"/>
                    <a:pt x="289" y="58"/>
                    <a:pt x="295" y="65"/>
                  </a:cubicBezTo>
                  <a:cubicBezTo>
                    <a:pt x="295" y="65"/>
                    <a:pt x="296" y="65"/>
                    <a:pt x="296" y="65"/>
                  </a:cubicBezTo>
                  <a:cubicBezTo>
                    <a:pt x="296" y="69"/>
                    <a:pt x="296" y="72"/>
                    <a:pt x="294" y="76"/>
                  </a:cubicBezTo>
                  <a:close/>
                  <a:moveTo>
                    <a:pt x="295" y="60"/>
                  </a:moveTo>
                  <a:cubicBezTo>
                    <a:pt x="287" y="53"/>
                    <a:pt x="273" y="49"/>
                    <a:pt x="263" y="51"/>
                  </a:cubicBezTo>
                  <a:cubicBezTo>
                    <a:pt x="261" y="50"/>
                    <a:pt x="260" y="49"/>
                    <a:pt x="258" y="48"/>
                  </a:cubicBezTo>
                  <a:cubicBezTo>
                    <a:pt x="258" y="45"/>
                    <a:pt x="258" y="42"/>
                    <a:pt x="259" y="39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70" y="38"/>
                    <a:pt x="280" y="42"/>
                    <a:pt x="290" y="47"/>
                  </a:cubicBezTo>
                  <a:cubicBezTo>
                    <a:pt x="292" y="51"/>
                    <a:pt x="294" y="56"/>
                    <a:pt x="295" y="60"/>
                  </a:cubicBezTo>
                  <a:close/>
                  <a:moveTo>
                    <a:pt x="265" y="21"/>
                  </a:moveTo>
                  <a:cubicBezTo>
                    <a:pt x="272" y="25"/>
                    <a:pt x="280" y="33"/>
                    <a:pt x="286" y="41"/>
                  </a:cubicBezTo>
                  <a:cubicBezTo>
                    <a:pt x="277" y="37"/>
                    <a:pt x="268" y="35"/>
                    <a:pt x="259" y="36"/>
                  </a:cubicBezTo>
                  <a:cubicBezTo>
                    <a:pt x="259" y="29"/>
                    <a:pt x="259" y="22"/>
                    <a:pt x="257" y="15"/>
                  </a:cubicBezTo>
                  <a:cubicBezTo>
                    <a:pt x="260" y="17"/>
                    <a:pt x="262" y="19"/>
                    <a:pt x="265" y="21"/>
                  </a:cubicBezTo>
                  <a:close/>
                  <a:moveTo>
                    <a:pt x="252" y="13"/>
                  </a:moveTo>
                  <a:cubicBezTo>
                    <a:pt x="257" y="24"/>
                    <a:pt x="255" y="35"/>
                    <a:pt x="255" y="46"/>
                  </a:cubicBezTo>
                  <a:cubicBezTo>
                    <a:pt x="251" y="44"/>
                    <a:pt x="247" y="42"/>
                    <a:pt x="244" y="41"/>
                  </a:cubicBezTo>
                  <a:cubicBezTo>
                    <a:pt x="242" y="29"/>
                    <a:pt x="242" y="18"/>
                    <a:pt x="237" y="7"/>
                  </a:cubicBezTo>
                  <a:cubicBezTo>
                    <a:pt x="242" y="8"/>
                    <a:pt x="247" y="10"/>
                    <a:pt x="252" y="13"/>
                  </a:cubicBezTo>
                  <a:close/>
                  <a:moveTo>
                    <a:pt x="233" y="6"/>
                  </a:moveTo>
                  <a:cubicBezTo>
                    <a:pt x="238" y="16"/>
                    <a:pt x="239" y="28"/>
                    <a:pt x="240" y="39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36" y="37"/>
                    <a:pt x="232" y="35"/>
                    <a:pt x="228" y="33"/>
                  </a:cubicBezTo>
                  <a:cubicBezTo>
                    <a:pt x="226" y="23"/>
                    <a:pt x="225" y="14"/>
                    <a:pt x="219" y="5"/>
                  </a:cubicBezTo>
                  <a:cubicBezTo>
                    <a:pt x="223" y="5"/>
                    <a:pt x="228" y="5"/>
                    <a:pt x="233" y="6"/>
                  </a:cubicBezTo>
                  <a:close/>
                  <a:moveTo>
                    <a:pt x="215" y="6"/>
                  </a:moveTo>
                  <a:cubicBezTo>
                    <a:pt x="221" y="13"/>
                    <a:pt x="223" y="22"/>
                    <a:pt x="225" y="32"/>
                  </a:cubicBezTo>
                  <a:cubicBezTo>
                    <a:pt x="221" y="30"/>
                    <a:pt x="217" y="29"/>
                    <a:pt x="214" y="28"/>
                  </a:cubicBezTo>
                  <a:cubicBezTo>
                    <a:pt x="212" y="21"/>
                    <a:pt x="211" y="14"/>
                    <a:pt x="206" y="9"/>
                  </a:cubicBezTo>
                  <a:cubicBezTo>
                    <a:pt x="209" y="7"/>
                    <a:pt x="212" y="6"/>
                    <a:pt x="215" y="6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8" y="14"/>
                    <a:pt x="209" y="21"/>
                    <a:pt x="210" y="26"/>
                  </a:cubicBezTo>
                  <a:cubicBezTo>
                    <a:pt x="208" y="26"/>
                    <a:pt x="207" y="25"/>
                    <a:pt x="205" y="25"/>
                  </a:cubicBezTo>
                  <a:cubicBezTo>
                    <a:pt x="204" y="20"/>
                    <a:pt x="203" y="16"/>
                    <a:pt x="203" y="11"/>
                  </a:cubicBezTo>
                  <a:cubicBezTo>
                    <a:pt x="203" y="11"/>
                    <a:pt x="203" y="11"/>
                    <a:pt x="203" y="11"/>
                  </a:cubicBezTo>
                  <a:close/>
                  <a:moveTo>
                    <a:pt x="84" y="26"/>
                  </a:moveTo>
                  <a:cubicBezTo>
                    <a:pt x="84" y="26"/>
                    <a:pt x="84" y="26"/>
                    <a:pt x="84" y="26"/>
                  </a:cubicBezTo>
                  <a:cubicBezTo>
                    <a:pt x="83" y="27"/>
                    <a:pt x="82" y="27"/>
                    <a:pt x="82" y="28"/>
                  </a:cubicBezTo>
                  <a:cubicBezTo>
                    <a:pt x="81" y="28"/>
                    <a:pt x="81" y="29"/>
                    <a:pt x="81" y="30"/>
                  </a:cubicBezTo>
                  <a:cubicBezTo>
                    <a:pt x="78" y="35"/>
                    <a:pt x="75" y="39"/>
                    <a:pt x="73" y="45"/>
                  </a:cubicBezTo>
                  <a:cubicBezTo>
                    <a:pt x="61" y="48"/>
                    <a:pt x="48" y="52"/>
                    <a:pt x="38" y="60"/>
                  </a:cubicBezTo>
                  <a:cubicBezTo>
                    <a:pt x="48" y="44"/>
                    <a:pt x="65" y="28"/>
                    <a:pt x="84" y="26"/>
                  </a:cubicBezTo>
                  <a:close/>
                  <a:moveTo>
                    <a:pt x="284" y="169"/>
                  </a:moveTo>
                  <a:cubicBezTo>
                    <a:pt x="284" y="169"/>
                    <a:pt x="284" y="169"/>
                    <a:pt x="284" y="169"/>
                  </a:cubicBezTo>
                  <a:cubicBezTo>
                    <a:pt x="275" y="152"/>
                    <a:pt x="266" y="140"/>
                    <a:pt x="249" y="132"/>
                  </a:cubicBezTo>
                  <a:cubicBezTo>
                    <a:pt x="223" y="120"/>
                    <a:pt x="194" y="114"/>
                    <a:pt x="167" y="105"/>
                  </a:cubicBezTo>
                  <a:cubicBezTo>
                    <a:pt x="150" y="99"/>
                    <a:pt x="134" y="93"/>
                    <a:pt x="118" y="86"/>
                  </a:cubicBezTo>
                  <a:cubicBezTo>
                    <a:pt x="102" y="78"/>
                    <a:pt x="82" y="67"/>
                    <a:pt x="78" y="49"/>
                  </a:cubicBezTo>
                  <a:cubicBezTo>
                    <a:pt x="78" y="47"/>
                    <a:pt x="77" y="47"/>
                    <a:pt x="76" y="48"/>
                  </a:cubicBezTo>
                  <a:cubicBezTo>
                    <a:pt x="76" y="48"/>
                    <a:pt x="76" y="48"/>
                    <a:pt x="76" y="47"/>
                  </a:cubicBezTo>
                  <a:cubicBezTo>
                    <a:pt x="77" y="47"/>
                    <a:pt x="77" y="46"/>
                    <a:pt x="77" y="45"/>
                  </a:cubicBezTo>
                  <a:cubicBezTo>
                    <a:pt x="78" y="41"/>
                    <a:pt x="80" y="38"/>
                    <a:pt x="82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93" y="54"/>
                    <a:pt x="121" y="58"/>
                    <a:pt x="140" y="63"/>
                  </a:cubicBezTo>
                  <a:cubicBezTo>
                    <a:pt x="154" y="67"/>
                    <a:pt x="168" y="70"/>
                    <a:pt x="182" y="75"/>
                  </a:cubicBezTo>
                  <a:cubicBezTo>
                    <a:pt x="195" y="79"/>
                    <a:pt x="207" y="86"/>
                    <a:pt x="219" y="93"/>
                  </a:cubicBezTo>
                  <a:cubicBezTo>
                    <a:pt x="252" y="112"/>
                    <a:pt x="298" y="138"/>
                    <a:pt x="292" y="182"/>
                  </a:cubicBezTo>
                  <a:cubicBezTo>
                    <a:pt x="292" y="182"/>
                    <a:pt x="292" y="182"/>
                    <a:pt x="292" y="182"/>
                  </a:cubicBezTo>
                  <a:cubicBezTo>
                    <a:pt x="291" y="177"/>
                    <a:pt x="288" y="172"/>
                    <a:pt x="284" y="169"/>
                  </a:cubicBezTo>
                  <a:close/>
                  <a:moveTo>
                    <a:pt x="287" y="193"/>
                  </a:moveTo>
                  <a:cubicBezTo>
                    <a:pt x="286" y="191"/>
                    <a:pt x="285" y="188"/>
                    <a:pt x="282" y="186"/>
                  </a:cubicBezTo>
                  <a:cubicBezTo>
                    <a:pt x="279" y="183"/>
                    <a:pt x="275" y="182"/>
                    <a:pt x="270" y="182"/>
                  </a:cubicBezTo>
                  <a:cubicBezTo>
                    <a:pt x="270" y="179"/>
                    <a:pt x="270" y="177"/>
                    <a:pt x="270" y="175"/>
                  </a:cubicBezTo>
                  <a:cubicBezTo>
                    <a:pt x="273" y="172"/>
                    <a:pt x="277" y="169"/>
                    <a:pt x="282" y="172"/>
                  </a:cubicBezTo>
                  <a:cubicBezTo>
                    <a:pt x="285" y="174"/>
                    <a:pt x="287" y="178"/>
                    <a:pt x="288" y="182"/>
                  </a:cubicBezTo>
                  <a:cubicBezTo>
                    <a:pt x="289" y="186"/>
                    <a:pt x="289" y="190"/>
                    <a:pt x="287" y="193"/>
                  </a:cubicBezTo>
                  <a:close/>
                  <a:moveTo>
                    <a:pt x="27" y="78"/>
                  </a:moveTo>
                  <a:cubicBezTo>
                    <a:pt x="28" y="78"/>
                    <a:pt x="29" y="78"/>
                    <a:pt x="29" y="77"/>
                  </a:cubicBezTo>
                  <a:cubicBezTo>
                    <a:pt x="37" y="60"/>
                    <a:pt x="55" y="54"/>
                    <a:pt x="72" y="49"/>
                  </a:cubicBezTo>
                  <a:cubicBezTo>
                    <a:pt x="70" y="54"/>
                    <a:pt x="70" y="61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7"/>
                    <a:pt x="70" y="68"/>
                  </a:cubicBezTo>
                  <a:cubicBezTo>
                    <a:pt x="71" y="70"/>
                    <a:pt x="72" y="71"/>
                    <a:pt x="73" y="73"/>
                  </a:cubicBezTo>
                  <a:cubicBezTo>
                    <a:pt x="54" y="77"/>
                    <a:pt x="33" y="77"/>
                    <a:pt x="21" y="93"/>
                  </a:cubicBezTo>
                  <a:cubicBezTo>
                    <a:pt x="22" y="88"/>
                    <a:pt x="25" y="83"/>
                    <a:pt x="27" y="78"/>
                  </a:cubicBezTo>
                  <a:close/>
                  <a:moveTo>
                    <a:pt x="23" y="106"/>
                  </a:moveTo>
                  <a:cubicBezTo>
                    <a:pt x="22" y="108"/>
                    <a:pt x="23" y="110"/>
                    <a:pt x="24" y="109"/>
                  </a:cubicBezTo>
                  <a:cubicBezTo>
                    <a:pt x="23" y="112"/>
                    <a:pt x="22" y="114"/>
                    <a:pt x="20" y="116"/>
                  </a:cubicBezTo>
                  <a:cubicBezTo>
                    <a:pt x="19" y="118"/>
                    <a:pt x="18" y="120"/>
                    <a:pt x="17" y="122"/>
                  </a:cubicBezTo>
                  <a:cubicBezTo>
                    <a:pt x="16" y="115"/>
                    <a:pt x="17" y="107"/>
                    <a:pt x="19" y="100"/>
                  </a:cubicBezTo>
                  <a:cubicBezTo>
                    <a:pt x="19" y="100"/>
                    <a:pt x="20" y="100"/>
                    <a:pt x="21" y="99"/>
                  </a:cubicBezTo>
                  <a:cubicBezTo>
                    <a:pt x="32" y="79"/>
                    <a:pt x="56" y="80"/>
                    <a:pt x="76" y="76"/>
                  </a:cubicBezTo>
                  <a:cubicBezTo>
                    <a:pt x="78" y="80"/>
                    <a:pt x="81" y="83"/>
                    <a:pt x="83" y="87"/>
                  </a:cubicBezTo>
                  <a:cubicBezTo>
                    <a:pt x="63" y="91"/>
                    <a:pt x="38" y="91"/>
                    <a:pt x="23" y="106"/>
                  </a:cubicBezTo>
                  <a:close/>
                  <a:moveTo>
                    <a:pt x="266" y="160"/>
                  </a:moveTo>
                  <a:cubicBezTo>
                    <a:pt x="265" y="159"/>
                    <a:pt x="264" y="159"/>
                    <a:pt x="263" y="159"/>
                  </a:cubicBezTo>
                  <a:cubicBezTo>
                    <a:pt x="263" y="159"/>
                    <a:pt x="263" y="158"/>
                    <a:pt x="263" y="158"/>
                  </a:cubicBezTo>
                  <a:cubicBezTo>
                    <a:pt x="263" y="159"/>
                    <a:pt x="263" y="159"/>
                    <a:pt x="263" y="159"/>
                  </a:cubicBezTo>
                  <a:cubicBezTo>
                    <a:pt x="204" y="131"/>
                    <a:pt x="119" y="133"/>
                    <a:pt x="79" y="75"/>
                  </a:cubicBezTo>
                  <a:cubicBezTo>
                    <a:pt x="80" y="74"/>
                    <a:pt x="79" y="72"/>
                    <a:pt x="77" y="72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6" y="70"/>
                    <a:pt x="75" y="68"/>
                    <a:pt x="74" y="66"/>
                  </a:cubicBezTo>
                  <a:cubicBezTo>
                    <a:pt x="73" y="61"/>
                    <a:pt x="74" y="56"/>
                    <a:pt x="75" y="51"/>
                  </a:cubicBezTo>
                  <a:cubicBezTo>
                    <a:pt x="78" y="66"/>
                    <a:pt x="92" y="76"/>
                    <a:pt x="105" y="83"/>
                  </a:cubicBezTo>
                  <a:cubicBezTo>
                    <a:pt x="121" y="92"/>
                    <a:pt x="139" y="98"/>
                    <a:pt x="156" y="105"/>
                  </a:cubicBezTo>
                  <a:cubicBezTo>
                    <a:pt x="181" y="114"/>
                    <a:pt x="207" y="121"/>
                    <a:pt x="233" y="129"/>
                  </a:cubicBezTo>
                  <a:cubicBezTo>
                    <a:pt x="244" y="133"/>
                    <a:pt x="255" y="137"/>
                    <a:pt x="263" y="145"/>
                  </a:cubicBezTo>
                  <a:cubicBezTo>
                    <a:pt x="270" y="151"/>
                    <a:pt x="275" y="159"/>
                    <a:pt x="279" y="167"/>
                  </a:cubicBezTo>
                  <a:cubicBezTo>
                    <a:pt x="275" y="167"/>
                    <a:pt x="272" y="169"/>
                    <a:pt x="269" y="171"/>
                  </a:cubicBezTo>
                  <a:cubicBezTo>
                    <a:pt x="269" y="169"/>
                    <a:pt x="268" y="167"/>
                    <a:pt x="268" y="166"/>
                  </a:cubicBezTo>
                  <a:cubicBezTo>
                    <a:pt x="269" y="166"/>
                    <a:pt x="269" y="166"/>
                    <a:pt x="270" y="166"/>
                  </a:cubicBezTo>
                  <a:cubicBezTo>
                    <a:pt x="272" y="168"/>
                    <a:pt x="273" y="164"/>
                    <a:pt x="271" y="163"/>
                  </a:cubicBezTo>
                  <a:cubicBezTo>
                    <a:pt x="270" y="163"/>
                    <a:pt x="269" y="162"/>
                    <a:pt x="267" y="161"/>
                  </a:cubicBezTo>
                  <a:cubicBezTo>
                    <a:pt x="267" y="161"/>
                    <a:pt x="267" y="160"/>
                    <a:pt x="267" y="160"/>
                  </a:cubicBezTo>
                  <a:cubicBezTo>
                    <a:pt x="267" y="160"/>
                    <a:pt x="266" y="160"/>
                    <a:pt x="266" y="160"/>
                  </a:cubicBezTo>
                  <a:close/>
                  <a:moveTo>
                    <a:pt x="268" y="207"/>
                  </a:moveTo>
                  <a:cubicBezTo>
                    <a:pt x="265" y="207"/>
                    <a:pt x="263" y="205"/>
                    <a:pt x="262" y="203"/>
                  </a:cubicBezTo>
                  <a:cubicBezTo>
                    <a:pt x="260" y="202"/>
                    <a:pt x="259" y="201"/>
                    <a:pt x="258" y="199"/>
                  </a:cubicBezTo>
                  <a:cubicBezTo>
                    <a:pt x="258" y="199"/>
                    <a:pt x="258" y="199"/>
                    <a:pt x="258" y="199"/>
                  </a:cubicBezTo>
                  <a:cubicBezTo>
                    <a:pt x="258" y="199"/>
                    <a:pt x="258" y="199"/>
                    <a:pt x="258" y="199"/>
                  </a:cubicBezTo>
                  <a:cubicBezTo>
                    <a:pt x="256" y="194"/>
                    <a:pt x="256" y="189"/>
                    <a:pt x="262" y="186"/>
                  </a:cubicBezTo>
                  <a:cubicBezTo>
                    <a:pt x="263" y="185"/>
                    <a:pt x="265" y="185"/>
                    <a:pt x="266" y="185"/>
                  </a:cubicBezTo>
                  <a:cubicBezTo>
                    <a:pt x="266" y="185"/>
                    <a:pt x="267" y="185"/>
                    <a:pt x="267" y="185"/>
                  </a:cubicBezTo>
                  <a:cubicBezTo>
                    <a:pt x="267" y="185"/>
                    <a:pt x="267" y="185"/>
                    <a:pt x="267" y="185"/>
                  </a:cubicBezTo>
                  <a:cubicBezTo>
                    <a:pt x="267" y="185"/>
                    <a:pt x="267" y="185"/>
                    <a:pt x="267" y="185"/>
                  </a:cubicBezTo>
                  <a:cubicBezTo>
                    <a:pt x="267" y="185"/>
                    <a:pt x="268" y="185"/>
                    <a:pt x="268" y="185"/>
                  </a:cubicBezTo>
                  <a:cubicBezTo>
                    <a:pt x="269" y="185"/>
                    <a:pt x="269" y="185"/>
                    <a:pt x="269" y="185"/>
                  </a:cubicBezTo>
                  <a:cubicBezTo>
                    <a:pt x="269" y="185"/>
                    <a:pt x="270" y="185"/>
                    <a:pt x="270" y="185"/>
                  </a:cubicBezTo>
                  <a:cubicBezTo>
                    <a:pt x="271" y="185"/>
                    <a:pt x="271" y="185"/>
                    <a:pt x="272" y="185"/>
                  </a:cubicBezTo>
                  <a:cubicBezTo>
                    <a:pt x="274" y="186"/>
                    <a:pt x="276" y="186"/>
                    <a:pt x="278" y="187"/>
                  </a:cubicBezTo>
                  <a:cubicBezTo>
                    <a:pt x="281" y="189"/>
                    <a:pt x="284" y="192"/>
                    <a:pt x="284" y="196"/>
                  </a:cubicBezTo>
                  <a:cubicBezTo>
                    <a:pt x="284" y="196"/>
                    <a:pt x="283" y="196"/>
                    <a:pt x="283" y="196"/>
                  </a:cubicBezTo>
                  <a:cubicBezTo>
                    <a:pt x="283" y="199"/>
                    <a:pt x="283" y="201"/>
                    <a:pt x="282" y="202"/>
                  </a:cubicBezTo>
                  <a:cubicBezTo>
                    <a:pt x="281" y="203"/>
                    <a:pt x="281" y="203"/>
                    <a:pt x="280" y="203"/>
                  </a:cubicBezTo>
                  <a:cubicBezTo>
                    <a:pt x="278" y="205"/>
                    <a:pt x="276" y="207"/>
                    <a:pt x="274" y="207"/>
                  </a:cubicBezTo>
                  <a:cubicBezTo>
                    <a:pt x="273" y="208"/>
                    <a:pt x="272" y="208"/>
                    <a:pt x="272" y="208"/>
                  </a:cubicBezTo>
                  <a:cubicBezTo>
                    <a:pt x="272" y="208"/>
                    <a:pt x="272" y="208"/>
                    <a:pt x="272" y="207"/>
                  </a:cubicBezTo>
                  <a:cubicBezTo>
                    <a:pt x="271" y="208"/>
                    <a:pt x="271" y="208"/>
                    <a:pt x="270" y="208"/>
                  </a:cubicBezTo>
                  <a:cubicBezTo>
                    <a:pt x="269" y="208"/>
                    <a:pt x="268" y="208"/>
                    <a:pt x="268" y="207"/>
                  </a:cubicBezTo>
                  <a:close/>
                  <a:moveTo>
                    <a:pt x="308" y="173"/>
                  </a:moveTo>
                  <a:cubicBezTo>
                    <a:pt x="307" y="184"/>
                    <a:pt x="302" y="196"/>
                    <a:pt x="297" y="206"/>
                  </a:cubicBezTo>
                  <a:cubicBezTo>
                    <a:pt x="290" y="219"/>
                    <a:pt x="280" y="231"/>
                    <a:pt x="267" y="238"/>
                  </a:cubicBezTo>
                  <a:cubicBezTo>
                    <a:pt x="269" y="231"/>
                    <a:pt x="270" y="224"/>
                    <a:pt x="271" y="217"/>
                  </a:cubicBezTo>
                  <a:cubicBezTo>
                    <a:pt x="271" y="215"/>
                    <a:pt x="271" y="213"/>
                    <a:pt x="272" y="211"/>
                  </a:cubicBezTo>
                  <a:cubicBezTo>
                    <a:pt x="277" y="211"/>
                    <a:pt x="281" y="208"/>
                    <a:pt x="284" y="204"/>
                  </a:cubicBezTo>
                  <a:cubicBezTo>
                    <a:pt x="285" y="202"/>
                    <a:pt x="286" y="200"/>
                    <a:pt x="287" y="198"/>
                  </a:cubicBezTo>
                  <a:cubicBezTo>
                    <a:pt x="287" y="198"/>
                    <a:pt x="288" y="198"/>
                    <a:pt x="288" y="197"/>
                  </a:cubicBezTo>
                  <a:cubicBezTo>
                    <a:pt x="291" y="195"/>
                    <a:pt x="292" y="193"/>
                    <a:pt x="292" y="190"/>
                  </a:cubicBezTo>
                  <a:cubicBezTo>
                    <a:pt x="293" y="190"/>
                    <a:pt x="294" y="190"/>
                    <a:pt x="294" y="189"/>
                  </a:cubicBezTo>
                  <a:cubicBezTo>
                    <a:pt x="304" y="145"/>
                    <a:pt x="267" y="117"/>
                    <a:pt x="234" y="97"/>
                  </a:cubicBezTo>
                  <a:cubicBezTo>
                    <a:pt x="212" y="84"/>
                    <a:pt x="190" y="73"/>
                    <a:pt x="165" y="66"/>
                  </a:cubicBezTo>
                  <a:cubicBezTo>
                    <a:pt x="150" y="62"/>
                    <a:pt x="135" y="59"/>
                    <a:pt x="120" y="54"/>
                  </a:cubicBezTo>
                  <a:cubicBezTo>
                    <a:pt x="108" y="50"/>
                    <a:pt x="92" y="45"/>
                    <a:pt x="85" y="33"/>
                  </a:cubicBezTo>
                  <a:cubicBezTo>
                    <a:pt x="85" y="33"/>
                    <a:pt x="84" y="32"/>
                    <a:pt x="84" y="32"/>
                  </a:cubicBezTo>
                  <a:cubicBezTo>
                    <a:pt x="84" y="32"/>
                    <a:pt x="84" y="31"/>
                    <a:pt x="85" y="31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113" y="15"/>
                    <a:pt x="149" y="27"/>
                    <a:pt x="177" y="38"/>
                  </a:cubicBezTo>
                  <a:cubicBezTo>
                    <a:pt x="205" y="49"/>
                    <a:pt x="232" y="63"/>
                    <a:pt x="256" y="82"/>
                  </a:cubicBezTo>
                  <a:cubicBezTo>
                    <a:pt x="280" y="102"/>
                    <a:pt x="304" y="129"/>
                    <a:pt x="308" y="161"/>
                  </a:cubicBezTo>
                  <a:cubicBezTo>
                    <a:pt x="308" y="162"/>
                    <a:pt x="308" y="163"/>
                    <a:pt x="308" y="164"/>
                  </a:cubicBezTo>
                  <a:cubicBezTo>
                    <a:pt x="308" y="166"/>
                    <a:pt x="307" y="168"/>
                    <a:pt x="306" y="170"/>
                  </a:cubicBezTo>
                  <a:cubicBezTo>
                    <a:pt x="306" y="171"/>
                    <a:pt x="307" y="173"/>
                    <a:pt x="308" y="173"/>
                  </a:cubicBezTo>
                  <a:close/>
                  <a:moveTo>
                    <a:pt x="264" y="85"/>
                  </a:moveTo>
                  <a:cubicBezTo>
                    <a:pt x="239" y="63"/>
                    <a:pt x="211" y="48"/>
                    <a:pt x="180" y="35"/>
                  </a:cubicBezTo>
                  <a:cubicBezTo>
                    <a:pt x="162" y="28"/>
                    <a:pt x="140" y="20"/>
                    <a:pt x="119" y="19"/>
                  </a:cubicBezTo>
                  <a:cubicBezTo>
                    <a:pt x="135" y="18"/>
                    <a:pt x="152" y="19"/>
                    <a:pt x="168" y="23"/>
                  </a:cubicBezTo>
                  <a:cubicBezTo>
                    <a:pt x="173" y="25"/>
                    <a:pt x="178" y="26"/>
                    <a:pt x="183" y="28"/>
                  </a:cubicBezTo>
                  <a:cubicBezTo>
                    <a:pt x="184" y="28"/>
                    <a:pt x="184" y="28"/>
                    <a:pt x="184" y="28"/>
                  </a:cubicBezTo>
                  <a:cubicBezTo>
                    <a:pt x="184" y="29"/>
                    <a:pt x="185" y="29"/>
                    <a:pt x="186" y="29"/>
                  </a:cubicBezTo>
                  <a:cubicBezTo>
                    <a:pt x="206" y="35"/>
                    <a:pt x="225" y="44"/>
                    <a:pt x="242" y="54"/>
                  </a:cubicBezTo>
                  <a:cubicBezTo>
                    <a:pt x="261" y="67"/>
                    <a:pt x="278" y="83"/>
                    <a:pt x="291" y="102"/>
                  </a:cubicBezTo>
                  <a:cubicBezTo>
                    <a:pt x="300" y="114"/>
                    <a:pt x="308" y="132"/>
                    <a:pt x="310" y="149"/>
                  </a:cubicBezTo>
                  <a:cubicBezTo>
                    <a:pt x="303" y="123"/>
                    <a:pt x="283" y="101"/>
                    <a:pt x="264" y="85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5"/>
            <p:cNvSpPr/>
            <p:nvPr>
              <p:custDataLst>
                <p:tags r:id="rId35"/>
              </p:custDataLst>
            </p:nvPr>
          </p:nvSpPr>
          <p:spPr bwMode="auto">
            <a:xfrm>
              <a:off x="6851651" y="1782763"/>
              <a:ext cx="85725" cy="68263"/>
            </a:xfrm>
            <a:custGeom>
              <a:avLst/>
              <a:gdLst>
                <a:gd name="T0" fmla="*/ 9 w 18"/>
                <a:gd name="T1" fmla="*/ 0 h 14"/>
                <a:gd name="T2" fmla="*/ 9 w 18"/>
                <a:gd name="T3" fmla="*/ 14 h 14"/>
                <a:gd name="T4" fmla="*/ 9 w 18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4">
                  <a:moveTo>
                    <a:pt x="9" y="0"/>
                  </a:moveTo>
                  <a:cubicBezTo>
                    <a:pt x="0" y="0"/>
                    <a:pt x="0" y="14"/>
                    <a:pt x="9" y="14"/>
                  </a:cubicBezTo>
                  <a:cubicBezTo>
                    <a:pt x="18" y="1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6"/>
            <p:cNvSpPr/>
            <p:nvPr>
              <p:custDataLst>
                <p:tags r:id="rId36"/>
              </p:custDataLst>
            </p:nvPr>
          </p:nvSpPr>
          <p:spPr bwMode="auto">
            <a:xfrm>
              <a:off x="7507288" y="1976438"/>
              <a:ext cx="87313" cy="68263"/>
            </a:xfrm>
            <a:custGeom>
              <a:avLst/>
              <a:gdLst>
                <a:gd name="T0" fmla="*/ 9 w 18"/>
                <a:gd name="T1" fmla="*/ 0 h 14"/>
                <a:gd name="T2" fmla="*/ 9 w 18"/>
                <a:gd name="T3" fmla="*/ 14 h 14"/>
                <a:gd name="T4" fmla="*/ 9 w 18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4">
                  <a:moveTo>
                    <a:pt x="9" y="0"/>
                  </a:moveTo>
                  <a:cubicBezTo>
                    <a:pt x="0" y="0"/>
                    <a:pt x="0" y="14"/>
                    <a:pt x="9" y="14"/>
                  </a:cubicBezTo>
                  <a:cubicBezTo>
                    <a:pt x="18" y="1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7"/>
            <p:cNvSpPr/>
            <p:nvPr>
              <p:custDataLst>
                <p:tags r:id="rId37"/>
              </p:custDataLst>
            </p:nvPr>
          </p:nvSpPr>
          <p:spPr bwMode="auto">
            <a:xfrm>
              <a:off x="7121526" y="1985963"/>
              <a:ext cx="68263" cy="77788"/>
            </a:xfrm>
            <a:custGeom>
              <a:avLst/>
              <a:gdLst>
                <a:gd name="T0" fmla="*/ 12 w 14"/>
                <a:gd name="T1" fmla="*/ 12 h 16"/>
                <a:gd name="T2" fmla="*/ 3 w 14"/>
                <a:gd name="T3" fmla="*/ 6 h 16"/>
                <a:gd name="T4" fmla="*/ 3 w 14"/>
                <a:gd name="T5" fmla="*/ 6 h 16"/>
                <a:gd name="T6" fmla="*/ 4 w 14"/>
                <a:gd name="T7" fmla="*/ 6 h 16"/>
                <a:gd name="T8" fmla="*/ 10 w 14"/>
                <a:gd name="T9" fmla="*/ 7 h 16"/>
                <a:gd name="T10" fmla="*/ 11 w 14"/>
                <a:gd name="T11" fmla="*/ 3 h 16"/>
                <a:gd name="T12" fmla="*/ 0 w 14"/>
                <a:gd name="T13" fmla="*/ 6 h 16"/>
                <a:gd name="T14" fmla="*/ 3 w 14"/>
                <a:gd name="T15" fmla="*/ 11 h 16"/>
                <a:gd name="T16" fmla="*/ 11 w 14"/>
                <a:gd name="T17" fmla="*/ 15 h 16"/>
                <a:gd name="T18" fmla="*/ 12 w 14"/>
                <a:gd name="T1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6">
                  <a:moveTo>
                    <a:pt x="12" y="12"/>
                  </a:moveTo>
                  <a:cubicBezTo>
                    <a:pt x="9" y="11"/>
                    <a:pt x="4" y="9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5"/>
                    <a:pt x="8" y="6"/>
                    <a:pt x="10" y="7"/>
                  </a:cubicBezTo>
                  <a:cubicBezTo>
                    <a:pt x="12" y="8"/>
                    <a:pt x="13" y="4"/>
                    <a:pt x="11" y="3"/>
                  </a:cubicBezTo>
                  <a:cubicBezTo>
                    <a:pt x="7" y="2"/>
                    <a:pt x="0" y="0"/>
                    <a:pt x="0" y="6"/>
                  </a:cubicBezTo>
                  <a:cubicBezTo>
                    <a:pt x="0" y="8"/>
                    <a:pt x="1" y="10"/>
                    <a:pt x="3" y="11"/>
                  </a:cubicBezTo>
                  <a:cubicBezTo>
                    <a:pt x="5" y="13"/>
                    <a:pt x="8" y="14"/>
                    <a:pt x="11" y="15"/>
                  </a:cubicBezTo>
                  <a:cubicBezTo>
                    <a:pt x="13" y="16"/>
                    <a:pt x="14" y="12"/>
                    <a:pt x="12" y="12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8"/>
            <p:cNvSpPr/>
            <p:nvPr>
              <p:custDataLst>
                <p:tags r:id="rId38"/>
              </p:custDataLst>
            </p:nvPr>
          </p:nvSpPr>
          <p:spPr bwMode="auto">
            <a:xfrm>
              <a:off x="7024688" y="2135188"/>
              <a:ext cx="295275" cy="122238"/>
            </a:xfrm>
            <a:custGeom>
              <a:avLst/>
              <a:gdLst>
                <a:gd name="T0" fmla="*/ 57 w 61"/>
                <a:gd name="T1" fmla="*/ 8 h 25"/>
                <a:gd name="T2" fmla="*/ 4 w 61"/>
                <a:gd name="T3" fmla="*/ 2 h 25"/>
                <a:gd name="T4" fmla="*/ 1 w 61"/>
                <a:gd name="T5" fmla="*/ 5 h 25"/>
                <a:gd name="T6" fmla="*/ 60 w 61"/>
                <a:gd name="T7" fmla="*/ 10 h 25"/>
                <a:gd name="T8" fmla="*/ 57 w 61"/>
                <a:gd name="T9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5">
                  <a:moveTo>
                    <a:pt x="57" y="8"/>
                  </a:moveTo>
                  <a:cubicBezTo>
                    <a:pt x="41" y="22"/>
                    <a:pt x="16" y="18"/>
                    <a:pt x="4" y="2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5" y="22"/>
                    <a:pt x="42" y="25"/>
                    <a:pt x="60" y="10"/>
                  </a:cubicBezTo>
                  <a:cubicBezTo>
                    <a:pt x="61" y="9"/>
                    <a:pt x="59" y="6"/>
                    <a:pt x="57" y="8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9"/>
            <p:cNvSpPr/>
            <p:nvPr>
              <p:custDataLst>
                <p:tags r:id="rId39"/>
              </p:custDataLst>
            </p:nvPr>
          </p:nvSpPr>
          <p:spPr bwMode="auto">
            <a:xfrm>
              <a:off x="6846888" y="1652588"/>
              <a:ext cx="85725" cy="47625"/>
            </a:xfrm>
            <a:custGeom>
              <a:avLst/>
              <a:gdLst>
                <a:gd name="T0" fmla="*/ 16 w 18"/>
                <a:gd name="T1" fmla="*/ 2 h 10"/>
                <a:gd name="T2" fmla="*/ 2 w 18"/>
                <a:gd name="T3" fmla="*/ 7 h 10"/>
                <a:gd name="T4" fmla="*/ 5 w 18"/>
                <a:gd name="T5" fmla="*/ 8 h 10"/>
                <a:gd name="T6" fmla="*/ 15 w 18"/>
                <a:gd name="T7" fmla="*/ 6 h 10"/>
                <a:gd name="T8" fmla="*/ 16 w 18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6" y="2"/>
                  </a:moveTo>
                  <a:cubicBezTo>
                    <a:pt x="11" y="0"/>
                    <a:pt x="5" y="1"/>
                    <a:pt x="2" y="7"/>
                  </a:cubicBezTo>
                  <a:cubicBezTo>
                    <a:pt x="0" y="9"/>
                    <a:pt x="4" y="10"/>
                    <a:pt x="5" y="8"/>
                  </a:cubicBezTo>
                  <a:cubicBezTo>
                    <a:pt x="7" y="4"/>
                    <a:pt x="11" y="4"/>
                    <a:pt x="15" y="6"/>
                  </a:cubicBezTo>
                  <a:cubicBezTo>
                    <a:pt x="18" y="7"/>
                    <a:pt x="18" y="3"/>
                    <a:pt x="16" y="2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0"/>
            <p:cNvSpPr/>
            <p:nvPr>
              <p:custDataLst>
                <p:tags r:id="rId40"/>
              </p:custDataLst>
            </p:nvPr>
          </p:nvSpPr>
          <p:spPr bwMode="auto">
            <a:xfrm>
              <a:off x="7604126" y="1865313"/>
              <a:ext cx="73025" cy="52388"/>
            </a:xfrm>
            <a:custGeom>
              <a:avLst/>
              <a:gdLst>
                <a:gd name="T0" fmla="*/ 13 w 15"/>
                <a:gd name="T1" fmla="*/ 7 h 11"/>
                <a:gd name="T2" fmla="*/ 3 w 15"/>
                <a:gd name="T3" fmla="*/ 0 h 11"/>
                <a:gd name="T4" fmla="*/ 3 w 15"/>
                <a:gd name="T5" fmla="*/ 4 h 11"/>
                <a:gd name="T6" fmla="*/ 10 w 15"/>
                <a:gd name="T7" fmla="*/ 9 h 11"/>
                <a:gd name="T8" fmla="*/ 13 w 15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3" y="7"/>
                  </a:moveTo>
                  <a:cubicBezTo>
                    <a:pt x="11" y="3"/>
                    <a:pt x="8" y="0"/>
                    <a:pt x="3" y="0"/>
                  </a:cubicBezTo>
                  <a:cubicBezTo>
                    <a:pt x="0" y="0"/>
                    <a:pt x="0" y="4"/>
                    <a:pt x="3" y="4"/>
                  </a:cubicBezTo>
                  <a:cubicBezTo>
                    <a:pt x="6" y="4"/>
                    <a:pt x="8" y="6"/>
                    <a:pt x="10" y="9"/>
                  </a:cubicBezTo>
                  <a:cubicBezTo>
                    <a:pt x="12" y="11"/>
                    <a:pt x="15" y="9"/>
                    <a:pt x="13" y="7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1"/>
            <p:cNvSpPr/>
            <p:nvPr>
              <p:custDataLst>
                <p:tags r:id="rId41"/>
              </p:custDataLst>
            </p:nvPr>
          </p:nvSpPr>
          <p:spPr bwMode="auto">
            <a:xfrm>
              <a:off x="6816726" y="3068638"/>
              <a:ext cx="125413" cy="184150"/>
            </a:xfrm>
            <a:custGeom>
              <a:avLst/>
              <a:gdLst>
                <a:gd name="T0" fmla="*/ 24 w 26"/>
                <a:gd name="T1" fmla="*/ 34 h 38"/>
                <a:gd name="T2" fmla="*/ 5 w 26"/>
                <a:gd name="T3" fmla="*/ 24 h 38"/>
                <a:gd name="T4" fmla="*/ 12 w 26"/>
                <a:gd name="T5" fmla="*/ 4 h 38"/>
                <a:gd name="T6" fmla="*/ 9 w 26"/>
                <a:gd name="T7" fmla="*/ 2 h 38"/>
                <a:gd name="T8" fmla="*/ 2 w 26"/>
                <a:gd name="T9" fmla="*/ 28 h 38"/>
                <a:gd name="T10" fmla="*/ 24 w 26"/>
                <a:gd name="T11" fmla="*/ 37 h 38"/>
                <a:gd name="T12" fmla="*/ 24 w 2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8">
                  <a:moveTo>
                    <a:pt x="24" y="34"/>
                  </a:moveTo>
                  <a:cubicBezTo>
                    <a:pt x="16" y="35"/>
                    <a:pt x="5" y="35"/>
                    <a:pt x="5" y="24"/>
                  </a:cubicBezTo>
                  <a:cubicBezTo>
                    <a:pt x="5" y="17"/>
                    <a:pt x="8" y="10"/>
                    <a:pt x="12" y="4"/>
                  </a:cubicBezTo>
                  <a:cubicBezTo>
                    <a:pt x="13" y="2"/>
                    <a:pt x="10" y="0"/>
                    <a:pt x="9" y="2"/>
                  </a:cubicBezTo>
                  <a:cubicBezTo>
                    <a:pt x="5" y="10"/>
                    <a:pt x="0" y="19"/>
                    <a:pt x="2" y="28"/>
                  </a:cubicBezTo>
                  <a:cubicBezTo>
                    <a:pt x="3" y="38"/>
                    <a:pt x="16" y="38"/>
                    <a:pt x="24" y="37"/>
                  </a:cubicBezTo>
                  <a:cubicBezTo>
                    <a:pt x="26" y="37"/>
                    <a:pt x="26" y="34"/>
                    <a:pt x="24" y="3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2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6088063" y="1614488"/>
              <a:ext cx="1903413" cy="3267075"/>
            </a:xfrm>
            <a:custGeom>
              <a:avLst/>
              <a:gdLst>
                <a:gd name="T0" fmla="*/ 310 w 394"/>
                <a:gd name="T1" fmla="*/ 218 h 676"/>
                <a:gd name="T2" fmla="*/ 200 w 394"/>
                <a:gd name="T3" fmla="*/ 232 h 676"/>
                <a:gd name="T4" fmla="*/ 180 w 394"/>
                <a:gd name="T5" fmla="*/ 259 h 676"/>
                <a:gd name="T6" fmla="*/ 81 w 394"/>
                <a:gd name="T7" fmla="*/ 224 h 676"/>
                <a:gd name="T8" fmla="*/ 64 w 394"/>
                <a:gd name="T9" fmla="*/ 183 h 676"/>
                <a:gd name="T10" fmla="*/ 6 w 394"/>
                <a:gd name="T11" fmla="*/ 3 h 676"/>
                <a:gd name="T12" fmla="*/ 45 w 394"/>
                <a:gd name="T13" fmla="*/ 190 h 676"/>
                <a:gd name="T14" fmla="*/ 50 w 394"/>
                <a:gd name="T15" fmla="*/ 257 h 676"/>
                <a:gd name="T16" fmla="*/ 124 w 394"/>
                <a:gd name="T17" fmla="*/ 466 h 676"/>
                <a:gd name="T18" fmla="*/ 152 w 394"/>
                <a:gd name="T19" fmla="*/ 621 h 676"/>
                <a:gd name="T20" fmla="*/ 172 w 394"/>
                <a:gd name="T21" fmla="*/ 665 h 676"/>
                <a:gd name="T22" fmla="*/ 208 w 394"/>
                <a:gd name="T23" fmla="*/ 541 h 676"/>
                <a:gd name="T24" fmla="*/ 261 w 394"/>
                <a:gd name="T25" fmla="*/ 670 h 676"/>
                <a:gd name="T26" fmla="*/ 309 w 394"/>
                <a:gd name="T27" fmla="*/ 636 h 676"/>
                <a:gd name="T28" fmla="*/ 340 w 394"/>
                <a:gd name="T29" fmla="*/ 464 h 676"/>
                <a:gd name="T30" fmla="*/ 361 w 394"/>
                <a:gd name="T31" fmla="*/ 350 h 676"/>
                <a:gd name="T32" fmla="*/ 252 w 394"/>
                <a:gd name="T33" fmla="*/ 352 h 676"/>
                <a:gd name="T34" fmla="*/ 325 w 394"/>
                <a:gd name="T35" fmla="*/ 263 h 676"/>
                <a:gd name="T36" fmla="*/ 231 w 394"/>
                <a:gd name="T37" fmla="*/ 403 h 676"/>
                <a:gd name="T38" fmla="*/ 220 w 394"/>
                <a:gd name="T39" fmla="*/ 373 h 676"/>
                <a:gd name="T40" fmla="*/ 257 w 394"/>
                <a:gd name="T41" fmla="*/ 394 h 676"/>
                <a:gd name="T42" fmla="*/ 211 w 394"/>
                <a:gd name="T43" fmla="*/ 282 h 676"/>
                <a:gd name="T44" fmla="*/ 249 w 394"/>
                <a:gd name="T45" fmla="*/ 353 h 676"/>
                <a:gd name="T46" fmla="*/ 320 w 394"/>
                <a:gd name="T47" fmla="*/ 296 h 676"/>
                <a:gd name="T48" fmla="*/ 255 w 394"/>
                <a:gd name="T49" fmla="*/ 377 h 676"/>
                <a:gd name="T50" fmla="*/ 255 w 394"/>
                <a:gd name="T51" fmla="*/ 268 h 676"/>
                <a:gd name="T52" fmla="*/ 248 w 394"/>
                <a:gd name="T53" fmla="*/ 259 h 676"/>
                <a:gd name="T54" fmla="*/ 349 w 394"/>
                <a:gd name="T55" fmla="*/ 368 h 676"/>
                <a:gd name="T56" fmla="*/ 301 w 394"/>
                <a:gd name="T57" fmla="*/ 215 h 676"/>
                <a:gd name="T58" fmla="*/ 295 w 394"/>
                <a:gd name="T59" fmla="*/ 247 h 676"/>
                <a:gd name="T60" fmla="*/ 206 w 394"/>
                <a:gd name="T61" fmla="*/ 281 h 676"/>
                <a:gd name="T62" fmla="*/ 185 w 394"/>
                <a:gd name="T63" fmla="*/ 262 h 676"/>
                <a:gd name="T64" fmla="*/ 50 w 394"/>
                <a:gd name="T65" fmla="*/ 192 h 676"/>
                <a:gd name="T66" fmla="*/ 69 w 394"/>
                <a:gd name="T67" fmla="*/ 222 h 676"/>
                <a:gd name="T68" fmla="*/ 52 w 394"/>
                <a:gd name="T69" fmla="*/ 252 h 676"/>
                <a:gd name="T70" fmla="*/ 168 w 394"/>
                <a:gd name="T71" fmla="*/ 232 h 676"/>
                <a:gd name="T72" fmla="*/ 170 w 394"/>
                <a:gd name="T73" fmla="*/ 256 h 676"/>
                <a:gd name="T74" fmla="*/ 127 w 394"/>
                <a:gd name="T75" fmla="*/ 464 h 676"/>
                <a:gd name="T76" fmla="*/ 175 w 394"/>
                <a:gd name="T77" fmla="*/ 535 h 676"/>
                <a:gd name="T78" fmla="*/ 123 w 394"/>
                <a:gd name="T79" fmla="*/ 525 h 676"/>
                <a:gd name="T80" fmla="*/ 147 w 394"/>
                <a:gd name="T81" fmla="*/ 479 h 676"/>
                <a:gd name="T82" fmla="*/ 171 w 394"/>
                <a:gd name="T83" fmla="*/ 654 h 676"/>
                <a:gd name="T84" fmla="*/ 156 w 394"/>
                <a:gd name="T85" fmla="*/ 622 h 676"/>
                <a:gd name="T86" fmla="*/ 180 w 394"/>
                <a:gd name="T87" fmla="*/ 629 h 676"/>
                <a:gd name="T88" fmla="*/ 207 w 394"/>
                <a:gd name="T89" fmla="*/ 484 h 676"/>
                <a:gd name="T90" fmla="*/ 224 w 394"/>
                <a:gd name="T91" fmla="*/ 490 h 676"/>
                <a:gd name="T92" fmla="*/ 258 w 394"/>
                <a:gd name="T93" fmla="*/ 491 h 676"/>
                <a:gd name="T94" fmla="*/ 284 w 394"/>
                <a:gd name="T95" fmla="*/ 491 h 676"/>
                <a:gd name="T96" fmla="*/ 260 w 394"/>
                <a:gd name="T97" fmla="*/ 491 h 676"/>
                <a:gd name="T98" fmla="*/ 300 w 394"/>
                <a:gd name="T99" fmla="*/ 657 h 676"/>
                <a:gd name="T100" fmla="*/ 306 w 394"/>
                <a:gd name="T101" fmla="*/ 662 h 676"/>
                <a:gd name="T102" fmla="*/ 290 w 394"/>
                <a:gd name="T103" fmla="*/ 529 h 676"/>
                <a:gd name="T104" fmla="*/ 303 w 394"/>
                <a:gd name="T105" fmla="*/ 486 h 676"/>
                <a:gd name="T106" fmla="*/ 317 w 394"/>
                <a:gd name="T107" fmla="*/ 480 h 676"/>
                <a:gd name="T108" fmla="*/ 273 w 394"/>
                <a:gd name="T109" fmla="*/ 486 h 676"/>
                <a:gd name="T110" fmla="*/ 217 w 394"/>
                <a:gd name="T111" fmla="*/ 378 h 676"/>
                <a:gd name="T112" fmla="*/ 249 w 394"/>
                <a:gd name="T113" fmla="*/ 431 h 676"/>
                <a:gd name="T114" fmla="*/ 236 w 394"/>
                <a:gd name="T115" fmla="*/ 405 h 676"/>
                <a:gd name="T116" fmla="*/ 351 w 394"/>
                <a:gd name="T117" fmla="*/ 375 h 676"/>
                <a:gd name="T118" fmla="*/ 367 w 394"/>
                <a:gd name="T119" fmla="*/ 375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4" h="676">
                  <a:moveTo>
                    <a:pt x="362" y="354"/>
                  </a:moveTo>
                  <a:cubicBezTo>
                    <a:pt x="365" y="350"/>
                    <a:pt x="367" y="347"/>
                    <a:pt x="369" y="343"/>
                  </a:cubicBezTo>
                  <a:cubicBezTo>
                    <a:pt x="394" y="297"/>
                    <a:pt x="349" y="246"/>
                    <a:pt x="313" y="221"/>
                  </a:cubicBezTo>
                  <a:cubicBezTo>
                    <a:pt x="313" y="221"/>
                    <a:pt x="313" y="221"/>
                    <a:pt x="313" y="221"/>
                  </a:cubicBezTo>
                  <a:cubicBezTo>
                    <a:pt x="313" y="221"/>
                    <a:pt x="313" y="221"/>
                    <a:pt x="313" y="221"/>
                  </a:cubicBezTo>
                  <a:cubicBezTo>
                    <a:pt x="312" y="221"/>
                    <a:pt x="312" y="220"/>
                    <a:pt x="312" y="220"/>
                  </a:cubicBezTo>
                  <a:cubicBezTo>
                    <a:pt x="312" y="219"/>
                    <a:pt x="311" y="219"/>
                    <a:pt x="311" y="219"/>
                  </a:cubicBezTo>
                  <a:cubicBezTo>
                    <a:pt x="310" y="218"/>
                    <a:pt x="310" y="218"/>
                    <a:pt x="310" y="218"/>
                  </a:cubicBezTo>
                  <a:cubicBezTo>
                    <a:pt x="310" y="218"/>
                    <a:pt x="309" y="218"/>
                    <a:pt x="309" y="218"/>
                  </a:cubicBezTo>
                  <a:cubicBezTo>
                    <a:pt x="308" y="218"/>
                    <a:pt x="307" y="219"/>
                    <a:pt x="307" y="219"/>
                  </a:cubicBezTo>
                  <a:cubicBezTo>
                    <a:pt x="304" y="213"/>
                    <a:pt x="302" y="206"/>
                    <a:pt x="301" y="200"/>
                  </a:cubicBezTo>
                  <a:cubicBezTo>
                    <a:pt x="301" y="199"/>
                    <a:pt x="300" y="198"/>
                    <a:pt x="299" y="198"/>
                  </a:cubicBezTo>
                  <a:cubicBezTo>
                    <a:pt x="299" y="198"/>
                    <a:pt x="298" y="197"/>
                    <a:pt x="297" y="197"/>
                  </a:cubicBezTo>
                  <a:cubicBezTo>
                    <a:pt x="263" y="202"/>
                    <a:pt x="233" y="221"/>
                    <a:pt x="201" y="233"/>
                  </a:cubicBezTo>
                  <a:cubicBezTo>
                    <a:pt x="201" y="232"/>
                    <a:pt x="200" y="232"/>
                    <a:pt x="200" y="232"/>
                  </a:cubicBezTo>
                  <a:cubicBezTo>
                    <a:pt x="200" y="232"/>
                    <a:pt x="200" y="232"/>
                    <a:pt x="200" y="232"/>
                  </a:cubicBezTo>
                  <a:cubicBezTo>
                    <a:pt x="199" y="231"/>
                    <a:pt x="199" y="231"/>
                    <a:pt x="199" y="230"/>
                  </a:cubicBezTo>
                  <a:cubicBezTo>
                    <a:pt x="198" y="229"/>
                    <a:pt x="197" y="227"/>
                    <a:pt x="197" y="225"/>
                  </a:cubicBezTo>
                  <a:cubicBezTo>
                    <a:pt x="196" y="223"/>
                    <a:pt x="193" y="224"/>
                    <a:pt x="193" y="226"/>
                  </a:cubicBezTo>
                  <a:cubicBezTo>
                    <a:pt x="194" y="228"/>
                    <a:pt x="195" y="232"/>
                    <a:pt x="197" y="234"/>
                  </a:cubicBezTo>
                  <a:cubicBezTo>
                    <a:pt x="190" y="237"/>
                    <a:pt x="182" y="239"/>
                    <a:pt x="175" y="240"/>
                  </a:cubicBezTo>
                  <a:cubicBezTo>
                    <a:pt x="174" y="241"/>
                    <a:pt x="173" y="242"/>
                    <a:pt x="174" y="243"/>
                  </a:cubicBezTo>
                  <a:cubicBezTo>
                    <a:pt x="174" y="243"/>
                    <a:pt x="174" y="243"/>
                    <a:pt x="174" y="243"/>
                  </a:cubicBezTo>
                  <a:cubicBezTo>
                    <a:pt x="176" y="248"/>
                    <a:pt x="178" y="254"/>
                    <a:pt x="180" y="259"/>
                  </a:cubicBezTo>
                  <a:cubicBezTo>
                    <a:pt x="174" y="255"/>
                    <a:pt x="167" y="249"/>
                    <a:pt x="169" y="240"/>
                  </a:cubicBezTo>
                  <a:cubicBezTo>
                    <a:pt x="170" y="233"/>
                    <a:pt x="176" y="226"/>
                    <a:pt x="180" y="220"/>
                  </a:cubicBezTo>
                  <a:cubicBezTo>
                    <a:pt x="181" y="218"/>
                    <a:pt x="178" y="216"/>
                    <a:pt x="177" y="218"/>
                  </a:cubicBezTo>
                  <a:cubicBezTo>
                    <a:pt x="175" y="221"/>
                    <a:pt x="173" y="223"/>
                    <a:pt x="171" y="226"/>
                  </a:cubicBezTo>
                  <a:cubicBezTo>
                    <a:pt x="171" y="226"/>
                    <a:pt x="171" y="226"/>
                    <a:pt x="171" y="227"/>
                  </a:cubicBezTo>
                  <a:cubicBezTo>
                    <a:pt x="157" y="235"/>
                    <a:pt x="143" y="244"/>
                    <a:pt x="127" y="248"/>
                  </a:cubicBezTo>
                  <a:cubicBezTo>
                    <a:pt x="108" y="252"/>
                    <a:pt x="93" y="238"/>
                    <a:pt x="82" y="225"/>
                  </a:cubicBezTo>
                  <a:cubicBezTo>
                    <a:pt x="82" y="224"/>
                    <a:pt x="81" y="224"/>
                    <a:pt x="81" y="224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82" y="222"/>
                    <a:pt x="78" y="221"/>
                    <a:pt x="78" y="223"/>
                  </a:cubicBezTo>
                  <a:cubicBezTo>
                    <a:pt x="78" y="223"/>
                    <a:pt x="78" y="223"/>
                    <a:pt x="78" y="223"/>
                  </a:cubicBezTo>
                  <a:cubicBezTo>
                    <a:pt x="77" y="222"/>
                    <a:pt x="76" y="221"/>
                    <a:pt x="75" y="220"/>
                  </a:cubicBezTo>
                  <a:cubicBezTo>
                    <a:pt x="75" y="219"/>
                    <a:pt x="73" y="219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3" y="209"/>
                    <a:pt x="78" y="190"/>
                    <a:pt x="65" y="183"/>
                  </a:cubicBezTo>
                  <a:cubicBezTo>
                    <a:pt x="65" y="183"/>
                    <a:pt x="64" y="183"/>
                    <a:pt x="64" y="183"/>
                  </a:cubicBezTo>
                  <a:cubicBezTo>
                    <a:pt x="61" y="176"/>
                    <a:pt x="57" y="170"/>
                    <a:pt x="50" y="168"/>
                  </a:cubicBezTo>
                  <a:cubicBezTo>
                    <a:pt x="49" y="168"/>
                    <a:pt x="48" y="168"/>
                    <a:pt x="48" y="169"/>
                  </a:cubicBezTo>
                  <a:cubicBezTo>
                    <a:pt x="43" y="147"/>
                    <a:pt x="36" y="127"/>
                    <a:pt x="30" y="106"/>
                  </a:cubicBezTo>
                  <a:cubicBezTo>
                    <a:pt x="27" y="89"/>
                    <a:pt x="24" y="72"/>
                    <a:pt x="20" y="56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6" y="38"/>
                    <a:pt x="12" y="22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0"/>
                    <a:pt x="1" y="2"/>
                  </a:cubicBezTo>
                  <a:cubicBezTo>
                    <a:pt x="3" y="9"/>
                    <a:pt x="4" y="17"/>
                    <a:pt x="6" y="24"/>
                  </a:cubicBezTo>
                  <a:cubicBezTo>
                    <a:pt x="8" y="35"/>
                    <a:pt x="10" y="46"/>
                    <a:pt x="13" y="56"/>
                  </a:cubicBezTo>
                  <a:cubicBezTo>
                    <a:pt x="20" y="89"/>
                    <a:pt x="26" y="121"/>
                    <a:pt x="36" y="153"/>
                  </a:cubicBezTo>
                  <a:cubicBezTo>
                    <a:pt x="38" y="165"/>
                    <a:pt x="41" y="178"/>
                    <a:pt x="45" y="190"/>
                  </a:cubicBezTo>
                  <a:cubicBezTo>
                    <a:pt x="45" y="190"/>
                    <a:pt x="45" y="190"/>
                    <a:pt x="45" y="190"/>
                  </a:cubicBezTo>
                  <a:cubicBezTo>
                    <a:pt x="41" y="202"/>
                    <a:pt x="40" y="213"/>
                    <a:pt x="41" y="226"/>
                  </a:cubicBezTo>
                  <a:cubicBezTo>
                    <a:pt x="41" y="226"/>
                    <a:pt x="40" y="227"/>
                    <a:pt x="40" y="227"/>
                  </a:cubicBezTo>
                  <a:cubicBezTo>
                    <a:pt x="42" y="234"/>
                    <a:pt x="46" y="238"/>
                    <a:pt x="51" y="242"/>
                  </a:cubicBezTo>
                  <a:cubicBezTo>
                    <a:pt x="49" y="243"/>
                    <a:pt x="47" y="245"/>
                    <a:pt x="46" y="247"/>
                  </a:cubicBezTo>
                  <a:cubicBezTo>
                    <a:pt x="45" y="247"/>
                    <a:pt x="45" y="249"/>
                    <a:pt x="46" y="249"/>
                  </a:cubicBezTo>
                  <a:cubicBezTo>
                    <a:pt x="47" y="251"/>
                    <a:pt x="48" y="252"/>
                    <a:pt x="49" y="253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48" y="255"/>
                    <a:pt x="49" y="256"/>
                    <a:pt x="50" y="257"/>
                  </a:cubicBezTo>
                  <a:cubicBezTo>
                    <a:pt x="50" y="257"/>
                    <a:pt x="50" y="258"/>
                    <a:pt x="50" y="259"/>
                  </a:cubicBezTo>
                  <a:cubicBezTo>
                    <a:pt x="72" y="283"/>
                    <a:pt x="104" y="349"/>
                    <a:pt x="145" y="316"/>
                  </a:cubicBezTo>
                  <a:cubicBezTo>
                    <a:pt x="140" y="332"/>
                    <a:pt x="135" y="348"/>
                    <a:pt x="131" y="364"/>
                  </a:cubicBezTo>
                  <a:cubicBezTo>
                    <a:pt x="123" y="396"/>
                    <a:pt x="118" y="430"/>
                    <a:pt x="123" y="463"/>
                  </a:cubicBezTo>
                  <a:cubicBezTo>
                    <a:pt x="123" y="464"/>
                    <a:pt x="123" y="464"/>
                    <a:pt x="123" y="465"/>
                  </a:cubicBezTo>
                  <a:cubicBezTo>
                    <a:pt x="124" y="465"/>
                    <a:pt x="124" y="465"/>
                    <a:pt x="124" y="465"/>
                  </a:cubicBezTo>
                  <a:cubicBezTo>
                    <a:pt x="124" y="465"/>
                    <a:pt x="124" y="466"/>
                    <a:pt x="124" y="466"/>
                  </a:cubicBezTo>
                  <a:cubicBezTo>
                    <a:pt x="124" y="466"/>
                    <a:pt x="124" y="466"/>
                    <a:pt x="124" y="466"/>
                  </a:cubicBezTo>
                  <a:cubicBezTo>
                    <a:pt x="125" y="467"/>
                    <a:pt x="126" y="468"/>
                    <a:pt x="127" y="469"/>
                  </a:cubicBezTo>
                  <a:cubicBezTo>
                    <a:pt x="127" y="469"/>
                    <a:pt x="127" y="470"/>
                    <a:pt x="127" y="470"/>
                  </a:cubicBezTo>
                  <a:cubicBezTo>
                    <a:pt x="130" y="490"/>
                    <a:pt x="120" y="508"/>
                    <a:pt x="120" y="527"/>
                  </a:cubicBezTo>
                  <a:cubicBezTo>
                    <a:pt x="120" y="528"/>
                    <a:pt x="121" y="529"/>
                    <a:pt x="122" y="529"/>
                  </a:cubicBezTo>
                  <a:cubicBezTo>
                    <a:pt x="122" y="529"/>
                    <a:pt x="122" y="529"/>
                    <a:pt x="122" y="529"/>
                  </a:cubicBezTo>
                  <a:cubicBezTo>
                    <a:pt x="129" y="531"/>
                    <a:pt x="137" y="534"/>
                    <a:pt x="145" y="535"/>
                  </a:cubicBezTo>
                  <a:cubicBezTo>
                    <a:pt x="144" y="536"/>
                    <a:pt x="144" y="536"/>
                    <a:pt x="144" y="536"/>
                  </a:cubicBezTo>
                  <a:cubicBezTo>
                    <a:pt x="148" y="564"/>
                    <a:pt x="146" y="593"/>
                    <a:pt x="152" y="621"/>
                  </a:cubicBezTo>
                  <a:cubicBezTo>
                    <a:pt x="153" y="621"/>
                    <a:pt x="153" y="621"/>
                    <a:pt x="153" y="622"/>
                  </a:cubicBezTo>
                  <a:cubicBezTo>
                    <a:pt x="152" y="622"/>
                    <a:pt x="152" y="623"/>
                    <a:pt x="152" y="623"/>
                  </a:cubicBezTo>
                  <a:cubicBezTo>
                    <a:pt x="153" y="624"/>
                    <a:pt x="153" y="625"/>
                    <a:pt x="153" y="625"/>
                  </a:cubicBezTo>
                  <a:cubicBezTo>
                    <a:pt x="149" y="637"/>
                    <a:pt x="141" y="648"/>
                    <a:pt x="131" y="655"/>
                  </a:cubicBezTo>
                  <a:cubicBezTo>
                    <a:pt x="130" y="656"/>
                    <a:pt x="130" y="657"/>
                    <a:pt x="131" y="658"/>
                  </a:cubicBezTo>
                  <a:cubicBezTo>
                    <a:pt x="141" y="671"/>
                    <a:pt x="160" y="668"/>
                    <a:pt x="170" y="657"/>
                  </a:cubicBezTo>
                  <a:cubicBezTo>
                    <a:pt x="171" y="659"/>
                    <a:pt x="171" y="661"/>
                    <a:pt x="170" y="663"/>
                  </a:cubicBezTo>
                  <a:cubicBezTo>
                    <a:pt x="170" y="664"/>
                    <a:pt x="170" y="665"/>
                    <a:pt x="172" y="665"/>
                  </a:cubicBezTo>
                  <a:cubicBezTo>
                    <a:pt x="175" y="666"/>
                    <a:pt x="178" y="666"/>
                    <a:pt x="181" y="667"/>
                  </a:cubicBezTo>
                  <a:cubicBezTo>
                    <a:pt x="182" y="667"/>
                    <a:pt x="183" y="666"/>
                    <a:pt x="183" y="665"/>
                  </a:cubicBezTo>
                  <a:cubicBezTo>
                    <a:pt x="183" y="654"/>
                    <a:pt x="184" y="643"/>
                    <a:pt x="185" y="633"/>
                  </a:cubicBezTo>
                  <a:cubicBezTo>
                    <a:pt x="185" y="633"/>
                    <a:pt x="185" y="633"/>
                    <a:pt x="185" y="633"/>
                  </a:cubicBezTo>
                  <a:cubicBezTo>
                    <a:pt x="187" y="632"/>
                    <a:pt x="186" y="629"/>
                    <a:pt x="184" y="629"/>
                  </a:cubicBezTo>
                  <a:cubicBezTo>
                    <a:pt x="184" y="629"/>
                    <a:pt x="184" y="629"/>
                    <a:pt x="184" y="629"/>
                  </a:cubicBezTo>
                  <a:cubicBezTo>
                    <a:pt x="184" y="629"/>
                    <a:pt x="183" y="629"/>
                    <a:pt x="183" y="629"/>
                  </a:cubicBezTo>
                  <a:cubicBezTo>
                    <a:pt x="197" y="602"/>
                    <a:pt x="204" y="571"/>
                    <a:pt x="208" y="541"/>
                  </a:cubicBezTo>
                  <a:cubicBezTo>
                    <a:pt x="220" y="544"/>
                    <a:pt x="233" y="544"/>
                    <a:pt x="244" y="543"/>
                  </a:cubicBezTo>
                  <a:cubicBezTo>
                    <a:pt x="246" y="543"/>
                    <a:pt x="248" y="543"/>
                    <a:pt x="250" y="543"/>
                  </a:cubicBezTo>
                  <a:cubicBezTo>
                    <a:pt x="249" y="543"/>
                    <a:pt x="249" y="543"/>
                    <a:pt x="249" y="544"/>
                  </a:cubicBezTo>
                  <a:cubicBezTo>
                    <a:pt x="258" y="576"/>
                    <a:pt x="264" y="610"/>
                    <a:pt x="281" y="639"/>
                  </a:cubicBezTo>
                  <a:cubicBezTo>
                    <a:pt x="281" y="639"/>
                    <a:pt x="281" y="639"/>
                    <a:pt x="281" y="639"/>
                  </a:cubicBezTo>
                  <a:cubicBezTo>
                    <a:pt x="281" y="639"/>
                    <a:pt x="281" y="640"/>
                    <a:pt x="281" y="640"/>
                  </a:cubicBezTo>
                  <a:cubicBezTo>
                    <a:pt x="281" y="640"/>
                    <a:pt x="281" y="640"/>
                    <a:pt x="280" y="640"/>
                  </a:cubicBezTo>
                  <a:cubicBezTo>
                    <a:pt x="272" y="649"/>
                    <a:pt x="267" y="659"/>
                    <a:pt x="261" y="670"/>
                  </a:cubicBezTo>
                  <a:cubicBezTo>
                    <a:pt x="261" y="671"/>
                    <a:pt x="261" y="672"/>
                    <a:pt x="262" y="672"/>
                  </a:cubicBezTo>
                  <a:cubicBezTo>
                    <a:pt x="275" y="676"/>
                    <a:pt x="289" y="671"/>
                    <a:pt x="298" y="661"/>
                  </a:cubicBezTo>
                  <a:cubicBezTo>
                    <a:pt x="298" y="662"/>
                    <a:pt x="298" y="664"/>
                    <a:pt x="298" y="666"/>
                  </a:cubicBezTo>
                  <a:cubicBezTo>
                    <a:pt x="299" y="667"/>
                    <a:pt x="299" y="668"/>
                    <a:pt x="301" y="668"/>
                  </a:cubicBezTo>
                  <a:cubicBezTo>
                    <a:pt x="305" y="667"/>
                    <a:pt x="309" y="664"/>
                    <a:pt x="312" y="661"/>
                  </a:cubicBezTo>
                  <a:cubicBezTo>
                    <a:pt x="312" y="661"/>
                    <a:pt x="313" y="660"/>
                    <a:pt x="312" y="660"/>
                  </a:cubicBezTo>
                  <a:cubicBezTo>
                    <a:pt x="310" y="652"/>
                    <a:pt x="308" y="645"/>
                    <a:pt x="308" y="637"/>
                  </a:cubicBezTo>
                  <a:cubicBezTo>
                    <a:pt x="308" y="637"/>
                    <a:pt x="309" y="637"/>
                    <a:pt x="309" y="636"/>
                  </a:cubicBezTo>
                  <a:cubicBezTo>
                    <a:pt x="310" y="599"/>
                    <a:pt x="316" y="563"/>
                    <a:pt x="316" y="526"/>
                  </a:cubicBezTo>
                  <a:cubicBezTo>
                    <a:pt x="326" y="527"/>
                    <a:pt x="336" y="523"/>
                    <a:pt x="343" y="517"/>
                  </a:cubicBezTo>
                  <a:cubicBezTo>
                    <a:pt x="344" y="516"/>
                    <a:pt x="344" y="516"/>
                    <a:pt x="344" y="516"/>
                  </a:cubicBezTo>
                  <a:cubicBezTo>
                    <a:pt x="345" y="516"/>
                    <a:pt x="347" y="515"/>
                    <a:pt x="346" y="513"/>
                  </a:cubicBezTo>
                  <a:cubicBezTo>
                    <a:pt x="338" y="500"/>
                    <a:pt x="334" y="486"/>
                    <a:pt x="334" y="471"/>
                  </a:cubicBezTo>
                  <a:cubicBezTo>
                    <a:pt x="335" y="469"/>
                    <a:pt x="337" y="468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40" y="465"/>
                    <a:pt x="340" y="465"/>
                    <a:pt x="340" y="464"/>
                  </a:cubicBezTo>
                  <a:cubicBezTo>
                    <a:pt x="341" y="442"/>
                    <a:pt x="336" y="420"/>
                    <a:pt x="333" y="399"/>
                  </a:cubicBezTo>
                  <a:cubicBezTo>
                    <a:pt x="333" y="398"/>
                    <a:pt x="333" y="397"/>
                    <a:pt x="332" y="397"/>
                  </a:cubicBezTo>
                  <a:cubicBezTo>
                    <a:pt x="345" y="392"/>
                    <a:pt x="357" y="385"/>
                    <a:pt x="369" y="378"/>
                  </a:cubicBezTo>
                  <a:cubicBezTo>
                    <a:pt x="369" y="378"/>
                    <a:pt x="369" y="377"/>
                    <a:pt x="370" y="377"/>
                  </a:cubicBezTo>
                  <a:cubicBezTo>
                    <a:pt x="370" y="377"/>
                    <a:pt x="371" y="376"/>
                    <a:pt x="371" y="375"/>
                  </a:cubicBezTo>
                  <a:cubicBezTo>
                    <a:pt x="369" y="367"/>
                    <a:pt x="366" y="360"/>
                    <a:pt x="362" y="354"/>
                  </a:cubicBezTo>
                  <a:close/>
                  <a:moveTo>
                    <a:pt x="311" y="224"/>
                  </a:moveTo>
                  <a:cubicBezTo>
                    <a:pt x="350" y="251"/>
                    <a:pt x="393" y="305"/>
                    <a:pt x="361" y="350"/>
                  </a:cubicBezTo>
                  <a:cubicBezTo>
                    <a:pt x="359" y="350"/>
                    <a:pt x="357" y="351"/>
                    <a:pt x="358" y="353"/>
                  </a:cubicBezTo>
                  <a:cubicBezTo>
                    <a:pt x="358" y="353"/>
                    <a:pt x="358" y="353"/>
                    <a:pt x="358" y="353"/>
                  </a:cubicBezTo>
                  <a:cubicBezTo>
                    <a:pt x="358" y="354"/>
                    <a:pt x="357" y="355"/>
                    <a:pt x="356" y="356"/>
                  </a:cubicBezTo>
                  <a:cubicBezTo>
                    <a:pt x="342" y="372"/>
                    <a:pt x="320" y="383"/>
                    <a:pt x="299" y="388"/>
                  </a:cubicBezTo>
                  <a:cubicBezTo>
                    <a:pt x="289" y="391"/>
                    <a:pt x="278" y="392"/>
                    <a:pt x="268" y="391"/>
                  </a:cubicBezTo>
                  <a:cubicBezTo>
                    <a:pt x="264" y="391"/>
                    <a:pt x="264" y="390"/>
                    <a:pt x="263" y="386"/>
                  </a:cubicBezTo>
                  <a:cubicBezTo>
                    <a:pt x="262" y="382"/>
                    <a:pt x="261" y="378"/>
                    <a:pt x="260" y="374"/>
                  </a:cubicBezTo>
                  <a:cubicBezTo>
                    <a:pt x="258" y="366"/>
                    <a:pt x="255" y="359"/>
                    <a:pt x="252" y="352"/>
                  </a:cubicBezTo>
                  <a:cubicBezTo>
                    <a:pt x="282" y="340"/>
                    <a:pt x="323" y="315"/>
                    <a:pt x="329" y="281"/>
                  </a:cubicBezTo>
                  <a:cubicBezTo>
                    <a:pt x="329" y="282"/>
                    <a:pt x="329" y="282"/>
                    <a:pt x="330" y="283"/>
                  </a:cubicBezTo>
                  <a:cubicBezTo>
                    <a:pt x="330" y="281"/>
                    <a:pt x="330" y="279"/>
                    <a:pt x="330" y="277"/>
                  </a:cubicBezTo>
                  <a:cubicBezTo>
                    <a:pt x="330" y="275"/>
                    <a:pt x="330" y="273"/>
                    <a:pt x="330" y="271"/>
                  </a:cubicBezTo>
                  <a:cubicBezTo>
                    <a:pt x="329" y="269"/>
                    <a:pt x="329" y="267"/>
                    <a:pt x="329" y="265"/>
                  </a:cubicBezTo>
                  <a:cubicBezTo>
                    <a:pt x="328" y="264"/>
                    <a:pt x="327" y="262"/>
                    <a:pt x="326" y="260"/>
                  </a:cubicBezTo>
                  <a:cubicBezTo>
                    <a:pt x="326" y="261"/>
                    <a:pt x="325" y="261"/>
                    <a:pt x="325" y="262"/>
                  </a:cubicBezTo>
                  <a:cubicBezTo>
                    <a:pt x="325" y="263"/>
                    <a:pt x="325" y="263"/>
                    <a:pt x="325" y="263"/>
                  </a:cubicBezTo>
                  <a:cubicBezTo>
                    <a:pt x="320" y="250"/>
                    <a:pt x="313" y="237"/>
                    <a:pt x="308" y="223"/>
                  </a:cubicBezTo>
                  <a:lnTo>
                    <a:pt x="311" y="224"/>
                  </a:lnTo>
                  <a:close/>
                  <a:moveTo>
                    <a:pt x="240" y="401"/>
                  </a:moveTo>
                  <a:cubicBezTo>
                    <a:pt x="239" y="401"/>
                    <a:pt x="238" y="401"/>
                    <a:pt x="236" y="402"/>
                  </a:cubicBezTo>
                  <a:cubicBezTo>
                    <a:pt x="235" y="403"/>
                    <a:pt x="234" y="404"/>
                    <a:pt x="232" y="403"/>
                  </a:cubicBezTo>
                  <a:cubicBezTo>
                    <a:pt x="232" y="403"/>
                    <a:pt x="231" y="402"/>
                    <a:pt x="231" y="402"/>
                  </a:cubicBezTo>
                  <a:cubicBezTo>
                    <a:pt x="231" y="402"/>
                    <a:pt x="231" y="402"/>
                    <a:pt x="230" y="402"/>
                  </a:cubicBezTo>
                  <a:cubicBezTo>
                    <a:pt x="231" y="402"/>
                    <a:pt x="231" y="403"/>
                    <a:pt x="231" y="403"/>
                  </a:cubicBezTo>
                  <a:cubicBezTo>
                    <a:pt x="225" y="404"/>
                    <a:pt x="220" y="403"/>
                    <a:pt x="223" y="397"/>
                  </a:cubicBezTo>
                  <a:cubicBezTo>
                    <a:pt x="224" y="396"/>
                    <a:pt x="223" y="394"/>
                    <a:pt x="222" y="395"/>
                  </a:cubicBezTo>
                  <a:cubicBezTo>
                    <a:pt x="217" y="395"/>
                    <a:pt x="222" y="389"/>
                    <a:pt x="221" y="386"/>
                  </a:cubicBezTo>
                  <a:cubicBezTo>
                    <a:pt x="220" y="384"/>
                    <a:pt x="217" y="382"/>
                    <a:pt x="220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79"/>
                    <a:pt x="220" y="378"/>
                    <a:pt x="220" y="377"/>
                  </a:cubicBezTo>
                  <a:cubicBezTo>
                    <a:pt x="219" y="375"/>
                    <a:pt x="218" y="373"/>
                    <a:pt x="219" y="372"/>
                  </a:cubicBezTo>
                  <a:cubicBezTo>
                    <a:pt x="219" y="372"/>
                    <a:pt x="220" y="373"/>
                    <a:pt x="220" y="373"/>
                  </a:cubicBezTo>
                  <a:cubicBezTo>
                    <a:pt x="220" y="373"/>
                    <a:pt x="220" y="372"/>
                    <a:pt x="220" y="372"/>
                  </a:cubicBezTo>
                  <a:cubicBezTo>
                    <a:pt x="220" y="370"/>
                    <a:pt x="221" y="369"/>
                    <a:pt x="222" y="370"/>
                  </a:cubicBezTo>
                  <a:cubicBezTo>
                    <a:pt x="222" y="369"/>
                    <a:pt x="222" y="369"/>
                    <a:pt x="222" y="369"/>
                  </a:cubicBezTo>
                  <a:cubicBezTo>
                    <a:pt x="226" y="366"/>
                    <a:pt x="233" y="364"/>
                    <a:pt x="239" y="362"/>
                  </a:cubicBezTo>
                  <a:cubicBezTo>
                    <a:pt x="240" y="363"/>
                    <a:pt x="242" y="363"/>
                    <a:pt x="242" y="362"/>
                  </a:cubicBezTo>
                  <a:cubicBezTo>
                    <a:pt x="244" y="361"/>
                    <a:pt x="245" y="361"/>
                    <a:pt x="246" y="361"/>
                  </a:cubicBezTo>
                  <a:cubicBezTo>
                    <a:pt x="250" y="370"/>
                    <a:pt x="253" y="380"/>
                    <a:pt x="256" y="390"/>
                  </a:cubicBezTo>
                  <a:cubicBezTo>
                    <a:pt x="256" y="391"/>
                    <a:pt x="257" y="393"/>
                    <a:pt x="257" y="394"/>
                  </a:cubicBezTo>
                  <a:cubicBezTo>
                    <a:pt x="252" y="397"/>
                    <a:pt x="246" y="399"/>
                    <a:pt x="240" y="401"/>
                  </a:cubicBezTo>
                  <a:close/>
                  <a:moveTo>
                    <a:pt x="253" y="409"/>
                  </a:moveTo>
                  <a:cubicBezTo>
                    <a:pt x="251" y="407"/>
                    <a:pt x="250" y="404"/>
                    <a:pt x="250" y="401"/>
                  </a:cubicBezTo>
                  <a:cubicBezTo>
                    <a:pt x="250" y="401"/>
                    <a:pt x="250" y="401"/>
                    <a:pt x="251" y="401"/>
                  </a:cubicBezTo>
                  <a:cubicBezTo>
                    <a:pt x="251" y="401"/>
                    <a:pt x="251" y="401"/>
                    <a:pt x="251" y="401"/>
                  </a:cubicBezTo>
                  <a:cubicBezTo>
                    <a:pt x="251" y="404"/>
                    <a:pt x="252" y="406"/>
                    <a:pt x="253" y="409"/>
                  </a:cubicBezTo>
                  <a:close/>
                  <a:moveTo>
                    <a:pt x="236" y="358"/>
                  </a:moveTo>
                  <a:cubicBezTo>
                    <a:pt x="229" y="333"/>
                    <a:pt x="219" y="308"/>
                    <a:pt x="211" y="282"/>
                  </a:cubicBezTo>
                  <a:cubicBezTo>
                    <a:pt x="212" y="282"/>
                    <a:pt x="213" y="282"/>
                    <a:pt x="214" y="282"/>
                  </a:cubicBezTo>
                  <a:cubicBezTo>
                    <a:pt x="214" y="282"/>
                    <a:pt x="214" y="282"/>
                    <a:pt x="214" y="282"/>
                  </a:cubicBezTo>
                  <a:cubicBezTo>
                    <a:pt x="221" y="308"/>
                    <a:pt x="229" y="334"/>
                    <a:pt x="238" y="360"/>
                  </a:cubicBezTo>
                  <a:cubicBezTo>
                    <a:pt x="237" y="360"/>
                    <a:pt x="236" y="360"/>
                    <a:pt x="235" y="360"/>
                  </a:cubicBezTo>
                  <a:cubicBezTo>
                    <a:pt x="236" y="360"/>
                    <a:pt x="237" y="359"/>
                    <a:pt x="236" y="358"/>
                  </a:cubicBezTo>
                  <a:close/>
                  <a:moveTo>
                    <a:pt x="249" y="349"/>
                  </a:moveTo>
                  <a:cubicBezTo>
                    <a:pt x="249" y="349"/>
                    <a:pt x="248" y="350"/>
                    <a:pt x="248" y="351"/>
                  </a:cubicBezTo>
                  <a:cubicBezTo>
                    <a:pt x="248" y="352"/>
                    <a:pt x="249" y="352"/>
                    <a:pt x="249" y="353"/>
                  </a:cubicBezTo>
                  <a:cubicBezTo>
                    <a:pt x="247" y="353"/>
                    <a:pt x="246" y="353"/>
                    <a:pt x="245" y="354"/>
                  </a:cubicBezTo>
                  <a:cubicBezTo>
                    <a:pt x="244" y="354"/>
                    <a:pt x="243" y="355"/>
                    <a:pt x="244" y="356"/>
                  </a:cubicBezTo>
                  <a:cubicBezTo>
                    <a:pt x="244" y="357"/>
                    <a:pt x="244" y="357"/>
                    <a:pt x="244" y="358"/>
                  </a:cubicBezTo>
                  <a:cubicBezTo>
                    <a:pt x="244" y="358"/>
                    <a:pt x="243" y="358"/>
                    <a:pt x="242" y="359"/>
                  </a:cubicBezTo>
                  <a:cubicBezTo>
                    <a:pt x="232" y="334"/>
                    <a:pt x="225" y="308"/>
                    <a:pt x="218" y="282"/>
                  </a:cubicBezTo>
                  <a:cubicBezTo>
                    <a:pt x="231" y="280"/>
                    <a:pt x="244" y="276"/>
                    <a:pt x="256" y="271"/>
                  </a:cubicBezTo>
                  <a:cubicBezTo>
                    <a:pt x="271" y="265"/>
                    <a:pt x="286" y="258"/>
                    <a:pt x="299" y="248"/>
                  </a:cubicBezTo>
                  <a:cubicBezTo>
                    <a:pt x="305" y="264"/>
                    <a:pt x="316" y="279"/>
                    <a:pt x="320" y="296"/>
                  </a:cubicBezTo>
                  <a:cubicBezTo>
                    <a:pt x="320" y="296"/>
                    <a:pt x="320" y="297"/>
                    <a:pt x="320" y="297"/>
                  </a:cubicBezTo>
                  <a:cubicBezTo>
                    <a:pt x="306" y="322"/>
                    <a:pt x="273" y="340"/>
                    <a:pt x="249" y="349"/>
                  </a:cubicBezTo>
                  <a:close/>
                  <a:moveTo>
                    <a:pt x="251" y="358"/>
                  </a:moveTo>
                  <a:cubicBezTo>
                    <a:pt x="255" y="369"/>
                    <a:pt x="259" y="380"/>
                    <a:pt x="261" y="391"/>
                  </a:cubicBezTo>
                  <a:cubicBezTo>
                    <a:pt x="261" y="391"/>
                    <a:pt x="261" y="391"/>
                    <a:pt x="260" y="392"/>
                  </a:cubicBezTo>
                  <a:cubicBezTo>
                    <a:pt x="260" y="392"/>
                    <a:pt x="260" y="392"/>
                    <a:pt x="260" y="392"/>
                  </a:cubicBezTo>
                  <a:cubicBezTo>
                    <a:pt x="260" y="392"/>
                    <a:pt x="260" y="392"/>
                    <a:pt x="260" y="392"/>
                  </a:cubicBezTo>
                  <a:cubicBezTo>
                    <a:pt x="258" y="387"/>
                    <a:pt x="257" y="382"/>
                    <a:pt x="255" y="377"/>
                  </a:cubicBezTo>
                  <a:cubicBezTo>
                    <a:pt x="253" y="371"/>
                    <a:pt x="251" y="365"/>
                    <a:pt x="249" y="359"/>
                  </a:cubicBezTo>
                  <a:cubicBezTo>
                    <a:pt x="250" y="359"/>
                    <a:pt x="250" y="359"/>
                    <a:pt x="251" y="358"/>
                  </a:cubicBezTo>
                  <a:close/>
                  <a:moveTo>
                    <a:pt x="218" y="278"/>
                  </a:moveTo>
                  <a:cubicBezTo>
                    <a:pt x="230" y="275"/>
                    <a:pt x="241" y="270"/>
                    <a:pt x="252" y="265"/>
                  </a:cubicBezTo>
                  <a:cubicBezTo>
                    <a:pt x="245" y="269"/>
                    <a:pt x="239" y="272"/>
                    <a:pt x="232" y="276"/>
                  </a:cubicBezTo>
                  <a:cubicBezTo>
                    <a:pt x="227" y="277"/>
                    <a:pt x="223" y="278"/>
                    <a:pt x="218" y="278"/>
                  </a:cubicBezTo>
                  <a:close/>
                  <a:moveTo>
                    <a:pt x="255" y="268"/>
                  </a:moveTo>
                  <a:cubicBezTo>
                    <a:pt x="255" y="268"/>
                    <a:pt x="255" y="268"/>
                    <a:pt x="255" y="268"/>
                  </a:cubicBezTo>
                  <a:cubicBezTo>
                    <a:pt x="267" y="261"/>
                    <a:pt x="279" y="254"/>
                    <a:pt x="291" y="248"/>
                  </a:cubicBezTo>
                  <a:cubicBezTo>
                    <a:pt x="291" y="249"/>
                    <a:pt x="292" y="249"/>
                    <a:pt x="292" y="249"/>
                  </a:cubicBezTo>
                  <a:cubicBezTo>
                    <a:pt x="280" y="257"/>
                    <a:pt x="267" y="262"/>
                    <a:pt x="255" y="268"/>
                  </a:cubicBezTo>
                  <a:close/>
                  <a:moveTo>
                    <a:pt x="216" y="275"/>
                  </a:moveTo>
                  <a:cubicBezTo>
                    <a:pt x="214" y="276"/>
                    <a:pt x="214" y="278"/>
                    <a:pt x="215" y="279"/>
                  </a:cubicBezTo>
                  <a:cubicBezTo>
                    <a:pt x="213" y="279"/>
                    <a:pt x="212" y="279"/>
                    <a:pt x="210" y="279"/>
                  </a:cubicBezTo>
                  <a:cubicBezTo>
                    <a:pt x="213" y="275"/>
                    <a:pt x="223" y="270"/>
                    <a:pt x="226" y="269"/>
                  </a:cubicBezTo>
                  <a:cubicBezTo>
                    <a:pt x="233" y="265"/>
                    <a:pt x="241" y="262"/>
                    <a:pt x="248" y="259"/>
                  </a:cubicBezTo>
                  <a:cubicBezTo>
                    <a:pt x="261" y="253"/>
                    <a:pt x="275" y="249"/>
                    <a:pt x="288" y="242"/>
                  </a:cubicBezTo>
                  <a:cubicBezTo>
                    <a:pt x="288" y="242"/>
                    <a:pt x="288" y="242"/>
                    <a:pt x="288" y="242"/>
                  </a:cubicBezTo>
                  <a:cubicBezTo>
                    <a:pt x="289" y="243"/>
                    <a:pt x="289" y="243"/>
                    <a:pt x="289" y="243"/>
                  </a:cubicBezTo>
                  <a:cubicBezTo>
                    <a:pt x="265" y="255"/>
                    <a:pt x="241" y="268"/>
                    <a:pt x="216" y="275"/>
                  </a:cubicBezTo>
                  <a:close/>
                  <a:moveTo>
                    <a:pt x="259" y="396"/>
                  </a:moveTo>
                  <a:cubicBezTo>
                    <a:pt x="260" y="397"/>
                    <a:pt x="262" y="396"/>
                    <a:pt x="264" y="396"/>
                  </a:cubicBezTo>
                  <a:cubicBezTo>
                    <a:pt x="265" y="395"/>
                    <a:pt x="265" y="395"/>
                    <a:pt x="266" y="395"/>
                  </a:cubicBezTo>
                  <a:cubicBezTo>
                    <a:pt x="294" y="397"/>
                    <a:pt x="326" y="387"/>
                    <a:pt x="349" y="368"/>
                  </a:cubicBezTo>
                  <a:cubicBezTo>
                    <a:pt x="349" y="369"/>
                    <a:pt x="349" y="370"/>
                    <a:pt x="350" y="371"/>
                  </a:cubicBezTo>
                  <a:cubicBezTo>
                    <a:pt x="320" y="387"/>
                    <a:pt x="290" y="403"/>
                    <a:pt x="257" y="409"/>
                  </a:cubicBezTo>
                  <a:cubicBezTo>
                    <a:pt x="256" y="406"/>
                    <a:pt x="255" y="403"/>
                    <a:pt x="254" y="400"/>
                  </a:cubicBezTo>
                  <a:cubicBezTo>
                    <a:pt x="254" y="400"/>
                    <a:pt x="254" y="400"/>
                    <a:pt x="253" y="400"/>
                  </a:cubicBezTo>
                  <a:cubicBezTo>
                    <a:pt x="255" y="399"/>
                    <a:pt x="257" y="398"/>
                    <a:pt x="259" y="396"/>
                  </a:cubicBezTo>
                  <a:close/>
                  <a:moveTo>
                    <a:pt x="178" y="243"/>
                  </a:moveTo>
                  <a:cubicBezTo>
                    <a:pt x="219" y="234"/>
                    <a:pt x="255" y="207"/>
                    <a:pt x="297" y="201"/>
                  </a:cubicBezTo>
                  <a:cubicBezTo>
                    <a:pt x="299" y="205"/>
                    <a:pt x="300" y="210"/>
                    <a:pt x="301" y="215"/>
                  </a:cubicBezTo>
                  <a:cubicBezTo>
                    <a:pt x="302" y="215"/>
                    <a:pt x="302" y="216"/>
                    <a:pt x="302" y="216"/>
                  </a:cubicBezTo>
                  <a:cubicBezTo>
                    <a:pt x="302" y="218"/>
                    <a:pt x="302" y="218"/>
                    <a:pt x="302" y="218"/>
                  </a:cubicBezTo>
                  <a:cubicBezTo>
                    <a:pt x="309" y="237"/>
                    <a:pt x="319" y="255"/>
                    <a:pt x="326" y="274"/>
                  </a:cubicBezTo>
                  <a:cubicBezTo>
                    <a:pt x="326" y="280"/>
                    <a:pt x="324" y="286"/>
                    <a:pt x="322" y="292"/>
                  </a:cubicBezTo>
                  <a:cubicBezTo>
                    <a:pt x="317" y="276"/>
                    <a:pt x="307" y="261"/>
                    <a:pt x="302" y="245"/>
                  </a:cubicBezTo>
                  <a:cubicBezTo>
                    <a:pt x="301" y="244"/>
                    <a:pt x="300" y="244"/>
                    <a:pt x="299" y="244"/>
                  </a:cubicBezTo>
                  <a:cubicBezTo>
                    <a:pt x="299" y="244"/>
                    <a:pt x="298" y="244"/>
                    <a:pt x="298" y="244"/>
                  </a:cubicBezTo>
                  <a:cubicBezTo>
                    <a:pt x="297" y="245"/>
                    <a:pt x="296" y="246"/>
                    <a:pt x="295" y="247"/>
                  </a:cubicBezTo>
                  <a:cubicBezTo>
                    <a:pt x="295" y="247"/>
                    <a:pt x="295" y="247"/>
                    <a:pt x="295" y="247"/>
                  </a:cubicBezTo>
                  <a:cubicBezTo>
                    <a:pt x="296" y="246"/>
                    <a:pt x="295" y="244"/>
                    <a:pt x="293" y="244"/>
                  </a:cubicBezTo>
                  <a:cubicBezTo>
                    <a:pt x="292" y="243"/>
                    <a:pt x="292" y="241"/>
                    <a:pt x="291" y="240"/>
                  </a:cubicBezTo>
                  <a:cubicBezTo>
                    <a:pt x="291" y="239"/>
                    <a:pt x="289" y="239"/>
                    <a:pt x="288" y="240"/>
                  </a:cubicBezTo>
                  <a:cubicBezTo>
                    <a:pt x="288" y="239"/>
                    <a:pt x="287" y="239"/>
                    <a:pt x="286" y="239"/>
                  </a:cubicBezTo>
                  <a:cubicBezTo>
                    <a:pt x="271" y="247"/>
                    <a:pt x="255" y="252"/>
                    <a:pt x="239" y="259"/>
                  </a:cubicBezTo>
                  <a:cubicBezTo>
                    <a:pt x="231" y="262"/>
                    <a:pt x="223" y="266"/>
                    <a:pt x="215" y="271"/>
                  </a:cubicBezTo>
                  <a:cubicBezTo>
                    <a:pt x="211" y="273"/>
                    <a:pt x="206" y="275"/>
                    <a:pt x="206" y="281"/>
                  </a:cubicBezTo>
                  <a:cubicBezTo>
                    <a:pt x="206" y="281"/>
                    <a:pt x="207" y="282"/>
                    <a:pt x="207" y="282"/>
                  </a:cubicBezTo>
                  <a:cubicBezTo>
                    <a:pt x="216" y="308"/>
                    <a:pt x="226" y="333"/>
                    <a:pt x="233" y="359"/>
                  </a:cubicBezTo>
                  <a:cubicBezTo>
                    <a:pt x="233" y="360"/>
                    <a:pt x="234" y="361"/>
                    <a:pt x="235" y="361"/>
                  </a:cubicBezTo>
                  <a:cubicBezTo>
                    <a:pt x="230" y="362"/>
                    <a:pt x="225" y="363"/>
                    <a:pt x="221" y="365"/>
                  </a:cubicBezTo>
                  <a:cubicBezTo>
                    <a:pt x="219" y="358"/>
                    <a:pt x="217" y="350"/>
                    <a:pt x="214" y="343"/>
                  </a:cubicBezTo>
                  <a:cubicBezTo>
                    <a:pt x="206" y="316"/>
                    <a:pt x="197" y="290"/>
                    <a:pt x="186" y="264"/>
                  </a:cubicBezTo>
                  <a:cubicBezTo>
                    <a:pt x="186" y="263"/>
                    <a:pt x="186" y="262"/>
                    <a:pt x="185" y="262"/>
                  </a:cubicBezTo>
                  <a:cubicBezTo>
                    <a:pt x="185" y="262"/>
                    <a:pt x="185" y="262"/>
                    <a:pt x="185" y="262"/>
                  </a:cubicBezTo>
                  <a:cubicBezTo>
                    <a:pt x="183" y="255"/>
                    <a:pt x="180" y="249"/>
                    <a:pt x="178" y="243"/>
                  </a:cubicBezTo>
                  <a:close/>
                  <a:moveTo>
                    <a:pt x="70" y="213"/>
                  </a:moveTo>
                  <a:cubicBezTo>
                    <a:pt x="68" y="205"/>
                    <a:pt x="67" y="195"/>
                    <a:pt x="65" y="187"/>
                  </a:cubicBezTo>
                  <a:cubicBezTo>
                    <a:pt x="72" y="192"/>
                    <a:pt x="71" y="204"/>
                    <a:pt x="70" y="213"/>
                  </a:cubicBezTo>
                  <a:close/>
                  <a:moveTo>
                    <a:pt x="45" y="229"/>
                  </a:moveTo>
                  <a:cubicBezTo>
                    <a:pt x="45" y="229"/>
                    <a:pt x="45" y="228"/>
                    <a:pt x="45" y="228"/>
                  </a:cubicBezTo>
                  <a:cubicBezTo>
                    <a:pt x="43" y="215"/>
                    <a:pt x="44" y="204"/>
                    <a:pt x="48" y="192"/>
                  </a:cubicBezTo>
                  <a:cubicBezTo>
                    <a:pt x="49" y="192"/>
                    <a:pt x="49" y="192"/>
                    <a:pt x="50" y="192"/>
                  </a:cubicBezTo>
                  <a:cubicBezTo>
                    <a:pt x="51" y="199"/>
                    <a:pt x="50" y="207"/>
                    <a:pt x="49" y="214"/>
                  </a:cubicBezTo>
                  <a:cubicBezTo>
                    <a:pt x="48" y="216"/>
                    <a:pt x="51" y="217"/>
                    <a:pt x="52" y="215"/>
                  </a:cubicBezTo>
                  <a:cubicBezTo>
                    <a:pt x="53" y="210"/>
                    <a:pt x="54" y="205"/>
                    <a:pt x="54" y="200"/>
                  </a:cubicBezTo>
                  <a:cubicBezTo>
                    <a:pt x="55" y="201"/>
                    <a:pt x="57" y="200"/>
                    <a:pt x="57" y="199"/>
                  </a:cubicBezTo>
                  <a:cubicBezTo>
                    <a:pt x="56" y="190"/>
                    <a:pt x="51" y="181"/>
                    <a:pt x="51" y="172"/>
                  </a:cubicBezTo>
                  <a:cubicBezTo>
                    <a:pt x="59" y="177"/>
                    <a:pt x="61" y="189"/>
                    <a:pt x="63" y="197"/>
                  </a:cubicBezTo>
                  <a:cubicBezTo>
                    <a:pt x="64" y="205"/>
                    <a:pt x="65" y="214"/>
                    <a:pt x="68" y="221"/>
                  </a:cubicBezTo>
                  <a:cubicBezTo>
                    <a:pt x="68" y="222"/>
                    <a:pt x="69" y="222"/>
                    <a:pt x="69" y="222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64" y="229"/>
                    <a:pt x="59" y="234"/>
                    <a:pt x="53" y="239"/>
                  </a:cubicBezTo>
                  <a:cubicBezTo>
                    <a:pt x="49" y="237"/>
                    <a:pt x="46" y="233"/>
                    <a:pt x="45" y="229"/>
                  </a:cubicBezTo>
                  <a:close/>
                  <a:moveTo>
                    <a:pt x="52" y="252"/>
                  </a:moveTo>
                  <a:cubicBezTo>
                    <a:pt x="51" y="250"/>
                    <a:pt x="50" y="249"/>
                    <a:pt x="49" y="248"/>
                  </a:cubicBezTo>
                  <a:cubicBezTo>
                    <a:pt x="58" y="240"/>
                    <a:pt x="66" y="232"/>
                    <a:pt x="73" y="224"/>
                  </a:cubicBezTo>
                  <a:cubicBezTo>
                    <a:pt x="74" y="225"/>
                    <a:pt x="75" y="226"/>
                    <a:pt x="76" y="227"/>
                  </a:cubicBezTo>
                  <a:cubicBezTo>
                    <a:pt x="71" y="237"/>
                    <a:pt x="61" y="245"/>
                    <a:pt x="52" y="252"/>
                  </a:cubicBezTo>
                  <a:cubicBezTo>
                    <a:pt x="52" y="252"/>
                    <a:pt x="52" y="252"/>
                    <a:pt x="52" y="252"/>
                  </a:cubicBezTo>
                  <a:close/>
                  <a:moveTo>
                    <a:pt x="142" y="313"/>
                  </a:moveTo>
                  <a:cubicBezTo>
                    <a:pt x="105" y="344"/>
                    <a:pt x="73" y="279"/>
                    <a:pt x="53" y="256"/>
                  </a:cubicBezTo>
                  <a:cubicBezTo>
                    <a:pt x="53" y="256"/>
                    <a:pt x="52" y="256"/>
                    <a:pt x="52" y="256"/>
                  </a:cubicBezTo>
                  <a:cubicBezTo>
                    <a:pt x="62" y="249"/>
                    <a:pt x="73" y="240"/>
                    <a:pt x="79" y="230"/>
                  </a:cubicBezTo>
                  <a:cubicBezTo>
                    <a:pt x="79" y="230"/>
                    <a:pt x="80" y="230"/>
                    <a:pt x="81" y="229"/>
                  </a:cubicBezTo>
                  <a:cubicBezTo>
                    <a:pt x="92" y="242"/>
                    <a:pt x="105" y="253"/>
                    <a:pt x="123" y="252"/>
                  </a:cubicBezTo>
                  <a:cubicBezTo>
                    <a:pt x="139" y="250"/>
                    <a:pt x="154" y="240"/>
                    <a:pt x="168" y="232"/>
                  </a:cubicBezTo>
                  <a:cubicBezTo>
                    <a:pt x="166" y="236"/>
                    <a:pt x="165" y="239"/>
                    <a:pt x="165" y="243"/>
                  </a:cubicBezTo>
                  <a:cubicBezTo>
                    <a:pt x="165" y="247"/>
                    <a:pt x="166" y="250"/>
                    <a:pt x="168" y="253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160" y="273"/>
                    <a:pt x="152" y="294"/>
                    <a:pt x="145" y="314"/>
                  </a:cubicBezTo>
                  <a:cubicBezTo>
                    <a:pt x="145" y="313"/>
                    <a:pt x="144" y="312"/>
                    <a:pt x="142" y="313"/>
                  </a:cubicBezTo>
                  <a:close/>
                  <a:moveTo>
                    <a:pt x="127" y="464"/>
                  </a:moveTo>
                  <a:cubicBezTo>
                    <a:pt x="121" y="429"/>
                    <a:pt x="127" y="393"/>
                    <a:pt x="135" y="360"/>
                  </a:cubicBezTo>
                  <a:cubicBezTo>
                    <a:pt x="144" y="324"/>
                    <a:pt x="157" y="290"/>
                    <a:pt x="170" y="256"/>
                  </a:cubicBezTo>
                  <a:cubicBezTo>
                    <a:pt x="174" y="259"/>
                    <a:pt x="179" y="262"/>
                    <a:pt x="183" y="264"/>
                  </a:cubicBezTo>
                  <a:cubicBezTo>
                    <a:pt x="192" y="287"/>
                    <a:pt x="200" y="310"/>
                    <a:pt x="208" y="333"/>
                  </a:cubicBezTo>
                  <a:cubicBezTo>
                    <a:pt x="207" y="334"/>
                    <a:pt x="207" y="334"/>
                    <a:pt x="207" y="334"/>
                  </a:cubicBezTo>
                  <a:cubicBezTo>
                    <a:pt x="207" y="364"/>
                    <a:pt x="204" y="393"/>
                    <a:pt x="201" y="422"/>
                  </a:cubicBezTo>
                  <a:cubicBezTo>
                    <a:pt x="200" y="434"/>
                    <a:pt x="199" y="446"/>
                    <a:pt x="199" y="458"/>
                  </a:cubicBezTo>
                  <a:cubicBezTo>
                    <a:pt x="200" y="466"/>
                    <a:pt x="200" y="474"/>
                    <a:pt x="204" y="481"/>
                  </a:cubicBezTo>
                  <a:cubicBezTo>
                    <a:pt x="192" y="480"/>
                    <a:pt x="179" y="480"/>
                    <a:pt x="167" y="479"/>
                  </a:cubicBezTo>
                  <a:cubicBezTo>
                    <a:pt x="153" y="478"/>
                    <a:pt x="136" y="475"/>
                    <a:pt x="127" y="464"/>
                  </a:cubicBezTo>
                  <a:close/>
                  <a:moveTo>
                    <a:pt x="195" y="531"/>
                  </a:moveTo>
                  <a:cubicBezTo>
                    <a:pt x="195" y="532"/>
                    <a:pt x="195" y="532"/>
                    <a:pt x="195" y="532"/>
                  </a:cubicBezTo>
                  <a:cubicBezTo>
                    <a:pt x="189" y="542"/>
                    <a:pt x="166" y="536"/>
                    <a:pt x="158" y="535"/>
                  </a:cubicBezTo>
                  <a:cubicBezTo>
                    <a:pt x="157" y="534"/>
                    <a:pt x="156" y="534"/>
                    <a:pt x="156" y="534"/>
                  </a:cubicBezTo>
                  <a:cubicBezTo>
                    <a:pt x="156" y="534"/>
                    <a:pt x="156" y="533"/>
                    <a:pt x="156" y="533"/>
                  </a:cubicBezTo>
                  <a:cubicBezTo>
                    <a:pt x="155" y="516"/>
                    <a:pt x="161" y="499"/>
                    <a:pt x="163" y="482"/>
                  </a:cubicBezTo>
                  <a:cubicBezTo>
                    <a:pt x="168" y="483"/>
                    <a:pt x="173" y="483"/>
                    <a:pt x="178" y="483"/>
                  </a:cubicBezTo>
                  <a:cubicBezTo>
                    <a:pt x="174" y="500"/>
                    <a:pt x="171" y="518"/>
                    <a:pt x="175" y="535"/>
                  </a:cubicBezTo>
                  <a:cubicBezTo>
                    <a:pt x="175" y="537"/>
                    <a:pt x="179" y="536"/>
                    <a:pt x="178" y="534"/>
                  </a:cubicBezTo>
                  <a:cubicBezTo>
                    <a:pt x="175" y="518"/>
                    <a:pt x="178" y="500"/>
                    <a:pt x="182" y="484"/>
                  </a:cubicBezTo>
                  <a:cubicBezTo>
                    <a:pt x="182" y="484"/>
                    <a:pt x="182" y="484"/>
                    <a:pt x="182" y="484"/>
                  </a:cubicBezTo>
                  <a:cubicBezTo>
                    <a:pt x="186" y="484"/>
                    <a:pt x="191" y="484"/>
                    <a:pt x="196" y="484"/>
                  </a:cubicBezTo>
                  <a:cubicBezTo>
                    <a:pt x="196" y="484"/>
                    <a:pt x="196" y="484"/>
                    <a:pt x="196" y="485"/>
                  </a:cubicBezTo>
                  <a:cubicBezTo>
                    <a:pt x="193" y="500"/>
                    <a:pt x="191" y="516"/>
                    <a:pt x="195" y="531"/>
                  </a:cubicBezTo>
                  <a:close/>
                  <a:moveTo>
                    <a:pt x="136" y="529"/>
                  </a:moveTo>
                  <a:cubicBezTo>
                    <a:pt x="132" y="528"/>
                    <a:pt x="128" y="527"/>
                    <a:pt x="123" y="525"/>
                  </a:cubicBezTo>
                  <a:cubicBezTo>
                    <a:pt x="124" y="507"/>
                    <a:pt x="133" y="490"/>
                    <a:pt x="130" y="472"/>
                  </a:cubicBezTo>
                  <a:cubicBezTo>
                    <a:pt x="134" y="474"/>
                    <a:pt x="139" y="476"/>
                    <a:pt x="143" y="478"/>
                  </a:cubicBezTo>
                  <a:cubicBezTo>
                    <a:pt x="143" y="478"/>
                    <a:pt x="143" y="478"/>
                    <a:pt x="143" y="478"/>
                  </a:cubicBezTo>
                  <a:cubicBezTo>
                    <a:pt x="143" y="495"/>
                    <a:pt x="141" y="512"/>
                    <a:pt x="136" y="529"/>
                  </a:cubicBezTo>
                  <a:cubicBezTo>
                    <a:pt x="136" y="529"/>
                    <a:pt x="136" y="529"/>
                    <a:pt x="136" y="529"/>
                  </a:cubicBezTo>
                  <a:close/>
                  <a:moveTo>
                    <a:pt x="139" y="530"/>
                  </a:moveTo>
                  <a:cubicBezTo>
                    <a:pt x="139" y="530"/>
                    <a:pt x="139" y="530"/>
                    <a:pt x="140" y="530"/>
                  </a:cubicBezTo>
                  <a:cubicBezTo>
                    <a:pt x="144" y="513"/>
                    <a:pt x="146" y="496"/>
                    <a:pt x="147" y="479"/>
                  </a:cubicBezTo>
                  <a:cubicBezTo>
                    <a:pt x="151" y="480"/>
                    <a:pt x="155" y="481"/>
                    <a:pt x="159" y="482"/>
                  </a:cubicBezTo>
                  <a:cubicBezTo>
                    <a:pt x="158" y="499"/>
                    <a:pt x="152" y="515"/>
                    <a:pt x="152" y="533"/>
                  </a:cubicBezTo>
                  <a:cubicBezTo>
                    <a:pt x="152" y="533"/>
                    <a:pt x="153" y="533"/>
                    <a:pt x="153" y="533"/>
                  </a:cubicBezTo>
                  <a:cubicBezTo>
                    <a:pt x="148" y="533"/>
                    <a:pt x="144" y="532"/>
                    <a:pt x="139" y="530"/>
                  </a:cubicBezTo>
                  <a:close/>
                  <a:moveTo>
                    <a:pt x="179" y="663"/>
                  </a:moveTo>
                  <a:cubicBezTo>
                    <a:pt x="178" y="663"/>
                    <a:pt x="176" y="662"/>
                    <a:pt x="174" y="662"/>
                  </a:cubicBezTo>
                  <a:cubicBezTo>
                    <a:pt x="174" y="660"/>
                    <a:pt x="174" y="658"/>
                    <a:pt x="173" y="655"/>
                  </a:cubicBezTo>
                  <a:cubicBezTo>
                    <a:pt x="173" y="654"/>
                    <a:pt x="171" y="654"/>
                    <a:pt x="171" y="654"/>
                  </a:cubicBezTo>
                  <a:cubicBezTo>
                    <a:pt x="170" y="654"/>
                    <a:pt x="169" y="653"/>
                    <a:pt x="168" y="654"/>
                  </a:cubicBezTo>
                  <a:cubicBezTo>
                    <a:pt x="160" y="664"/>
                    <a:pt x="144" y="667"/>
                    <a:pt x="135" y="657"/>
                  </a:cubicBezTo>
                  <a:cubicBezTo>
                    <a:pt x="144" y="650"/>
                    <a:pt x="152" y="640"/>
                    <a:pt x="156" y="629"/>
                  </a:cubicBezTo>
                  <a:cubicBezTo>
                    <a:pt x="162" y="635"/>
                    <a:pt x="173" y="635"/>
                    <a:pt x="181" y="633"/>
                  </a:cubicBezTo>
                  <a:cubicBezTo>
                    <a:pt x="180" y="643"/>
                    <a:pt x="180" y="653"/>
                    <a:pt x="179" y="663"/>
                  </a:cubicBezTo>
                  <a:close/>
                  <a:moveTo>
                    <a:pt x="180" y="629"/>
                  </a:moveTo>
                  <a:cubicBezTo>
                    <a:pt x="179" y="629"/>
                    <a:pt x="179" y="630"/>
                    <a:pt x="179" y="630"/>
                  </a:cubicBezTo>
                  <a:cubicBezTo>
                    <a:pt x="171" y="631"/>
                    <a:pt x="159" y="631"/>
                    <a:pt x="156" y="622"/>
                  </a:cubicBezTo>
                  <a:cubicBezTo>
                    <a:pt x="156" y="622"/>
                    <a:pt x="156" y="622"/>
                    <a:pt x="155" y="622"/>
                  </a:cubicBezTo>
                  <a:cubicBezTo>
                    <a:pt x="156" y="621"/>
                    <a:pt x="156" y="621"/>
                    <a:pt x="156" y="620"/>
                  </a:cubicBezTo>
                  <a:cubicBezTo>
                    <a:pt x="149" y="593"/>
                    <a:pt x="151" y="564"/>
                    <a:pt x="148" y="536"/>
                  </a:cubicBezTo>
                  <a:cubicBezTo>
                    <a:pt x="148" y="536"/>
                    <a:pt x="148" y="536"/>
                    <a:pt x="148" y="536"/>
                  </a:cubicBezTo>
                  <a:cubicBezTo>
                    <a:pt x="153" y="537"/>
                    <a:pt x="159" y="538"/>
                    <a:pt x="165" y="539"/>
                  </a:cubicBezTo>
                  <a:cubicBezTo>
                    <a:pt x="174" y="541"/>
                    <a:pt x="190" y="543"/>
                    <a:pt x="197" y="535"/>
                  </a:cubicBezTo>
                  <a:cubicBezTo>
                    <a:pt x="199" y="537"/>
                    <a:pt x="202" y="538"/>
                    <a:pt x="205" y="539"/>
                  </a:cubicBezTo>
                  <a:cubicBezTo>
                    <a:pt x="201" y="570"/>
                    <a:pt x="194" y="602"/>
                    <a:pt x="180" y="629"/>
                  </a:cubicBezTo>
                  <a:close/>
                  <a:moveTo>
                    <a:pt x="220" y="490"/>
                  </a:moveTo>
                  <a:cubicBezTo>
                    <a:pt x="221" y="506"/>
                    <a:pt x="219" y="522"/>
                    <a:pt x="219" y="539"/>
                  </a:cubicBezTo>
                  <a:cubicBezTo>
                    <a:pt x="219" y="539"/>
                    <a:pt x="219" y="539"/>
                    <a:pt x="219" y="539"/>
                  </a:cubicBezTo>
                  <a:cubicBezTo>
                    <a:pt x="212" y="538"/>
                    <a:pt x="205" y="536"/>
                    <a:pt x="199" y="533"/>
                  </a:cubicBezTo>
                  <a:cubicBezTo>
                    <a:pt x="199" y="533"/>
                    <a:pt x="199" y="533"/>
                    <a:pt x="199" y="532"/>
                  </a:cubicBezTo>
                  <a:cubicBezTo>
                    <a:pt x="195" y="517"/>
                    <a:pt x="196" y="501"/>
                    <a:pt x="199" y="485"/>
                  </a:cubicBezTo>
                  <a:cubicBezTo>
                    <a:pt x="199" y="485"/>
                    <a:pt x="199" y="485"/>
                    <a:pt x="199" y="484"/>
                  </a:cubicBezTo>
                  <a:cubicBezTo>
                    <a:pt x="201" y="484"/>
                    <a:pt x="204" y="484"/>
                    <a:pt x="207" y="484"/>
                  </a:cubicBezTo>
                  <a:cubicBezTo>
                    <a:pt x="207" y="484"/>
                    <a:pt x="207" y="484"/>
                    <a:pt x="207" y="484"/>
                  </a:cubicBezTo>
                  <a:cubicBezTo>
                    <a:pt x="207" y="484"/>
                    <a:pt x="207" y="484"/>
                    <a:pt x="207" y="484"/>
                  </a:cubicBezTo>
                  <a:cubicBezTo>
                    <a:pt x="212" y="486"/>
                    <a:pt x="217" y="487"/>
                    <a:pt x="222" y="488"/>
                  </a:cubicBezTo>
                  <a:cubicBezTo>
                    <a:pt x="221" y="488"/>
                    <a:pt x="220" y="489"/>
                    <a:pt x="220" y="490"/>
                  </a:cubicBezTo>
                  <a:close/>
                  <a:moveTo>
                    <a:pt x="242" y="540"/>
                  </a:moveTo>
                  <a:cubicBezTo>
                    <a:pt x="236" y="540"/>
                    <a:pt x="229" y="540"/>
                    <a:pt x="222" y="540"/>
                  </a:cubicBezTo>
                  <a:cubicBezTo>
                    <a:pt x="222" y="539"/>
                    <a:pt x="223" y="539"/>
                    <a:pt x="223" y="539"/>
                  </a:cubicBezTo>
                  <a:cubicBezTo>
                    <a:pt x="223" y="522"/>
                    <a:pt x="225" y="506"/>
                    <a:pt x="224" y="490"/>
                  </a:cubicBezTo>
                  <a:cubicBezTo>
                    <a:pt x="224" y="489"/>
                    <a:pt x="223" y="489"/>
                    <a:pt x="223" y="488"/>
                  </a:cubicBezTo>
                  <a:cubicBezTo>
                    <a:pt x="229" y="489"/>
                    <a:pt x="236" y="490"/>
                    <a:pt x="242" y="491"/>
                  </a:cubicBezTo>
                  <a:cubicBezTo>
                    <a:pt x="242" y="491"/>
                    <a:pt x="241" y="491"/>
                    <a:pt x="241" y="492"/>
                  </a:cubicBezTo>
                  <a:cubicBezTo>
                    <a:pt x="238" y="507"/>
                    <a:pt x="239" y="523"/>
                    <a:pt x="241" y="538"/>
                  </a:cubicBezTo>
                  <a:cubicBezTo>
                    <a:pt x="242" y="540"/>
                    <a:pt x="245" y="539"/>
                    <a:pt x="245" y="537"/>
                  </a:cubicBezTo>
                  <a:cubicBezTo>
                    <a:pt x="242" y="523"/>
                    <a:pt x="241" y="507"/>
                    <a:pt x="245" y="493"/>
                  </a:cubicBezTo>
                  <a:cubicBezTo>
                    <a:pt x="245" y="492"/>
                    <a:pt x="245" y="491"/>
                    <a:pt x="244" y="491"/>
                  </a:cubicBezTo>
                  <a:cubicBezTo>
                    <a:pt x="249" y="491"/>
                    <a:pt x="253" y="491"/>
                    <a:pt x="258" y="491"/>
                  </a:cubicBezTo>
                  <a:cubicBezTo>
                    <a:pt x="258" y="491"/>
                    <a:pt x="257" y="491"/>
                    <a:pt x="258" y="492"/>
                  </a:cubicBezTo>
                  <a:cubicBezTo>
                    <a:pt x="259" y="507"/>
                    <a:pt x="260" y="522"/>
                    <a:pt x="266" y="536"/>
                  </a:cubicBezTo>
                  <a:cubicBezTo>
                    <a:pt x="266" y="536"/>
                    <a:pt x="266" y="536"/>
                    <a:pt x="266" y="536"/>
                  </a:cubicBezTo>
                  <a:cubicBezTo>
                    <a:pt x="258" y="539"/>
                    <a:pt x="249" y="539"/>
                    <a:pt x="242" y="540"/>
                  </a:cubicBezTo>
                  <a:close/>
                  <a:moveTo>
                    <a:pt x="309" y="523"/>
                  </a:moveTo>
                  <a:cubicBezTo>
                    <a:pt x="308" y="524"/>
                    <a:pt x="307" y="525"/>
                    <a:pt x="306" y="525"/>
                  </a:cubicBezTo>
                  <a:cubicBezTo>
                    <a:pt x="302" y="527"/>
                    <a:pt x="296" y="527"/>
                    <a:pt x="292" y="526"/>
                  </a:cubicBezTo>
                  <a:cubicBezTo>
                    <a:pt x="286" y="517"/>
                    <a:pt x="281" y="502"/>
                    <a:pt x="284" y="491"/>
                  </a:cubicBezTo>
                  <a:cubicBezTo>
                    <a:pt x="285" y="489"/>
                    <a:pt x="282" y="488"/>
                    <a:pt x="281" y="490"/>
                  </a:cubicBezTo>
                  <a:cubicBezTo>
                    <a:pt x="278" y="501"/>
                    <a:pt x="282" y="515"/>
                    <a:pt x="287" y="525"/>
                  </a:cubicBezTo>
                  <a:cubicBezTo>
                    <a:pt x="287" y="525"/>
                    <a:pt x="287" y="525"/>
                    <a:pt x="287" y="525"/>
                  </a:cubicBezTo>
                  <a:cubicBezTo>
                    <a:pt x="287" y="525"/>
                    <a:pt x="286" y="526"/>
                    <a:pt x="286" y="526"/>
                  </a:cubicBezTo>
                  <a:cubicBezTo>
                    <a:pt x="282" y="531"/>
                    <a:pt x="276" y="534"/>
                    <a:pt x="269" y="536"/>
                  </a:cubicBezTo>
                  <a:cubicBezTo>
                    <a:pt x="269" y="535"/>
                    <a:pt x="269" y="535"/>
                    <a:pt x="269" y="534"/>
                  </a:cubicBezTo>
                  <a:cubicBezTo>
                    <a:pt x="263" y="521"/>
                    <a:pt x="262" y="506"/>
                    <a:pt x="261" y="492"/>
                  </a:cubicBezTo>
                  <a:cubicBezTo>
                    <a:pt x="261" y="491"/>
                    <a:pt x="261" y="491"/>
                    <a:pt x="260" y="491"/>
                  </a:cubicBezTo>
                  <a:cubicBezTo>
                    <a:pt x="266" y="491"/>
                    <a:pt x="272" y="490"/>
                    <a:pt x="278" y="489"/>
                  </a:cubicBezTo>
                  <a:cubicBezTo>
                    <a:pt x="285" y="489"/>
                    <a:pt x="292" y="487"/>
                    <a:pt x="300" y="486"/>
                  </a:cubicBezTo>
                  <a:cubicBezTo>
                    <a:pt x="300" y="486"/>
                    <a:pt x="300" y="486"/>
                    <a:pt x="300" y="486"/>
                  </a:cubicBezTo>
                  <a:cubicBezTo>
                    <a:pt x="300" y="498"/>
                    <a:pt x="300" y="515"/>
                    <a:pt x="309" y="523"/>
                  </a:cubicBezTo>
                  <a:close/>
                  <a:moveTo>
                    <a:pt x="306" y="662"/>
                  </a:moveTo>
                  <a:cubicBezTo>
                    <a:pt x="304" y="662"/>
                    <a:pt x="303" y="663"/>
                    <a:pt x="302" y="664"/>
                  </a:cubicBezTo>
                  <a:cubicBezTo>
                    <a:pt x="301" y="662"/>
                    <a:pt x="301" y="660"/>
                    <a:pt x="301" y="658"/>
                  </a:cubicBezTo>
                  <a:cubicBezTo>
                    <a:pt x="301" y="657"/>
                    <a:pt x="301" y="657"/>
                    <a:pt x="300" y="657"/>
                  </a:cubicBezTo>
                  <a:cubicBezTo>
                    <a:pt x="300" y="657"/>
                    <a:pt x="300" y="657"/>
                    <a:pt x="301" y="656"/>
                  </a:cubicBezTo>
                  <a:cubicBezTo>
                    <a:pt x="302" y="654"/>
                    <a:pt x="299" y="653"/>
                    <a:pt x="297" y="655"/>
                  </a:cubicBezTo>
                  <a:cubicBezTo>
                    <a:pt x="292" y="665"/>
                    <a:pt x="277" y="671"/>
                    <a:pt x="265" y="669"/>
                  </a:cubicBezTo>
                  <a:cubicBezTo>
                    <a:pt x="270" y="660"/>
                    <a:pt x="275" y="650"/>
                    <a:pt x="283" y="643"/>
                  </a:cubicBezTo>
                  <a:cubicBezTo>
                    <a:pt x="283" y="643"/>
                    <a:pt x="283" y="642"/>
                    <a:pt x="283" y="642"/>
                  </a:cubicBezTo>
                  <a:cubicBezTo>
                    <a:pt x="291" y="643"/>
                    <a:pt x="298" y="643"/>
                    <a:pt x="304" y="640"/>
                  </a:cubicBezTo>
                  <a:cubicBezTo>
                    <a:pt x="305" y="645"/>
                    <a:pt x="306" y="651"/>
                    <a:pt x="308" y="657"/>
                  </a:cubicBezTo>
                  <a:cubicBezTo>
                    <a:pt x="309" y="660"/>
                    <a:pt x="308" y="660"/>
                    <a:pt x="306" y="662"/>
                  </a:cubicBezTo>
                  <a:close/>
                  <a:moveTo>
                    <a:pt x="305" y="635"/>
                  </a:moveTo>
                  <a:cubicBezTo>
                    <a:pt x="305" y="635"/>
                    <a:pt x="305" y="635"/>
                    <a:pt x="305" y="635"/>
                  </a:cubicBezTo>
                  <a:cubicBezTo>
                    <a:pt x="299" y="639"/>
                    <a:pt x="292" y="640"/>
                    <a:pt x="284" y="639"/>
                  </a:cubicBezTo>
                  <a:cubicBezTo>
                    <a:pt x="284" y="638"/>
                    <a:pt x="285" y="638"/>
                    <a:pt x="284" y="637"/>
                  </a:cubicBezTo>
                  <a:cubicBezTo>
                    <a:pt x="267" y="608"/>
                    <a:pt x="261" y="575"/>
                    <a:pt x="253" y="543"/>
                  </a:cubicBezTo>
                  <a:cubicBezTo>
                    <a:pt x="253" y="543"/>
                    <a:pt x="253" y="543"/>
                    <a:pt x="252" y="542"/>
                  </a:cubicBezTo>
                  <a:cubicBezTo>
                    <a:pt x="265" y="541"/>
                    <a:pt x="279" y="538"/>
                    <a:pt x="288" y="529"/>
                  </a:cubicBezTo>
                  <a:cubicBezTo>
                    <a:pt x="288" y="529"/>
                    <a:pt x="289" y="529"/>
                    <a:pt x="290" y="529"/>
                  </a:cubicBezTo>
                  <a:cubicBezTo>
                    <a:pt x="290" y="530"/>
                    <a:pt x="291" y="530"/>
                    <a:pt x="292" y="530"/>
                  </a:cubicBezTo>
                  <a:cubicBezTo>
                    <a:pt x="295" y="530"/>
                    <a:pt x="298" y="530"/>
                    <a:pt x="302" y="530"/>
                  </a:cubicBezTo>
                  <a:cubicBezTo>
                    <a:pt x="305" y="530"/>
                    <a:pt x="309" y="527"/>
                    <a:pt x="312" y="526"/>
                  </a:cubicBezTo>
                  <a:cubicBezTo>
                    <a:pt x="312" y="563"/>
                    <a:pt x="307" y="599"/>
                    <a:pt x="305" y="635"/>
                  </a:cubicBezTo>
                  <a:close/>
                  <a:moveTo>
                    <a:pt x="313" y="522"/>
                  </a:moveTo>
                  <a:cubicBezTo>
                    <a:pt x="313" y="522"/>
                    <a:pt x="313" y="522"/>
                    <a:pt x="312" y="522"/>
                  </a:cubicBezTo>
                  <a:cubicBezTo>
                    <a:pt x="312" y="522"/>
                    <a:pt x="312" y="521"/>
                    <a:pt x="312" y="521"/>
                  </a:cubicBezTo>
                  <a:cubicBezTo>
                    <a:pt x="303" y="513"/>
                    <a:pt x="303" y="497"/>
                    <a:pt x="303" y="486"/>
                  </a:cubicBezTo>
                  <a:cubicBezTo>
                    <a:pt x="303" y="486"/>
                    <a:pt x="303" y="485"/>
                    <a:pt x="303" y="485"/>
                  </a:cubicBezTo>
                  <a:cubicBezTo>
                    <a:pt x="306" y="484"/>
                    <a:pt x="310" y="483"/>
                    <a:pt x="314" y="481"/>
                  </a:cubicBezTo>
                  <a:cubicBezTo>
                    <a:pt x="315" y="496"/>
                    <a:pt x="321" y="509"/>
                    <a:pt x="326" y="522"/>
                  </a:cubicBezTo>
                  <a:cubicBezTo>
                    <a:pt x="322" y="523"/>
                    <a:pt x="318" y="523"/>
                    <a:pt x="313" y="522"/>
                  </a:cubicBezTo>
                  <a:close/>
                  <a:moveTo>
                    <a:pt x="342" y="514"/>
                  </a:moveTo>
                  <a:cubicBezTo>
                    <a:pt x="342" y="514"/>
                    <a:pt x="341" y="514"/>
                    <a:pt x="341" y="514"/>
                  </a:cubicBezTo>
                  <a:cubicBezTo>
                    <a:pt x="338" y="517"/>
                    <a:pt x="334" y="519"/>
                    <a:pt x="329" y="521"/>
                  </a:cubicBezTo>
                  <a:cubicBezTo>
                    <a:pt x="325" y="508"/>
                    <a:pt x="318" y="495"/>
                    <a:pt x="317" y="480"/>
                  </a:cubicBezTo>
                  <a:cubicBezTo>
                    <a:pt x="317" y="480"/>
                    <a:pt x="317" y="480"/>
                    <a:pt x="317" y="480"/>
                  </a:cubicBezTo>
                  <a:cubicBezTo>
                    <a:pt x="322" y="478"/>
                    <a:pt x="326" y="476"/>
                    <a:pt x="330" y="473"/>
                  </a:cubicBezTo>
                  <a:cubicBezTo>
                    <a:pt x="331" y="488"/>
                    <a:pt x="335" y="501"/>
                    <a:pt x="342" y="514"/>
                  </a:cubicBezTo>
                  <a:close/>
                  <a:moveTo>
                    <a:pt x="337" y="464"/>
                  </a:moveTo>
                  <a:cubicBezTo>
                    <a:pt x="337" y="464"/>
                    <a:pt x="337" y="464"/>
                    <a:pt x="336" y="464"/>
                  </a:cubicBezTo>
                  <a:cubicBezTo>
                    <a:pt x="335" y="465"/>
                    <a:pt x="333" y="467"/>
                    <a:pt x="331" y="468"/>
                  </a:cubicBezTo>
                  <a:cubicBezTo>
                    <a:pt x="331" y="468"/>
                    <a:pt x="330" y="469"/>
                    <a:pt x="330" y="469"/>
                  </a:cubicBezTo>
                  <a:cubicBezTo>
                    <a:pt x="314" y="481"/>
                    <a:pt x="292" y="485"/>
                    <a:pt x="273" y="486"/>
                  </a:cubicBezTo>
                  <a:cubicBezTo>
                    <a:pt x="252" y="489"/>
                    <a:pt x="229" y="488"/>
                    <a:pt x="208" y="481"/>
                  </a:cubicBezTo>
                  <a:cubicBezTo>
                    <a:pt x="208" y="481"/>
                    <a:pt x="208" y="481"/>
                    <a:pt x="208" y="481"/>
                  </a:cubicBezTo>
                  <a:cubicBezTo>
                    <a:pt x="203" y="473"/>
                    <a:pt x="203" y="463"/>
                    <a:pt x="203" y="454"/>
                  </a:cubicBezTo>
                  <a:cubicBezTo>
                    <a:pt x="203" y="443"/>
                    <a:pt x="204" y="431"/>
                    <a:pt x="205" y="420"/>
                  </a:cubicBezTo>
                  <a:cubicBezTo>
                    <a:pt x="207" y="394"/>
                    <a:pt x="210" y="369"/>
                    <a:pt x="211" y="343"/>
                  </a:cubicBezTo>
                  <a:cubicBezTo>
                    <a:pt x="211" y="346"/>
                    <a:pt x="212" y="348"/>
                    <a:pt x="213" y="351"/>
                  </a:cubicBezTo>
                  <a:cubicBezTo>
                    <a:pt x="215" y="356"/>
                    <a:pt x="216" y="362"/>
                    <a:pt x="218" y="367"/>
                  </a:cubicBezTo>
                  <a:cubicBezTo>
                    <a:pt x="214" y="370"/>
                    <a:pt x="213" y="373"/>
                    <a:pt x="217" y="378"/>
                  </a:cubicBezTo>
                  <a:cubicBezTo>
                    <a:pt x="216" y="379"/>
                    <a:pt x="215" y="380"/>
                    <a:pt x="214" y="381"/>
                  </a:cubicBezTo>
                  <a:cubicBezTo>
                    <a:pt x="213" y="382"/>
                    <a:pt x="213" y="383"/>
                    <a:pt x="214" y="383"/>
                  </a:cubicBezTo>
                  <a:cubicBezTo>
                    <a:pt x="215" y="385"/>
                    <a:pt x="218" y="386"/>
                    <a:pt x="217" y="389"/>
                  </a:cubicBezTo>
                  <a:cubicBezTo>
                    <a:pt x="216" y="391"/>
                    <a:pt x="215" y="394"/>
                    <a:pt x="216" y="397"/>
                  </a:cubicBezTo>
                  <a:cubicBezTo>
                    <a:pt x="216" y="398"/>
                    <a:pt x="218" y="399"/>
                    <a:pt x="219" y="398"/>
                  </a:cubicBezTo>
                  <a:cubicBezTo>
                    <a:pt x="217" y="405"/>
                    <a:pt x="223" y="408"/>
                    <a:pt x="231" y="406"/>
                  </a:cubicBezTo>
                  <a:cubicBezTo>
                    <a:pt x="231" y="406"/>
                    <a:pt x="232" y="406"/>
                    <a:pt x="232" y="406"/>
                  </a:cubicBezTo>
                  <a:cubicBezTo>
                    <a:pt x="237" y="415"/>
                    <a:pt x="242" y="424"/>
                    <a:pt x="249" y="431"/>
                  </a:cubicBezTo>
                  <a:cubicBezTo>
                    <a:pt x="249" y="432"/>
                    <a:pt x="250" y="432"/>
                    <a:pt x="251" y="432"/>
                  </a:cubicBezTo>
                  <a:cubicBezTo>
                    <a:pt x="251" y="432"/>
                    <a:pt x="252" y="432"/>
                    <a:pt x="252" y="432"/>
                  </a:cubicBezTo>
                  <a:cubicBezTo>
                    <a:pt x="277" y="419"/>
                    <a:pt x="304" y="410"/>
                    <a:pt x="330" y="398"/>
                  </a:cubicBezTo>
                  <a:cubicBezTo>
                    <a:pt x="330" y="398"/>
                    <a:pt x="330" y="398"/>
                    <a:pt x="330" y="399"/>
                  </a:cubicBezTo>
                  <a:cubicBezTo>
                    <a:pt x="333" y="420"/>
                    <a:pt x="338" y="442"/>
                    <a:pt x="337" y="464"/>
                  </a:cubicBezTo>
                  <a:close/>
                  <a:moveTo>
                    <a:pt x="367" y="375"/>
                  </a:moveTo>
                  <a:cubicBezTo>
                    <a:pt x="331" y="398"/>
                    <a:pt x="289" y="410"/>
                    <a:pt x="251" y="428"/>
                  </a:cubicBezTo>
                  <a:cubicBezTo>
                    <a:pt x="245" y="421"/>
                    <a:pt x="240" y="414"/>
                    <a:pt x="236" y="405"/>
                  </a:cubicBezTo>
                  <a:cubicBezTo>
                    <a:pt x="239" y="405"/>
                    <a:pt x="243" y="404"/>
                    <a:pt x="246" y="402"/>
                  </a:cubicBezTo>
                  <a:cubicBezTo>
                    <a:pt x="247" y="406"/>
                    <a:pt x="249" y="411"/>
                    <a:pt x="253" y="413"/>
                  </a:cubicBezTo>
                  <a:cubicBezTo>
                    <a:pt x="253" y="413"/>
                    <a:pt x="253" y="413"/>
                    <a:pt x="254" y="413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3"/>
                    <a:pt x="255" y="413"/>
                    <a:pt x="255" y="413"/>
                  </a:cubicBezTo>
                  <a:cubicBezTo>
                    <a:pt x="256" y="413"/>
                    <a:pt x="257" y="413"/>
                    <a:pt x="257" y="413"/>
                  </a:cubicBezTo>
                  <a:cubicBezTo>
                    <a:pt x="291" y="407"/>
                    <a:pt x="321" y="390"/>
                    <a:pt x="351" y="375"/>
                  </a:cubicBezTo>
                  <a:cubicBezTo>
                    <a:pt x="351" y="375"/>
                    <a:pt x="351" y="375"/>
                    <a:pt x="351" y="375"/>
                  </a:cubicBezTo>
                  <a:cubicBezTo>
                    <a:pt x="352" y="377"/>
                    <a:pt x="355" y="375"/>
                    <a:pt x="354" y="373"/>
                  </a:cubicBezTo>
                  <a:cubicBezTo>
                    <a:pt x="354" y="373"/>
                    <a:pt x="354" y="373"/>
                    <a:pt x="354" y="373"/>
                  </a:cubicBezTo>
                  <a:cubicBezTo>
                    <a:pt x="355" y="372"/>
                    <a:pt x="354" y="370"/>
                    <a:pt x="353" y="370"/>
                  </a:cubicBezTo>
                  <a:cubicBezTo>
                    <a:pt x="352" y="369"/>
                    <a:pt x="352" y="367"/>
                    <a:pt x="352" y="366"/>
                  </a:cubicBezTo>
                  <a:cubicBezTo>
                    <a:pt x="352" y="366"/>
                    <a:pt x="352" y="365"/>
                    <a:pt x="352" y="365"/>
                  </a:cubicBezTo>
                  <a:cubicBezTo>
                    <a:pt x="355" y="362"/>
                    <a:pt x="358" y="360"/>
                    <a:pt x="360" y="357"/>
                  </a:cubicBezTo>
                  <a:cubicBezTo>
                    <a:pt x="363" y="363"/>
                    <a:pt x="365" y="369"/>
                    <a:pt x="367" y="375"/>
                  </a:cubicBezTo>
                  <a:cubicBezTo>
                    <a:pt x="367" y="375"/>
                    <a:pt x="367" y="375"/>
                    <a:pt x="367" y="375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3"/>
            <p:cNvSpPr/>
            <p:nvPr>
              <p:custDataLst>
                <p:tags r:id="rId43"/>
              </p:custDataLst>
            </p:nvPr>
          </p:nvSpPr>
          <p:spPr bwMode="auto">
            <a:xfrm>
              <a:off x="6700838" y="1870075"/>
              <a:ext cx="146050" cy="134938"/>
            </a:xfrm>
            <a:custGeom>
              <a:avLst/>
              <a:gdLst>
                <a:gd name="T0" fmla="*/ 16 w 30"/>
                <a:gd name="T1" fmla="*/ 0 h 28"/>
                <a:gd name="T2" fmla="*/ 14 w 30"/>
                <a:gd name="T3" fmla="*/ 0 h 28"/>
                <a:gd name="T4" fmla="*/ 0 w 30"/>
                <a:gd name="T5" fmla="*/ 14 h 28"/>
                <a:gd name="T6" fmla="*/ 14 w 30"/>
                <a:gd name="T7" fmla="*/ 28 h 28"/>
                <a:gd name="T8" fmla="*/ 16 w 30"/>
                <a:gd name="T9" fmla="*/ 28 h 28"/>
                <a:gd name="T10" fmla="*/ 30 w 30"/>
                <a:gd name="T11" fmla="*/ 14 h 28"/>
                <a:gd name="T12" fmla="*/ 16 w 30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1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3" y="28"/>
                    <a:pt x="30" y="22"/>
                    <a:pt x="30" y="14"/>
                  </a:cubicBezTo>
                  <a:cubicBezTo>
                    <a:pt x="30" y="6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E68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4"/>
            <p:cNvSpPr/>
            <p:nvPr>
              <p:custDataLst>
                <p:tags r:id="rId44"/>
              </p:custDataLst>
            </p:nvPr>
          </p:nvSpPr>
          <p:spPr bwMode="auto">
            <a:xfrm>
              <a:off x="7570788" y="2106613"/>
              <a:ext cx="144463" cy="146050"/>
            </a:xfrm>
            <a:custGeom>
              <a:avLst/>
              <a:gdLst>
                <a:gd name="T0" fmla="*/ 26 w 30"/>
                <a:gd name="T1" fmla="*/ 4 h 30"/>
                <a:gd name="T2" fmla="*/ 16 w 30"/>
                <a:gd name="T3" fmla="*/ 0 h 30"/>
                <a:gd name="T4" fmla="*/ 6 w 30"/>
                <a:gd name="T5" fmla="*/ 4 h 30"/>
                <a:gd name="T6" fmla="*/ 5 w 30"/>
                <a:gd name="T7" fmla="*/ 5 h 30"/>
                <a:gd name="T8" fmla="*/ 0 w 30"/>
                <a:gd name="T9" fmla="*/ 16 h 30"/>
                <a:gd name="T10" fmla="*/ 14 w 30"/>
                <a:gd name="T11" fmla="*/ 30 h 30"/>
                <a:gd name="T12" fmla="*/ 22 w 30"/>
                <a:gd name="T13" fmla="*/ 28 h 30"/>
                <a:gd name="T14" fmla="*/ 28 w 30"/>
                <a:gd name="T15" fmla="*/ 22 h 30"/>
                <a:gd name="T16" fmla="*/ 30 w 30"/>
                <a:gd name="T17" fmla="*/ 14 h 30"/>
                <a:gd name="T18" fmla="*/ 26 w 30"/>
                <a:gd name="T19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26" y="4"/>
                  </a:moveTo>
                  <a:cubicBezTo>
                    <a:pt x="23" y="1"/>
                    <a:pt x="20" y="0"/>
                    <a:pt x="16" y="0"/>
                  </a:cubicBezTo>
                  <a:cubicBezTo>
                    <a:pt x="12" y="0"/>
                    <a:pt x="9" y="1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2" y="8"/>
                    <a:pt x="0" y="11"/>
                    <a:pt x="0" y="16"/>
                  </a:cubicBezTo>
                  <a:cubicBezTo>
                    <a:pt x="0" y="23"/>
                    <a:pt x="7" y="30"/>
                    <a:pt x="14" y="30"/>
                  </a:cubicBezTo>
                  <a:cubicBezTo>
                    <a:pt x="18" y="30"/>
                    <a:pt x="19" y="29"/>
                    <a:pt x="22" y="28"/>
                  </a:cubicBezTo>
                  <a:cubicBezTo>
                    <a:pt x="24" y="27"/>
                    <a:pt x="27" y="24"/>
                    <a:pt x="28" y="22"/>
                  </a:cubicBezTo>
                  <a:cubicBezTo>
                    <a:pt x="29" y="19"/>
                    <a:pt x="30" y="17"/>
                    <a:pt x="30" y="14"/>
                  </a:cubicBezTo>
                  <a:cubicBezTo>
                    <a:pt x="30" y="10"/>
                    <a:pt x="28" y="6"/>
                    <a:pt x="26" y="4"/>
                  </a:cubicBezTo>
                  <a:close/>
                </a:path>
              </a:pathLst>
            </a:custGeom>
            <a:solidFill>
              <a:srgbClr val="E68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>
            <p:custDataLst>
              <p:tags r:id="rId45"/>
            </p:custDataLst>
          </p:nvPr>
        </p:nvGrpSpPr>
        <p:grpSpPr>
          <a:xfrm>
            <a:off x="7893337" y="1116888"/>
            <a:ext cx="1338274" cy="1114613"/>
            <a:chOff x="5111751" y="3846513"/>
            <a:chExt cx="1149350" cy="957263"/>
          </a:xfrm>
        </p:grpSpPr>
        <p:sp>
          <p:nvSpPr>
            <p:cNvPr id="49" name="Freeform 16"/>
            <p:cNvSpPr/>
            <p:nvPr>
              <p:custDataLst>
                <p:tags r:id="rId46"/>
              </p:custDataLst>
            </p:nvPr>
          </p:nvSpPr>
          <p:spPr bwMode="auto">
            <a:xfrm>
              <a:off x="5156201" y="4198938"/>
              <a:ext cx="617538" cy="557213"/>
            </a:xfrm>
            <a:custGeom>
              <a:avLst/>
              <a:gdLst>
                <a:gd name="T0" fmla="*/ 123 w 128"/>
                <a:gd name="T1" fmla="*/ 89 h 115"/>
                <a:gd name="T2" fmla="*/ 94 w 128"/>
                <a:gd name="T3" fmla="*/ 89 h 115"/>
                <a:gd name="T4" fmla="*/ 62 w 128"/>
                <a:gd name="T5" fmla="*/ 90 h 115"/>
                <a:gd name="T6" fmla="*/ 47 w 128"/>
                <a:gd name="T7" fmla="*/ 62 h 115"/>
                <a:gd name="T8" fmla="*/ 40 w 128"/>
                <a:gd name="T9" fmla="*/ 49 h 115"/>
                <a:gd name="T10" fmla="*/ 23 w 128"/>
                <a:gd name="T11" fmla="*/ 12 h 115"/>
                <a:gd name="T12" fmla="*/ 20 w 128"/>
                <a:gd name="T13" fmla="*/ 7 h 115"/>
                <a:gd name="T14" fmla="*/ 17 w 128"/>
                <a:gd name="T15" fmla="*/ 5 h 115"/>
                <a:gd name="T16" fmla="*/ 16 w 128"/>
                <a:gd name="T17" fmla="*/ 4 h 115"/>
                <a:gd name="T18" fmla="*/ 14 w 128"/>
                <a:gd name="T19" fmla="*/ 3 h 115"/>
                <a:gd name="T20" fmla="*/ 14 w 128"/>
                <a:gd name="T21" fmla="*/ 3 h 115"/>
                <a:gd name="T22" fmla="*/ 14 w 128"/>
                <a:gd name="T23" fmla="*/ 3 h 115"/>
                <a:gd name="T24" fmla="*/ 10 w 128"/>
                <a:gd name="T25" fmla="*/ 0 h 115"/>
                <a:gd name="T26" fmla="*/ 5 w 128"/>
                <a:gd name="T27" fmla="*/ 0 h 115"/>
                <a:gd name="T28" fmla="*/ 1 w 128"/>
                <a:gd name="T29" fmla="*/ 5 h 115"/>
                <a:gd name="T30" fmla="*/ 2 w 128"/>
                <a:gd name="T31" fmla="*/ 9 h 115"/>
                <a:gd name="T32" fmla="*/ 6 w 128"/>
                <a:gd name="T33" fmla="*/ 13 h 115"/>
                <a:gd name="T34" fmla="*/ 6 w 128"/>
                <a:gd name="T35" fmla="*/ 18 h 115"/>
                <a:gd name="T36" fmla="*/ 18 w 128"/>
                <a:gd name="T37" fmla="*/ 40 h 115"/>
                <a:gd name="T38" fmla="*/ 18 w 128"/>
                <a:gd name="T39" fmla="*/ 42 h 115"/>
                <a:gd name="T40" fmla="*/ 46 w 128"/>
                <a:gd name="T41" fmla="*/ 100 h 115"/>
                <a:gd name="T42" fmla="*/ 47 w 128"/>
                <a:gd name="T43" fmla="*/ 103 h 115"/>
                <a:gd name="T44" fmla="*/ 51 w 128"/>
                <a:gd name="T45" fmla="*/ 111 h 115"/>
                <a:gd name="T46" fmla="*/ 55 w 128"/>
                <a:gd name="T47" fmla="*/ 115 h 115"/>
                <a:gd name="T48" fmla="*/ 56 w 128"/>
                <a:gd name="T49" fmla="*/ 115 h 115"/>
                <a:gd name="T50" fmla="*/ 60 w 128"/>
                <a:gd name="T51" fmla="*/ 112 h 115"/>
                <a:gd name="T52" fmla="*/ 81 w 128"/>
                <a:gd name="T53" fmla="*/ 106 h 115"/>
                <a:gd name="T54" fmla="*/ 84 w 128"/>
                <a:gd name="T55" fmla="*/ 103 h 115"/>
                <a:gd name="T56" fmla="*/ 89 w 128"/>
                <a:gd name="T57" fmla="*/ 102 h 115"/>
                <a:gd name="T58" fmla="*/ 90 w 128"/>
                <a:gd name="T59" fmla="*/ 101 h 115"/>
                <a:gd name="T60" fmla="*/ 104 w 128"/>
                <a:gd name="T61" fmla="*/ 99 h 115"/>
                <a:gd name="T62" fmla="*/ 119 w 128"/>
                <a:gd name="T63" fmla="*/ 97 h 115"/>
                <a:gd name="T64" fmla="*/ 120 w 128"/>
                <a:gd name="T65" fmla="*/ 97 h 115"/>
                <a:gd name="T66" fmla="*/ 121 w 128"/>
                <a:gd name="T67" fmla="*/ 97 h 115"/>
                <a:gd name="T68" fmla="*/ 123 w 128"/>
                <a:gd name="T6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5">
                  <a:moveTo>
                    <a:pt x="123" y="89"/>
                  </a:moveTo>
                  <a:cubicBezTo>
                    <a:pt x="113" y="88"/>
                    <a:pt x="104" y="88"/>
                    <a:pt x="94" y="89"/>
                  </a:cubicBezTo>
                  <a:cubicBezTo>
                    <a:pt x="83" y="89"/>
                    <a:pt x="72" y="88"/>
                    <a:pt x="62" y="90"/>
                  </a:cubicBezTo>
                  <a:cubicBezTo>
                    <a:pt x="57" y="81"/>
                    <a:pt x="52" y="71"/>
                    <a:pt x="47" y="62"/>
                  </a:cubicBezTo>
                  <a:cubicBezTo>
                    <a:pt x="45" y="58"/>
                    <a:pt x="43" y="53"/>
                    <a:pt x="40" y="49"/>
                  </a:cubicBezTo>
                  <a:cubicBezTo>
                    <a:pt x="35" y="36"/>
                    <a:pt x="29" y="22"/>
                    <a:pt x="23" y="12"/>
                  </a:cubicBezTo>
                  <a:cubicBezTo>
                    <a:pt x="22" y="11"/>
                    <a:pt x="21" y="9"/>
                    <a:pt x="20" y="7"/>
                  </a:cubicBezTo>
                  <a:cubicBezTo>
                    <a:pt x="20" y="5"/>
                    <a:pt x="18" y="5"/>
                    <a:pt x="17" y="5"/>
                  </a:cubicBezTo>
                  <a:cubicBezTo>
                    <a:pt x="17" y="5"/>
                    <a:pt x="16" y="4"/>
                    <a:pt x="16" y="4"/>
                  </a:cubicBezTo>
                  <a:cubicBezTo>
                    <a:pt x="15" y="4"/>
                    <a:pt x="15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" y="6"/>
                    <a:pt x="1" y="8"/>
                    <a:pt x="2" y="9"/>
                  </a:cubicBezTo>
                  <a:cubicBezTo>
                    <a:pt x="4" y="10"/>
                    <a:pt x="5" y="12"/>
                    <a:pt x="6" y="13"/>
                  </a:cubicBezTo>
                  <a:cubicBezTo>
                    <a:pt x="5" y="14"/>
                    <a:pt x="4" y="16"/>
                    <a:pt x="6" y="18"/>
                  </a:cubicBezTo>
                  <a:cubicBezTo>
                    <a:pt x="10" y="25"/>
                    <a:pt x="14" y="32"/>
                    <a:pt x="18" y="40"/>
                  </a:cubicBezTo>
                  <a:cubicBezTo>
                    <a:pt x="18" y="40"/>
                    <a:pt x="18" y="41"/>
                    <a:pt x="18" y="42"/>
                  </a:cubicBezTo>
                  <a:cubicBezTo>
                    <a:pt x="24" y="63"/>
                    <a:pt x="36" y="81"/>
                    <a:pt x="46" y="100"/>
                  </a:cubicBezTo>
                  <a:cubicBezTo>
                    <a:pt x="46" y="101"/>
                    <a:pt x="46" y="102"/>
                    <a:pt x="47" y="103"/>
                  </a:cubicBezTo>
                  <a:cubicBezTo>
                    <a:pt x="48" y="106"/>
                    <a:pt x="49" y="108"/>
                    <a:pt x="51" y="111"/>
                  </a:cubicBezTo>
                  <a:cubicBezTo>
                    <a:pt x="51" y="113"/>
                    <a:pt x="53" y="115"/>
                    <a:pt x="55" y="115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58" y="115"/>
                    <a:pt x="59" y="114"/>
                    <a:pt x="60" y="112"/>
                  </a:cubicBezTo>
                  <a:cubicBezTo>
                    <a:pt x="66" y="108"/>
                    <a:pt x="74" y="107"/>
                    <a:pt x="81" y="106"/>
                  </a:cubicBezTo>
                  <a:cubicBezTo>
                    <a:pt x="82" y="106"/>
                    <a:pt x="83" y="105"/>
                    <a:pt x="84" y="103"/>
                  </a:cubicBezTo>
                  <a:cubicBezTo>
                    <a:pt x="85" y="103"/>
                    <a:pt x="87" y="102"/>
                    <a:pt x="89" y="102"/>
                  </a:cubicBezTo>
                  <a:cubicBezTo>
                    <a:pt x="90" y="102"/>
                    <a:pt x="90" y="101"/>
                    <a:pt x="90" y="101"/>
                  </a:cubicBezTo>
                  <a:cubicBezTo>
                    <a:pt x="95" y="100"/>
                    <a:pt x="99" y="99"/>
                    <a:pt x="104" y="99"/>
                  </a:cubicBezTo>
                  <a:cubicBezTo>
                    <a:pt x="109" y="98"/>
                    <a:pt x="114" y="97"/>
                    <a:pt x="119" y="97"/>
                  </a:cubicBezTo>
                  <a:cubicBezTo>
                    <a:pt x="119" y="97"/>
                    <a:pt x="120" y="97"/>
                    <a:pt x="120" y="97"/>
                  </a:cubicBezTo>
                  <a:cubicBezTo>
                    <a:pt x="120" y="97"/>
                    <a:pt x="121" y="97"/>
                    <a:pt x="121" y="97"/>
                  </a:cubicBezTo>
                  <a:cubicBezTo>
                    <a:pt x="126" y="98"/>
                    <a:pt x="128" y="90"/>
                    <a:pt x="123" y="89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7"/>
            <p:cNvSpPr/>
            <p:nvPr>
              <p:custDataLst>
                <p:tags r:id="rId47"/>
              </p:custDataLst>
            </p:nvPr>
          </p:nvSpPr>
          <p:spPr bwMode="auto">
            <a:xfrm>
              <a:off x="5870576" y="3895725"/>
              <a:ext cx="381000" cy="749300"/>
            </a:xfrm>
            <a:custGeom>
              <a:avLst/>
              <a:gdLst>
                <a:gd name="T0" fmla="*/ 77 w 79"/>
                <a:gd name="T1" fmla="*/ 112 h 155"/>
                <a:gd name="T2" fmla="*/ 76 w 79"/>
                <a:gd name="T3" fmla="*/ 108 h 155"/>
                <a:gd name="T4" fmla="*/ 74 w 79"/>
                <a:gd name="T5" fmla="*/ 105 h 155"/>
                <a:gd name="T6" fmla="*/ 73 w 79"/>
                <a:gd name="T7" fmla="*/ 102 h 155"/>
                <a:gd name="T8" fmla="*/ 67 w 79"/>
                <a:gd name="T9" fmla="*/ 90 h 155"/>
                <a:gd name="T10" fmla="*/ 67 w 79"/>
                <a:gd name="T11" fmla="*/ 88 h 155"/>
                <a:gd name="T12" fmla="*/ 62 w 79"/>
                <a:gd name="T13" fmla="*/ 75 h 155"/>
                <a:gd name="T14" fmla="*/ 62 w 79"/>
                <a:gd name="T15" fmla="*/ 75 h 155"/>
                <a:gd name="T16" fmla="*/ 62 w 79"/>
                <a:gd name="T17" fmla="*/ 75 h 155"/>
                <a:gd name="T18" fmla="*/ 61 w 79"/>
                <a:gd name="T19" fmla="*/ 74 h 155"/>
                <a:gd name="T20" fmla="*/ 61 w 79"/>
                <a:gd name="T21" fmla="*/ 74 h 155"/>
                <a:gd name="T22" fmla="*/ 28 w 79"/>
                <a:gd name="T23" fmla="*/ 7 h 155"/>
                <a:gd name="T24" fmla="*/ 24 w 79"/>
                <a:gd name="T25" fmla="*/ 5 h 155"/>
                <a:gd name="T26" fmla="*/ 24 w 79"/>
                <a:gd name="T27" fmla="*/ 5 h 155"/>
                <a:gd name="T28" fmla="*/ 21 w 79"/>
                <a:gd name="T29" fmla="*/ 4 h 155"/>
                <a:gd name="T30" fmla="*/ 15 w 79"/>
                <a:gd name="T31" fmla="*/ 8 h 155"/>
                <a:gd name="T32" fmla="*/ 17 w 79"/>
                <a:gd name="T33" fmla="*/ 11 h 155"/>
                <a:gd name="T34" fmla="*/ 17 w 79"/>
                <a:gd name="T35" fmla="*/ 12 h 155"/>
                <a:gd name="T36" fmla="*/ 42 w 79"/>
                <a:gd name="T37" fmla="*/ 55 h 155"/>
                <a:gd name="T38" fmla="*/ 47 w 79"/>
                <a:gd name="T39" fmla="*/ 66 h 155"/>
                <a:gd name="T40" fmla="*/ 51 w 79"/>
                <a:gd name="T41" fmla="*/ 77 h 155"/>
                <a:gd name="T42" fmla="*/ 52 w 79"/>
                <a:gd name="T43" fmla="*/ 79 h 155"/>
                <a:gd name="T44" fmla="*/ 60 w 79"/>
                <a:gd name="T45" fmla="*/ 109 h 155"/>
                <a:gd name="T46" fmla="*/ 60 w 79"/>
                <a:gd name="T47" fmla="*/ 109 h 155"/>
                <a:gd name="T48" fmla="*/ 57 w 79"/>
                <a:gd name="T49" fmla="*/ 109 h 155"/>
                <a:gd name="T50" fmla="*/ 3 w 79"/>
                <a:gd name="T51" fmla="*/ 146 h 155"/>
                <a:gd name="T52" fmla="*/ 9 w 79"/>
                <a:gd name="T53" fmla="*/ 150 h 155"/>
                <a:gd name="T54" fmla="*/ 27 w 79"/>
                <a:gd name="T55" fmla="*/ 132 h 155"/>
                <a:gd name="T56" fmla="*/ 33 w 79"/>
                <a:gd name="T57" fmla="*/ 134 h 155"/>
                <a:gd name="T58" fmla="*/ 51 w 79"/>
                <a:gd name="T59" fmla="*/ 123 h 155"/>
                <a:gd name="T60" fmla="*/ 64 w 79"/>
                <a:gd name="T61" fmla="*/ 116 h 155"/>
                <a:gd name="T62" fmla="*/ 70 w 79"/>
                <a:gd name="T63" fmla="*/ 115 h 155"/>
                <a:gd name="T64" fmla="*/ 77 w 79"/>
                <a:gd name="T65" fmla="*/ 11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155">
                  <a:moveTo>
                    <a:pt x="77" y="112"/>
                  </a:moveTo>
                  <a:cubicBezTo>
                    <a:pt x="77" y="111"/>
                    <a:pt x="76" y="109"/>
                    <a:pt x="76" y="108"/>
                  </a:cubicBezTo>
                  <a:cubicBezTo>
                    <a:pt x="76" y="106"/>
                    <a:pt x="75" y="105"/>
                    <a:pt x="74" y="105"/>
                  </a:cubicBezTo>
                  <a:cubicBezTo>
                    <a:pt x="73" y="104"/>
                    <a:pt x="73" y="103"/>
                    <a:pt x="73" y="102"/>
                  </a:cubicBezTo>
                  <a:cubicBezTo>
                    <a:pt x="71" y="98"/>
                    <a:pt x="69" y="94"/>
                    <a:pt x="67" y="90"/>
                  </a:cubicBezTo>
                  <a:cubicBezTo>
                    <a:pt x="67" y="89"/>
                    <a:pt x="67" y="89"/>
                    <a:pt x="67" y="88"/>
                  </a:cubicBezTo>
                  <a:cubicBezTo>
                    <a:pt x="65" y="84"/>
                    <a:pt x="64" y="80"/>
                    <a:pt x="62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2" y="75"/>
                    <a:pt x="62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7" y="48"/>
                    <a:pt x="43" y="28"/>
                    <a:pt x="28" y="7"/>
                  </a:cubicBezTo>
                  <a:cubicBezTo>
                    <a:pt x="27" y="5"/>
                    <a:pt x="26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18" y="0"/>
                    <a:pt x="12" y="4"/>
                    <a:pt x="15" y="8"/>
                  </a:cubicBezTo>
                  <a:cubicBezTo>
                    <a:pt x="15" y="9"/>
                    <a:pt x="16" y="10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27" y="25"/>
                    <a:pt x="34" y="41"/>
                    <a:pt x="42" y="55"/>
                  </a:cubicBezTo>
                  <a:cubicBezTo>
                    <a:pt x="43" y="59"/>
                    <a:pt x="45" y="62"/>
                    <a:pt x="47" y="66"/>
                  </a:cubicBezTo>
                  <a:cubicBezTo>
                    <a:pt x="48" y="70"/>
                    <a:pt x="50" y="73"/>
                    <a:pt x="51" y="77"/>
                  </a:cubicBezTo>
                  <a:cubicBezTo>
                    <a:pt x="51" y="78"/>
                    <a:pt x="52" y="78"/>
                    <a:pt x="52" y="79"/>
                  </a:cubicBezTo>
                  <a:cubicBezTo>
                    <a:pt x="54" y="89"/>
                    <a:pt x="57" y="99"/>
                    <a:pt x="60" y="109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9" y="109"/>
                    <a:pt x="58" y="109"/>
                    <a:pt x="57" y="109"/>
                  </a:cubicBezTo>
                  <a:cubicBezTo>
                    <a:pt x="38" y="117"/>
                    <a:pt x="11" y="126"/>
                    <a:pt x="3" y="146"/>
                  </a:cubicBezTo>
                  <a:cubicBezTo>
                    <a:pt x="0" y="151"/>
                    <a:pt x="7" y="155"/>
                    <a:pt x="9" y="150"/>
                  </a:cubicBezTo>
                  <a:cubicBezTo>
                    <a:pt x="13" y="142"/>
                    <a:pt x="19" y="136"/>
                    <a:pt x="27" y="132"/>
                  </a:cubicBezTo>
                  <a:cubicBezTo>
                    <a:pt x="28" y="134"/>
                    <a:pt x="30" y="136"/>
                    <a:pt x="33" y="134"/>
                  </a:cubicBezTo>
                  <a:cubicBezTo>
                    <a:pt x="39" y="131"/>
                    <a:pt x="45" y="127"/>
                    <a:pt x="51" y="123"/>
                  </a:cubicBezTo>
                  <a:cubicBezTo>
                    <a:pt x="55" y="121"/>
                    <a:pt x="60" y="119"/>
                    <a:pt x="64" y="116"/>
                  </a:cubicBezTo>
                  <a:cubicBezTo>
                    <a:pt x="66" y="117"/>
                    <a:pt x="68" y="117"/>
                    <a:pt x="70" y="115"/>
                  </a:cubicBezTo>
                  <a:cubicBezTo>
                    <a:pt x="72" y="118"/>
                    <a:pt x="79" y="117"/>
                    <a:pt x="77" y="112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"/>
            <p:cNvSpPr/>
            <p:nvPr>
              <p:custDataLst>
                <p:tags r:id="rId48"/>
              </p:custDataLst>
            </p:nvPr>
          </p:nvSpPr>
          <p:spPr bwMode="auto">
            <a:xfrm>
              <a:off x="5522913" y="4059238"/>
              <a:ext cx="309563" cy="619125"/>
            </a:xfrm>
            <a:custGeom>
              <a:avLst/>
              <a:gdLst>
                <a:gd name="T0" fmla="*/ 62 w 64"/>
                <a:gd name="T1" fmla="*/ 121 h 128"/>
                <a:gd name="T2" fmla="*/ 10 w 64"/>
                <a:gd name="T3" fmla="*/ 5 h 128"/>
                <a:gd name="T4" fmla="*/ 2 w 64"/>
                <a:gd name="T5" fmla="*/ 7 h 128"/>
                <a:gd name="T6" fmla="*/ 54 w 64"/>
                <a:gd name="T7" fmla="*/ 123 h 128"/>
                <a:gd name="T8" fmla="*/ 62 w 64"/>
                <a:gd name="T9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28">
                  <a:moveTo>
                    <a:pt x="62" y="121"/>
                  </a:moveTo>
                  <a:cubicBezTo>
                    <a:pt x="45" y="82"/>
                    <a:pt x="24" y="45"/>
                    <a:pt x="10" y="5"/>
                  </a:cubicBezTo>
                  <a:cubicBezTo>
                    <a:pt x="8" y="0"/>
                    <a:pt x="0" y="2"/>
                    <a:pt x="2" y="7"/>
                  </a:cubicBezTo>
                  <a:cubicBezTo>
                    <a:pt x="16" y="47"/>
                    <a:pt x="38" y="84"/>
                    <a:pt x="54" y="123"/>
                  </a:cubicBezTo>
                  <a:cubicBezTo>
                    <a:pt x="56" y="128"/>
                    <a:pt x="64" y="126"/>
                    <a:pt x="62" y="121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0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5111751" y="3846513"/>
              <a:ext cx="1149350" cy="957263"/>
            </a:xfrm>
            <a:custGeom>
              <a:avLst/>
              <a:gdLst>
                <a:gd name="T0" fmla="*/ 212 w 238"/>
                <a:gd name="T1" fmla="*/ 52 h 198"/>
                <a:gd name="T2" fmla="*/ 165 w 238"/>
                <a:gd name="T3" fmla="*/ 1 h 198"/>
                <a:gd name="T4" fmla="*/ 87 w 238"/>
                <a:gd name="T5" fmla="*/ 45 h 198"/>
                <a:gd name="T6" fmla="*/ 85 w 238"/>
                <a:gd name="T7" fmla="*/ 48 h 198"/>
                <a:gd name="T8" fmla="*/ 20 w 238"/>
                <a:gd name="T9" fmla="*/ 59 h 198"/>
                <a:gd name="T10" fmla="*/ 8 w 238"/>
                <a:gd name="T11" fmla="*/ 72 h 198"/>
                <a:gd name="T12" fmla="*/ 1 w 238"/>
                <a:gd name="T13" fmla="*/ 79 h 198"/>
                <a:gd name="T14" fmla="*/ 27 w 238"/>
                <a:gd name="T15" fmla="*/ 142 h 198"/>
                <a:gd name="T16" fmla="*/ 38 w 238"/>
                <a:gd name="T17" fmla="*/ 165 h 198"/>
                <a:gd name="T18" fmla="*/ 63 w 238"/>
                <a:gd name="T19" fmla="*/ 196 h 198"/>
                <a:gd name="T20" fmla="*/ 91 w 238"/>
                <a:gd name="T21" fmla="*/ 190 h 198"/>
                <a:gd name="T22" fmla="*/ 174 w 238"/>
                <a:gd name="T23" fmla="*/ 162 h 198"/>
                <a:gd name="T24" fmla="*/ 192 w 238"/>
                <a:gd name="T25" fmla="*/ 155 h 198"/>
                <a:gd name="T26" fmla="*/ 232 w 238"/>
                <a:gd name="T27" fmla="*/ 144 h 198"/>
                <a:gd name="T28" fmla="*/ 237 w 238"/>
                <a:gd name="T29" fmla="*/ 126 h 198"/>
                <a:gd name="T30" fmla="*/ 238 w 238"/>
                <a:gd name="T31" fmla="*/ 124 h 198"/>
                <a:gd name="T32" fmla="*/ 129 w 238"/>
                <a:gd name="T33" fmla="*/ 166 h 198"/>
                <a:gd name="T34" fmla="*/ 125 w 238"/>
                <a:gd name="T35" fmla="*/ 167 h 198"/>
                <a:gd name="T36" fmla="*/ 61 w 238"/>
                <a:gd name="T37" fmla="*/ 182 h 198"/>
                <a:gd name="T38" fmla="*/ 44 w 238"/>
                <a:gd name="T39" fmla="*/ 149 h 198"/>
                <a:gd name="T40" fmla="*/ 11 w 238"/>
                <a:gd name="T41" fmla="*/ 75 h 198"/>
                <a:gd name="T42" fmla="*/ 23 w 238"/>
                <a:gd name="T43" fmla="*/ 70 h 198"/>
                <a:gd name="T44" fmla="*/ 44 w 238"/>
                <a:gd name="T45" fmla="*/ 114 h 198"/>
                <a:gd name="T46" fmla="*/ 68 w 238"/>
                <a:gd name="T47" fmla="*/ 157 h 198"/>
                <a:gd name="T48" fmla="*/ 83 w 238"/>
                <a:gd name="T49" fmla="*/ 164 h 198"/>
                <a:gd name="T50" fmla="*/ 122 w 238"/>
                <a:gd name="T51" fmla="*/ 163 h 198"/>
                <a:gd name="T52" fmla="*/ 129 w 238"/>
                <a:gd name="T53" fmla="*/ 166 h 198"/>
                <a:gd name="T54" fmla="*/ 89 w 238"/>
                <a:gd name="T55" fmla="*/ 161 h 198"/>
                <a:gd name="T56" fmla="*/ 71 w 238"/>
                <a:gd name="T57" fmla="*/ 155 h 198"/>
                <a:gd name="T58" fmla="*/ 47 w 238"/>
                <a:gd name="T59" fmla="*/ 113 h 198"/>
                <a:gd name="T60" fmla="*/ 85 w 238"/>
                <a:gd name="T61" fmla="*/ 52 h 198"/>
                <a:gd name="T62" fmla="*/ 116 w 238"/>
                <a:gd name="T63" fmla="*/ 120 h 198"/>
                <a:gd name="T64" fmla="*/ 136 w 238"/>
                <a:gd name="T65" fmla="*/ 164 h 198"/>
                <a:gd name="T66" fmla="*/ 144 w 238"/>
                <a:gd name="T67" fmla="*/ 167 h 198"/>
                <a:gd name="T68" fmla="*/ 132 w 238"/>
                <a:gd name="T69" fmla="*/ 150 h 198"/>
                <a:gd name="T70" fmla="*/ 99 w 238"/>
                <a:gd name="T71" fmla="*/ 74 h 198"/>
                <a:gd name="T72" fmla="*/ 89 w 238"/>
                <a:gd name="T73" fmla="*/ 49 h 198"/>
                <a:gd name="T74" fmla="*/ 92 w 238"/>
                <a:gd name="T75" fmla="*/ 44 h 198"/>
                <a:gd name="T76" fmla="*/ 152 w 238"/>
                <a:gd name="T77" fmla="*/ 7 h 198"/>
                <a:gd name="T78" fmla="*/ 181 w 238"/>
                <a:gd name="T79" fmla="*/ 40 h 198"/>
                <a:gd name="T80" fmla="*/ 215 w 238"/>
                <a:gd name="T81" fmla="*/ 116 h 198"/>
                <a:gd name="T82" fmla="*/ 144 w 238"/>
                <a:gd name="T83" fmla="*/ 167 h 198"/>
                <a:gd name="T84" fmla="*/ 198 w 238"/>
                <a:gd name="T85" fmla="*/ 138 h 198"/>
                <a:gd name="T86" fmla="*/ 189 w 238"/>
                <a:gd name="T87" fmla="*/ 142 h 198"/>
                <a:gd name="T88" fmla="*/ 183 w 238"/>
                <a:gd name="T89" fmla="*/ 146 h 198"/>
                <a:gd name="T90" fmla="*/ 202 w 238"/>
                <a:gd name="T91" fmla="*/ 136 h 198"/>
                <a:gd name="T92" fmla="*/ 229 w 238"/>
                <a:gd name="T93" fmla="*/ 123 h 198"/>
                <a:gd name="T94" fmla="*/ 226 w 238"/>
                <a:gd name="T95" fmla="*/ 124 h 198"/>
                <a:gd name="T96" fmla="*/ 154 w 238"/>
                <a:gd name="T97" fmla="*/ 161 h 198"/>
                <a:gd name="T98" fmla="*/ 216 w 238"/>
                <a:gd name="T99" fmla="*/ 118 h 198"/>
                <a:gd name="T100" fmla="*/ 217 w 238"/>
                <a:gd name="T101" fmla="*/ 116 h 198"/>
                <a:gd name="T102" fmla="*/ 217 w 238"/>
                <a:gd name="T103" fmla="*/ 113 h 198"/>
                <a:gd name="T104" fmla="*/ 214 w 238"/>
                <a:gd name="T105" fmla="*/ 100 h 198"/>
                <a:gd name="T106" fmla="*/ 182 w 238"/>
                <a:gd name="T107" fmla="*/ 36 h 198"/>
                <a:gd name="T108" fmla="*/ 212 w 238"/>
                <a:gd name="T109" fmla="*/ 62 h 198"/>
                <a:gd name="T110" fmla="*/ 229 w 238"/>
                <a:gd name="T111" fmla="*/ 12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8" h="198">
                  <a:moveTo>
                    <a:pt x="238" y="123"/>
                  </a:moveTo>
                  <a:cubicBezTo>
                    <a:pt x="227" y="101"/>
                    <a:pt x="222" y="75"/>
                    <a:pt x="212" y="52"/>
                  </a:cubicBezTo>
                  <a:cubicBezTo>
                    <a:pt x="204" y="36"/>
                    <a:pt x="191" y="6"/>
                    <a:pt x="169" y="10"/>
                  </a:cubicBezTo>
                  <a:cubicBezTo>
                    <a:pt x="167" y="7"/>
                    <a:pt x="166" y="4"/>
                    <a:pt x="165" y="1"/>
                  </a:cubicBezTo>
                  <a:cubicBezTo>
                    <a:pt x="164" y="0"/>
                    <a:pt x="164" y="0"/>
                    <a:pt x="163" y="0"/>
                  </a:cubicBezTo>
                  <a:cubicBezTo>
                    <a:pt x="135" y="8"/>
                    <a:pt x="107" y="23"/>
                    <a:pt x="87" y="45"/>
                  </a:cubicBezTo>
                  <a:cubicBezTo>
                    <a:pt x="86" y="45"/>
                    <a:pt x="87" y="46"/>
                    <a:pt x="87" y="47"/>
                  </a:cubicBezTo>
                  <a:cubicBezTo>
                    <a:pt x="86" y="47"/>
                    <a:pt x="85" y="47"/>
                    <a:pt x="85" y="48"/>
                  </a:cubicBezTo>
                  <a:cubicBezTo>
                    <a:pt x="63" y="45"/>
                    <a:pt x="43" y="54"/>
                    <a:pt x="21" y="57"/>
                  </a:cubicBezTo>
                  <a:cubicBezTo>
                    <a:pt x="20" y="57"/>
                    <a:pt x="20" y="59"/>
                    <a:pt x="20" y="59"/>
                  </a:cubicBezTo>
                  <a:cubicBezTo>
                    <a:pt x="21" y="62"/>
                    <a:pt x="22" y="65"/>
                    <a:pt x="23" y="67"/>
                  </a:cubicBezTo>
                  <a:cubicBezTo>
                    <a:pt x="18" y="68"/>
                    <a:pt x="13" y="70"/>
                    <a:pt x="8" y="72"/>
                  </a:cubicBezTo>
                  <a:cubicBezTo>
                    <a:pt x="7" y="72"/>
                    <a:pt x="7" y="73"/>
                    <a:pt x="7" y="74"/>
                  </a:cubicBezTo>
                  <a:cubicBezTo>
                    <a:pt x="5" y="76"/>
                    <a:pt x="3" y="77"/>
                    <a:pt x="1" y="79"/>
                  </a:cubicBezTo>
                  <a:cubicBezTo>
                    <a:pt x="0" y="79"/>
                    <a:pt x="0" y="80"/>
                    <a:pt x="0" y="81"/>
                  </a:cubicBezTo>
                  <a:cubicBezTo>
                    <a:pt x="10" y="101"/>
                    <a:pt x="17" y="122"/>
                    <a:pt x="27" y="142"/>
                  </a:cubicBezTo>
                  <a:cubicBezTo>
                    <a:pt x="29" y="146"/>
                    <a:pt x="31" y="150"/>
                    <a:pt x="34" y="155"/>
                  </a:cubicBezTo>
                  <a:cubicBezTo>
                    <a:pt x="35" y="158"/>
                    <a:pt x="37" y="162"/>
                    <a:pt x="38" y="165"/>
                  </a:cubicBezTo>
                  <a:cubicBezTo>
                    <a:pt x="44" y="176"/>
                    <a:pt x="50" y="190"/>
                    <a:pt x="61" y="197"/>
                  </a:cubicBezTo>
                  <a:cubicBezTo>
                    <a:pt x="62" y="198"/>
                    <a:pt x="63" y="197"/>
                    <a:pt x="63" y="196"/>
                  </a:cubicBezTo>
                  <a:cubicBezTo>
                    <a:pt x="68" y="195"/>
                    <a:pt x="74" y="193"/>
                    <a:pt x="79" y="191"/>
                  </a:cubicBezTo>
                  <a:cubicBezTo>
                    <a:pt x="83" y="191"/>
                    <a:pt x="87" y="190"/>
                    <a:pt x="91" y="190"/>
                  </a:cubicBezTo>
                  <a:cubicBezTo>
                    <a:pt x="105" y="187"/>
                    <a:pt x="119" y="182"/>
                    <a:pt x="133" y="177"/>
                  </a:cubicBezTo>
                  <a:cubicBezTo>
                    <a:pt x="147" y="172"/>
                    <a:pt x="160" y="167"/>
                    <a:pt x="174" y="162"/>
                  </a:cubicBezTo>
                  <a:cubicBezTo>
                    <a:pt x="175" y="162"/>
                    <a:pt x="175" y="162"/>
                    <a:pt x="175" y="162"/>
                  </a:cubicBezTo>
                  <a:cubicBezTo>
                    <a:pt x="181" y="160"/>
                    <a:pt x="187" y="158"/>
                    <a:pt x="192" y="155"/>
                  </a:cubicBezTo>
                  <a:cubicBezTo>
                    <a:pt x="205" y="151"/>
                    <a:pt x="218" y="148"/>
                    <a:pt x="231" y="145"/>
                  </a:cubicBezTo>
                  <a:cubicBezTo>
                    <a:pt x="231" y="145"/>
                    <a:pt x="232" y="145"/>
                    <a:pt x="232" y="144"/>
                  </a:cubicBezTo>
                  <a:cubicBezTo>
                    <a:pt x="233" y="138"/>
                    <a:pt x="233" y="132"/>
                    <a:pt x="231" y="127"/>
                  </a:cubicBezTo>
                  <a:cubicBezTo>
                    <a:pt x="233" y="126"/>
                    <a:pt x="235" y="126"/>
                    <a:pt x="237" y="126"/>
                  </a:cubicBezTo>
                  <a:cubicBezTo>
                    <a:pt x="237" y="126"/>
                    <a:pt x="237" y="126"/>
                    <a:pt x="237" y="126"/>
                  </a:cubicBezTo>
                  <a:cubicBezTo>
                    <a:pt x="238" y="126"/>
                    <a:pt x="238" y="125"/>
                    <a:pt x="238" y="124"/>
                  </a:cubicBezTo>
                  <a:cubicBezTo>
                    <a:pt x="238" y="124"/>
                    <a:pt x="238" y="123"/>
                    <a:pt x="238" y="123"/>
                  </a:cubicBezTo>
                  <a:close/>
                  <a:moveTo>
                    <a:pt x="129" y="166"/>
                  </a:moveTo>
                  <a:cubicBezTo>
                    <a:pt x="128" y="166"/>
                    <a:pt x="127" y="166"/>
                    <a:pt x="126" y="166"/>
                  </a:cubicBezTo>
                  <a:cubicBezTo>
                    <a:pt x="126" y="166"/>
                    <a:pt x="126" y="167"/>
                    <a:pt x="125" y="167"/>
                  </a:cubicBezTo>
                  <a:cubicBezTo>
                    <a:pt x="104" y="169"/>
                    <a:pt x="85" y="180"/>
                    <a:pt x="64" y="183"/>
                  </a:cubicBezTo>
                  <a:cubicBezTo>
                    <a:pt x="62" y="183"/>
                    <a:pt x="62" y="183"/>
                    <a:pt x="61" y="182"/>
                  </a:cubicBezTo>
                  <a:cubicBezTo>
                    <a:pt x="61" y="180"/>
                    <a:pt x="60" y="179"/>
                    <a:pt x="59" y="177"/>
                  </a:cubicBezTo>
                  <a:cubicBezTo>
                    <a:pt x="53" y="172"/>
                    <a:pt x="46" y="153"/>
                    <a:pt x="44" y="149"/>
                  </a:cubicBezTo>
                  <a:cubicBezTo>
                    <a:pt x="33" y="125"/>
                    <a:pt x="22" y="101"/>
                    <a:pt x="9" y="78"/>
                  </a:cubicBezTo>
                  <a:cubicBezTo>
                    <a:pt x="8" y="76"/>
                    <a:pt x="9" y="75"/>
                    <a:pt x="11" y="75"/>
                  </a:cubicBezTo>
                  <a:cubicBezTo>
                    <a:pt x="11" y="75"/>
                    <a:pt x="11" y="75"/>
                    <a:pt x="11" y="74"/>
                  </a:cubicBezTo>
                  <a:cubicBezTo>
                    <a:pt x="15" y="73"/>
                    <a:pt x="19" y="71"/>
                    <a:pt x="23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0" y="85"/>
                    <a:pt x="37" y="100"/>
                    <a:pt x="44" y="114"/>
                  </a:cubicBezTo>
                  <a:cubicBezTo>
                    <a:pt x="49" y="124"/>
                    <a:pt x="54" y="134"/>
                    <a:pt x="59" y="144"/>
                  </a:cubicBezTo>
                  <a:cubicBezTo>
                    <a:pt x="61" y="148"/>
                    <a:pt x="64" y="154"/>
                    <a:pt x="68" y="157"/>
                  </a:cubicBezTo>
                  <a:cubicBezTo>
                    <a:pt x="67" y="158"/>
                    <a:pt x="67" y="159"/>
                    <a:pt x="68" y="160"/>
                  </a:cubicBezTo>
                  <a:cubicBezTo>
                    <a:pt x="72" y="163"/>
                    <a:pt x="77" y="164"/>
                    <a:pt x="83" y="164"/>
                  </a:cubicBezTo>
                  <a:cubicBezTo>
                    <a:pt x="86" y="164"/>
                    <a:pt x="90" y="163"/>
                    <a:pt x="94" y="163"/>
                  </a:cubicBezTo>
                  <a:cubicBezTo>
                    <a:pt x="103" y="162"/>
                    <a:pt x="113" y="161"/>
                    <a:pt x="122" y="163"/>
                  </a:cubicBezTo>
                  <a:cubicBezTo>
                    <a:pt x="125" y="163"/>
                    <a:pt x="128" y="163"/>
                    <a:pt x="130" y="163"/>
                  </a:cubicBezTo>
                  <a:cubicBezTo>
                    <a:pt x="132" y="164"/>
                    <a:pt x="131" y="167"/>
                    <a:pt x="129" y="166"/>
                  </a:cubicBezTo>
                  <a:close/>
                  <a:moveTo>
                    <a:pt x="110" y="160"/>
                  </a:moveTo>
                  <a:cubicBezTo>
                    <a:pt x="103" y="160"/>
                    <a:pt x="96" y="161"/>
                    <a:pt x="89" y="161"/>
                  </a:cubicBezTo>
                  <a:cubicBezTo>
                    <a:pt x="83" y="161"/>
                    <a:pt x="76" y="161"/>
                    <a:pt x="71" y="158"/>
                  </a:cubicBezTo>
                  <a:cubicBezTo>
                    <a:pt x="72" y="158"/>
                    <a:pt x="72" y="156"/>
                    <a:pt x="71" y="155"/>
                  </a:cubicBezTo>
                  <a:cubicBezTo>
                    <a:pt x="67" y="153"/>
                    <a:pt x="64" y="145"/>
                    <a:pt x="61" y="141"/>
                  </a:cubicBezTo>
                  <a:cubicBezTo>
                    <a:pt x="56" y="132"/>
                    <a:pt x="51" y="122"/>
                    <a:pt x="47" y="113"/>
                  </a:cubicBezTo>
                  <a:cubicBezTo>
                    <a:pt x="38" y="95"/>
                    <a:pt x="30" y="78"/>
                    <a:pt x="24" y="60"/>
                  </a:cubicBezTo>
                  <a:cubicBezTo>
                    <a:pt x="44" y="57"/>
                    <a:pt x="64" y="48"/>
                    <a:pt x="85" y="52"/>
                  </a:cubicBezTo>
                  <a:cubicBezTo>
                    <a:pt x="91" y="60"/>
                    <a:pt x="94" y="69"/>
                    <a:pt x="98" y="78"/>
                  </a:cubicBezTo>
                  <a:cubicBezTo>
                    <a:pt x="104" y="92"/>
                    <a:pt x="110" y="106"/>
                    <a:pt x="116" y="120"/>
                  </a:cubicBezTo>
                  <a:cubicBezTo>
                    <a:pt x="121" y="133"/>
                    <a:pt x="127" y="146"/>
                    <a:pt x="133" y="158"/>
                  </a:cubicBezTo>
                  <a:cubicBezTo>
                    <a:pt x="134" y="159"/>
                    <a:pt x="135" y="162"/>
                    <a:pt x="136" y="164"/>
                  </a:cubicBezTo>
                  <a:cubicBezTo>
                    <a:pt x="128" y="160"/>
                    <a:pt x="119" y="160"/>
                    <a:pt x="110" y="160"/>
                  </a:cubicBezTo>
                  <a:close/>
                  <a:moveTo>
                    <a:pt x="144" y="167"/>
                  </a:moveTo>
                  <a:cubicBezTo>
                    <a:pt x="143" y="166"/>
                    <a:pt x="142" y="166"/>
                    <a:pt x="141" y="166"/>
                  </a:cubicBezTo>
                  <a:cubicBezTo>
                    <a:pt x="137" y="161"/>
                    <a:pt x="133" y="151"/>
                    <a:pt x="132" y="150"/>
                  </a:cubicBezTo>
                  <a:cubicBezTo>
                    <a:pt x="126" y="137"/>
                    <a:pt x="121" y="125"/>
                    <a:pt x="116" y="112"/>
                  </a:cubicBezTo>
                  <a:cubicBezTo>
                    <a:pt x="110" y="99"/>
                    <a:pt x="105" y="86"/>
                    <a:pt x="99" y="74"/>
                  </a:cubicBezTo>
                  <a:cubicBezTo>
                    <a:pt x="96" y="66"/>
                    <a:pt x="93" y="59"/>
                    <a:pt x="89" y="52"/>
                  </a:cubicBezTo>
                  <a:cubicBezTo>
                    <a:pt x="90" y="51"/>
                    <a:pt x="90" y="50"/>
                    <a:pt x="89" y="49"/>
                  </a:cubicBezTo>
                  <a:cubicBezTo>
                    <a:pt x="90" y="48"/>
                    <a:pt x="92" y="46"/>
                    <a:pt x="92" y="45"/>
                  </a:cubicBezTo>
                  <a:cubicBezTo>
                    <a:pt x="92" y="45"/>
                    <a:pt x="92" y="44"/>
                    <a:pt x="92" y="44"/>
                  </a:cubicBezTo>
                  <a:cubicBezTo>
                    <a:pt x="105" y="31"/>
                    <a:pt x="121" y="21"/>
                    <a:pt x="138" y="13"/>
                  </a:cubicBezTo>
                  <a:cubicBezTo>
                    <a:pt x="142" y="11"/>
                    <a:pt x="147" y="9"/>
                    <a:pt x="152" y="7"/>
                  </a:cubicBezTo>
                  <a:cubicBezTo>
                    <a:pt x="157" y="5"/>
                    <a:pt x="162" y="2"/>
                    <a:pt x="164" y="8"/>
                  </a:cubicBezTo>
                  <a:cubicBezTo>
                    <a:pt x="169" y="19"/>
                    <a:pt x="175" y="29"/>
                    <a:pt x="181" y="40"/>
                  </a:cubicBezTo>
                  <a:cubicBezTo>
                    <a:pt x="192" y="60"/>
                    <a:pt x="202" y="80"/>
                    <a:pt x="211" y="101"/>
                  </a:cubicBezTo>
                  <a:cubicBezTo>
                    <a:pt x="211" y="102"/>
                    <a:pt x="213" y="110"/>
                    <a:pt x="215" y="116"/>
                  </a:cubicBezTo>
                  <a:cubicBezTo>
                    <a:pt x="187" y="126"/>
                    <a:pt x="163" y="144"/>
                    <a:pt x="145" y="167"/>
                  </a:cubicBezTo>
                  <a:cubicBezTo>
                    <a:pt x="145" y="167"/>
                    <a:pt x="145" y="167"/>
                    <a:pt x="144" y="167"/>
                  </a:cubicBezTo>
                  <a:close/>
                  <a:moveTo>
                    <a:pt x="202" y="136"/>
                  </a:moveTo>
                  <a:cubicBezTo>
                    <a:pt x="201" y="137"/>
                    <a:pt x="200" y="137"/>
                    <a:pt x="198" y="138"/>
                  </a:cubicBezTo>
                  <a:cubicBezTo>
                    <a:pt x="197" y="139"/>
                    <a:pt x="195" y="140"/>
                    <a:pt x="193" y="141"/>
                  </a:cubicBezTo>
                  <a:cubicBezTo>
                    <a:pt x="192" y="141"/>
                    <a:pt x="191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7" y="144"/>
                    <a:pt x="185" y="145"/>
                    <a:pt x="183" y="146"/>
                  </a:cubicBezTo>
                  <a:cubicBezTo>
                    <a:pt x="190" y="142"/>
                    <a:pt x="198" y="138"/>
                    <a:pt x="205" y="134"/>
                  </a:cubicBezTo>
                  <a:cubicBezTo>
                    <a:pt x="204" y="135"/>
                    <a:pt x="203" y="135"/>
                    <a:pt x="202" y="136"/>
                  </a:cubicBezTo>
                  <a:close/>
                  <a:moveTo>
                    <a:pt x="229" y="124"/>
                  </a:moveTo>
                  <a:cubicBezTo>
                    <a:pt x="229" y="123"/>
                    <a:pt x="229" y="123"/>
                    <a:pt x="229" y="123"/>
                  </a:cubicBezTo>
                  <a:cubicBezTo>
                    <a:pt x="229" y="123"/>
                    <a:pt x="228" y="124"/>
                    <a:pt x="227" y="124"/>
                  </a:cubicBezTo>
                  <a:cubicBezTo>
                    <a:pt x="227" y="124"/>
                    <a:pt x="226" y="124"/>
                    <a:pt x="226" y="124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00" y="130"/>
                    <a:pt x="176" y="145"/>
                    <a:pt x="154" y="161"/>
                  </a:cubicBezTo>
                  <a:cubicBezTo>
                    <a:pt x="171" y="143"/>
                    <a:pt x="192" y="128"/>
                    <a:pt x="216" y="119"/>
                  </a:cubicBezTo>
                  <a:cubicBezTo>
                    <a:pt x="216" y="118"/>
                    <a:pt x="216" y="118"/>
                    <a:pt x="216" y="118"/>
                  </a:cubicBezTo>
                  <a:cubicBezTo>
                    <a:pt x="217" y="117"/>
                    <a:pt x="217" y="116"/>
                    <a:pt x="217" y="116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7" y="116"/>
                    <a:pt x="217" y="116"/>
                    <a:pt x="217" y="115"/>
                  </a:cubicBezTo>
                  <a:cubicBezTo>
                    <a:pt x="217" y="115"/>
                    <a:pt x="217" y="114"/>
                    <a:pt x="217" y="113"/>
                  </a:cubicBezTo>
                  <a:cubicBezTo>
                    <a:pt x="217" y="112"/>
                    <a:pt x="217" y="110"/>
                    <a:pt x="216" y="109"/>
                  </a:cubicBezTo>
                  <a:cubicBezTo>
                    <a:pt x="216" y="106"/>
                    <a:pt x="215" y="103"/>
                    <a:pt x="214" y="100"/>
                  </a:cubicBezTo>
                  <a:cubicBezTo>
                    <a:pt x="209" y="89"/>
                    <a:pt x="204" y="78"/>
                    <a:pt x="199" y="66"/>
                  </a:cubicBezTo>
                  <a:cubicBezTo>
                    <a:pt x="194" y="56"/>
                    <a:pt x="188" y="46"/>
                    <a:pt x="182" y="36"/>
                  </a:cubicBezTo>
                  <a:cubicBezTo>
                    <a:pt x="178" y="28"/>
                    <a:pt x="174" y="21"/>
                    <a:pt x="170" y="13"/>
                  </a:cubicBezTo>
                  <a:cubicBezTo>
                    <a:pt x="192" y="10"/>
                    <a:pt x="206" y="46"/>
                    <a:pt x="212" y="62"/>
                  </a:cubicBezTo>
                  <a:cubicBezTo>
                    <a:pt x="220" y="82"/>
                    <a:pt x="225" y="103"/>
                    <a:pt x="234" y="123"/>
                  </a:cubicBezTo>
                  <a:cubicBezTo>
                    <a:pt x="233" y="123"/>
                    <a:pt x="231" y="123"/>
                    <a:pt x="229" y="12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1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5610226" y="3938588"/>
              <a:ext cx="307975" cy="314325"/>
            </a:xfrm>
            <a:custGeom>
              <a:avLst/>
              <a:gdLst>
                <a:gd name="T0" fmla="*/ 64 w 64"/>
                <a:gd name="T1" fmla="*/ 31 h 65"/>
                <a:gd name="T2" fmla="*/ 54 w 64"/>
                <a:gd name="T3" fmla="*/ 2 h 65"/>
                <a:gd name="T4" fmla="*/ 51 w 64"/>
                <a:gd name="T5" fmla="*/ 1 h 65"/>
                <a:gd name="T6" fmla="*/ 1 w 64"/>
                <a:gd name="T7" fmla="*/ 40 h 65"/>
                <a:gd name="T8" fmla="*/ 2 w 64"/>
                <a:gd name="T9" fmla="*/ 42 h 65"/>
                <a:gd name="T10" fmla="*/ 2 w 64"/>
                <a:gd name="T11" fmla="*/ 43 h 65"/>
                <a:gd name="T12" fmla="*/ 14 w 64"/>
                <a:gd name="T13" fmla="*/ 63 h 65"/>
                <a:gd name="T14" fmla="*/ 17 w 64"/>
                <a:gd name="T15" fmla="*/ 61 h 65"/>
                <a:gd name="T16" fmla="*/ 17 w 64"/>
                <a:gd name="T17" fmla="*/ 61 h 65"/>
                <a:gd name="T18" fmla="*/ 17 w 64"/>
                <a:gd name="T19" fmla="*/ 61 h 65"/>
                <a:gd name="T20" fmla="*/ 63 w 64"/>
                <a:gd name="T21" fmla="*/ 33 h 65"/>
                <a:gd name="T22" fmla="*/ 64 w 64"/>
                <a:gd name="T23" fmla="*/ 31 h 65"/>
                <a:gd name="T24" fmla="*/ 59 w 64"/>
                <a:gd name="T25" fmla="*/ 31 h 65"/>
                <a:gd name="T26" fmla="*/ 49 w 64"/>
                <a:gd name="T27" fmla="*/ 36 h 65"/>
                <a:gd name="T28" fmla="*/ 15 w 64"/>
                <a:gd name="T29" fmla="*/ 58 h 65"/>
                <a:gd name="T30" fmla="*/ 5 w 64"/>
                <a:gd name="T31" fmla="*/ 42 h 65"/>
                <a:gd name="T32" fmla="*/ 4 w 64"/>
                <a:gd name="T33" fmla="*/ 41 h 65"/>
                <a:gd name="T34" fmla="*/ 52 w 64"/>
                <a:gd name="T35" fmla="*/ 5 h 65"/>
                <a:gd name="T36" fmla="*/ 58 w 64"/>
                <a:gd name="T37" fmla="*/ 23 h 65"/>
                <a:gd name="T38" fmla="*/ 59 w 64"/>
                <a:gd name="T39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65">
                  <a:moveTo>
                    <a:pt x="64" y="31"/>
                  </a:moveTo>
                  <a:cubicBezTo>
                    <a:pt x="61" y="21"/>
                    <a:pt x="59" y="11"/>
                    <a:pt x="54" y="2"/>
                  </a:cubicBezTo>
                  <a:cubicBezTo>
                    <a:pt x="53" y="1"/>
                    <a:pt x="52" y="0"/>
                    <a:pt x="51" y="1"/>
                  </a:cubicBezTo>
                  <a:cubicBezTo>
                    <a:pt x="34" y="14"/>
                    <a:pt x="16" y="24"/>
                    <a:pt x="1" y="40"/>
                  </a:cubicBezTo>
                  <a:cubicBezTo>
                    <a:pt x="0" y="40"/>
                    <a:pt x="1" y="42"/>
                    <a:pt x="2" y="42"/>
                  </a:cubicBezTo>
                  <a:cubicBezTo>
                    <a:pt x="2" y="42"/>
                    <a:pt x="2" y="43"/>
                    <a:pt x="2" y="43"/>
                  </a:cubicBezTo>
                  <a:cubicBezTo>
                    <a:pt x="6" y="50"/>
                    <a:pt x="11" y="56"/>
                    <a:pt x="14" y="63"/>
                  </a:cubicBezTo>
                  <a:cubicBezTo>
                    <a:pt x="15" y="65"/>
                    <a:pt x="18" y="63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31" y="49"/>
                    <a:pt x="47" y="41"/>
                    <a:pt x="63" y="33"/>
                  </a:cubicBezTo>
                  <a:cubicBezTo>
                    <a:pt x="63" y="33"/>
                    <a:pt x="64" y="32"/>
                    <a:pt x="64" y="31"/>
                  </a:cubicBezTo>
                  <a:close/>
                  <a:moveTo>
                    <a:pt x="59" y="31"/>
                  </a:moveTo>
                  <a:cubicBezTo>
                    <a:pt x="55" y="33"/>
                    <a:pt x="52" y="35"/>
                    <a:pt x="49" y="36"/>
                  </a:cubicBezTo>
                  <a:cubicBezTo>
                    <a:pt x="37" y="43"/>
                    <a:pt x="26" y="50"/>
                    <a:pt x="15" y="58"/>
                  </a:cubicBezTo>
                  <a:cubicBezTo>
                    <a:pt x="12" y="52"/>
                    <a:pt x="8" y="47"/>
                    <a:pt x="5" y="42"/>
                  </a:cubicBezTo>
                  <a:cubicBezTo>
                    <a:pt x="5" y="41"/>
                    <a:pt x="4" y="41"/>
                    <a:pt x="4" y="41"/>
                  </a:cubicBezTo>
                  <a:cubicBezTo>
                    <a:pt x="18" y="27"/>
                    <a:pt x="35" y="17"/>
                    <a:pt x="52" y="5"/>
                  </a:cubicBezTo>
                  <a:cubicBezTo>
                    <a:pt x="55" y="11"/>
                    <a:pt x="56" y="17"/>
                    <a:pt x="58" y="23"/>
                  </a:cubicBezTo>
                  <a:cubicBezTo>
                    <a:pt x="58" y="25"/>
                    <a:pt x="61" y="30"/>
                    <a:pt x="59" y="3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2"/>
            <p:cNvSpPr/>
            <p:nvPr>
              <p:custDataLst>
                <p:tags r:id="rId51"/>
              </p:custDataLst>
            </p:nvPr>
          </p:nvSpPr>
          <p:spPr bwMode="auto">
            <a:xfrm>
              <a:off x="5697538" y="4141788"/>
              <a:ext cx="241300" cy="158750"/>
            </a:xfrm>
            <a:custGeom>
              <a:avLst/>
              <a:gdLst>
                <a:gd name="T0" fmla="*/ 47 w 50"/>
                <a:gd name="T1" fmla="*/ 0 h 33"/>
                <a:gd name="T2" fmla="*/ 1 w 50"/>
                <a:gd name="T3" fmla="*/ 29 h 33"/>
                <a:gd name="T4" fmla="*/ 3 w 50"/>
                <a:gd name="T5" fmla="*/ 32 h 33"/>
                <a:gd name="T6" fmla="*/ 48 w 50"/>
                <a:gd name="T7" fmla="*/ 4 h 33"/>
                <a:gd name="T8" fmla="*/ 47 w 50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3">
                  <a:moveTo>
                    <a:pt x="47" y="0"/>
                  </a:moveTo>
                  <a:cubicBezTo>
                    <a:pt x="30" y="7"/>
                    <a:pt x="14" y="17"/>
                    <a:pt x="1" y="29"/>
                  </a:cubicBezTo>
                  <a:cubicBezTo>
                    <a:pt x="0" y="31"/>
                    <a:pt x="2" y="33"/>
                    <a:pt x="3" y="32"/>
                  </a:cubicBezTo>
                  <a:cubicBezTo>
                    <a:pt x="16" y="20"/>
                    <a:pt x="32" y="10"/>
                    <a:pt x="48" y="4"/>
                  </a:cubicBezTo>
                  <a:cubicBezTo>
                    <a:pt x="50" y="3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3"/>
            <p:cNvSpPr/>
            <p:nvPr>
              <p:custDataLst>
                <p:tags r:id="rId52"/>
              </p:custDataLst>
            </p:nvPr>
          </p:nvSpPr>
          <p:spPr bwMode="auto">
            <a:xfrm>
              <a:off x="5711826" y="4184650"/>
              <a:ext cx="255588" cy="150813"/>
            </a:xfrm>
            <a:custGeom>
              <a:avLst/>
              <a:gdLst>
                <a:gd name="T0" fmla="*/ 50 w 53"/>
                <a:gd name="T1" fmla="*/ 0 h 31"/>
                <a:gd name="T2" fmla="*/ 2 w 53"/>
                <a:gd name="T3" fmla="*/ 27 h 31"/>
                <a:gd name="T4" fmla="*/ 3 w 53"/>
                <a:gd name="T5" fmla="*/ 30 h 31"/>
                <a:gd name="T6" fmla="*/ 51 w 53"/>
                <a:gd name="T7" fmla="*/ 4 h 31"/>
                <a:gd name="T8" fmla="*/ 50 w 53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1">
                  <a:moveTo>
                    <a:pt x="50" y="0"/>
                  </a:moveTo>
                  <a:cubicBezTo>
                    <a:pt x="33" y="8"/>
                    <a:pt x="18" y="19"/>
                    <a:pt x="2" y="27"/>
                  </a:cubicBezTo>
                  <a:cubicBezTo>
                    <a:pt x="0" y="28"/>
                    <a:pt x="2" y="31"/>
                    <a:pt x="3" y="30"/>
                  </a:cubicBezTo>
                  <a:cubicBezTo>
                    <a:pt x="20" y="22"/>
                    <a:pt x="34" y="11"/>
                    <a:pt x="51" y="4"/>
                  </a:cubicBezTo>
                  <a:cubicBezTo>
                    <a:pt x="53" y="3"/>
                    <a:pt x="52" y="0"/>
                    <a:pt x="50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4"/>
            <p:cNvSpPr/>
            <p:nvPr>
              <p:custDataLst>
                <p:tags r:id="rId53"/>
              </p:custDataLst>
            </p:nvPr>
          </p:nvSpPr>
          <p:spPr bwMode="auto">
            <a:xfrm>
              <a:off x="5730876" y="4238625"/>
              <a:ext cx="265113" cy="153988"/>
            </a:xfrm>
            <a:custGeom>
              <a:avLst/>
              <a:gdLst>
                <a:gd name="T0" fmla="*/ 52 w 55"/>
                <a:gd name="T1" fmla="*/ 0 h 32"/>
                <a:gd name="T2" fmla="*/ 2 w 55"/>
                <a:gd name="T3" fmla="*/ 28 h 32"/>
                <a:gd name="T4" fmla="*/ 4 w 55"/>
                <a:gd name="T5" fmla="*/ 30 h 32"/>
                <a:gd name="T6" fmla="*/ 53 w 55"/>
                <a:gd name="T7" fmla="*/ 3 h 32"/>
                <a:gd name="T8" fmla="*/ 52 w 55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2">
                  <a:moveTo>
                    <a:pt x="52" y="0"/>
                  </a:moveTo>
                  <a:cubicBezTo>
                    <a:pt x="33" y="4"/>
                    <a:pt x="16" y="16"/>
                    <a:pt x="2" y="28"/>
                  </a:cubicBezTo>
                  <a:cubicBezTo>
                    <a:pt x="0" y="29"/>
                    <a:pt x="2" y="32"/>
                    <a:pt x="4" y="30"/>
                  </a:cubicBezTo>
                  <a:cubicBezTo>
                    <a:pt x="18" y="19"/>
                    <a:pt x="34" y="7"/>
                    <a:pt x="53" y="3"/>
                  </a:cubicBezTo>
                  <a:cubicBezTo>
                    <a:pt x="55" y="3"/>
                    <a:pt x="54" y="0"/>
                    <a:pt x="52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15"/>
            <p:cNvSpPr/>
            <p:nvPr>
              <p:custDataLst>
                <p:tags r:id="rId54"/>
              </p:custDataLst>
            </p:nvPr>
          </p:nvSpPr>
          <p:spPr bwMode="auto">
            <a:xfrm>
              <a:off x="5759451" y="4281488"/>
              <a:ext cx="260350" cy="160338"/>
            </a:xfrm>
            <a:custGeom>
              <a:avLst/>
              <a:gdLst>
                <a:gd name="T0" fmla="*/ 52 w 54"/>
                <a:gd name="T1" fmla="*/ 2 h 33"/>
                <a:gd name="T2" fmla="*/ 30 w 54"/>
                <a:gd name="T3" fmla="*/ 9 h 33"/>
                <a:gd name="T4" fmla="*/ 2 w 54"/>
                <a:gd name="T5" fmla="*/ 29 h 33"/>
                <a:gd name="T6" fmla="*/ 3 w 54"/>
                <a:gd name="T7" fmla="*/ 31 h 33"/>
                <a:gd name="T8" fmla="*/ 25 w 54"/>
                <a:gd name="T9" fmla="*/ 16 h 33"/>
                <a:gd name="T10" fmla="*/ 51 w 54"/>
                <a:gd name="T11" fmla="*/ 5 h 33"/>
                <a:gd name="T12" fmla="*/ 52 w 54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3">
                  <a:moveTo>
                    <a:pt x="52" y="2"/>
                  </a:moveTo>
                  <a:cubicBezTo>
                    <a:pt x="45" y="0"/>
                    <a:pt x="36" y="6"/>
                    <a:pt x="30" y="9"/>
                  </a:cubicBezTo>
                  <a:cubicBezTo>
                    <a:pt x="20" y="15"/>
                    <a:pt x="11" y="22"/>
                    <a:pt x="2" y="29"/>
                  </a:cubicBezTo>
                  <a:cubicBezTo>
                    <a:pt x="0" y="30"/>
                    <a:pt x="2" y="33"/>
                    <a:pt x="3" y="31"/>
                  </a:cubicBezTo>
                  <a:cubicBezTo>
                    <a:pt x="10" y="26"/>
                    <a:pt x="18" y="21"/>
                    <a:pt x="25" y="16"/>
                  </a:cubicBezTo>
                  <a:cubicBezTo>
                    <a:pt x="31" y="12"/>
                    <a:pt x="43" y="3"/>
                    <a:pt x="51" y="5"/>
                  </a:cubicBezTo>
                  <a:cubicBezTo>
                    <a:pt x="53" y="5"/>
                    <a:pt x="54" y="2"/>
                    <a:pt x="52" y="2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6"/>
            <p:cNvSpPr/>
            <p:nvPr>
              <p:custDataLst>
                <p:tags r:id="rId55"/>
              </p:custDataLst>
            </p:nvPr>
          </p:nvSpPr>
          <p:spPr bwMode="auto">
            <a:xfrm>
              <a:off x="5773738" y="4316413"/>
              <a:ext cx="271463" cy="182563"/>
            </a:xfrm>
            <a:custGeom>
              <a:avLst/>
              <a:gdLst>
                <a:gd name="T0" fmla="*/ 54 w 56"/>
                <a:gd name="T1" fmla="*/ 0 h 38"/>
                <a:gd name="T2" fmla="*/ 2 w 56"/>
                <a:gd name="T3" fmla="*/ 34 h 38"/>
                <a:gd name="T4" fmla="*/ 3 w 56"/>
                <a:gd name="T5" fmla="*/ 37 h 38"/>
                <a:gd name="T6" fmla="*/ 54 w 56"/>
                <a:gd name="T7" fmla="*/ 3 h 38"/>
                <a:gd name="T8" fmla="*/ 54 w 5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8">
                  <a:moveTo>
                    <a:pt x="54" y="0"/>
                  </a:moveTo>
                  <a:cubicBezTo>
                    <a:pt x="34" y="7"/>
                    <a:pt x="19" y="22"/>
                    <a:pt x="2" y="34"/>
                  </a:cubicBezTo>
                  <a:cubicBezTo>
                    <a:pt x="0" y="35"/>
                    <a:pt x="2" y="38"/>
                    <a:pt x="3" y="37"/>
                  </a:cubicBezTo>
                  <a:cubicBezTo>
                    <a:pt x="20" y="25"/>
                    <a:pt x="35" y="10"/>
                    <a:pt x="54" y="3"/>
                  </a:cubicBezTo>
                  <a:cubicBezTo>
                    <a:pt x="56" y="3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17"/>
            <p:cNvSpPr/>
            <p:nvPr>
              <p:custDataLst>
                <p:tags r:id="rId56"/>
              </p:custDataLst>
            </p:nvPr>
          </p:nvSpPr>
          <p:spPr bwMode="auto">
            <a:xfrm>
              <a:off x="5808663" y="4378325"/>
              <a:ext cx="236538" cy="169863"/>
            </a:xfrm>
            <a:custGeom>
              <a:avLst/>
              <a:gdLst>
                <a:gd name="T0" fmla="*/ 45 w 49"/>
                <a:gd name="T1" fmla="*/ 1 h 35"/>
                <a:gd name="T2" fmla="*/ 2 w 49"/>
                <a:gd name="T3" fmla="*/ 31 h 35"/>
                <a:gd name="T4" fmla="*/ 4 w 49"/>
                <a:gd name="T5" fmla="*/ 33 h 35"/>
                <a:gd name="T6" fmla="*/ 47 w 49"/>
                <a:gd name="T7" fmla="*/ 4 h 35"/>
                <a:gd name="T8" fmla="*/ 45 w 49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45" y="1"/>
                  </a:moveTo>
                  <a:cubicBezTo>
                    <a:pt x="29" y="9"/>
                    <a:pt x="17" y="22"/>
                    <a:pt x="2" y="31"/>
                  </a:cubicBezTo>
                  <a:cubicBezTo>
                    <a:pt x="0" y="32"/>
                    <a:pt x="2" y="35"/>
                    <a:pt x="4" y="33"/>
                  </a:cubicBezTo>
                  <a:cubicBezTo>
                    <a:pt x="19" y="25"/>
                    <a:pt x="31" y="12"/>
                    <a:pt x="47" y="4"/>
                  </a:cubicBezTo>
                  <a:cubicBezTo>
                    <a:pt x="49" y="3"/>
                    <a:pt x="47" y="0"/>
                    <a:pt x="45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18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5267326" y="4170363"/>
              <a:ext cx="130175" cy="120650"/>
            </a:xfrm>
            <a:custGeom>
              <a:avLst/>
              <a:gdLst>
                <a:gd name="T0" fmla="*/ 26 w 27"/>
                <a:gd name="T1" fmla="*/ 20 h 25"/>
                <a:gd name="T2" fmla="*/ 22 w 27"/>
                <a:gd name="T3" fmla="*/ 9 h 25"/>
                <a:gd name="T4" fmla="*/ 18 w 27"/>
                <a:gd name="T5" fmla="*/ 1 h 25"/>
                <a:gd name="T6" fmla="*/ 18 w 27"/>
                <a:gd name="T7" fmla="*/ 1 h 25"/>
                <a:gd name="T8" fmla="*/ 16 w 27"/>
                <a:gd name="T9" fmla="*/ 0 h 25"/>
                <a:gd name="T10" fmla="*/ 1 w 27"/>
                <a:gd name="T11" fmla="*/ 3 h 25"/>
                <a:gd name="T12" fmla="*/ 0 w 27"/>
                <a:gd name="T13" fmla="*/ 5 h 25"/>
                <a:gd name="T14" fmla="*/ 1 w 27"/>
                <a:gd name="T15" fmla="*/ 7 h 25"/>
                <a:gd name="T16" fmla="*/ 5 w 27"/>
                <a:gd name="T17" fmla="*/ 15 h 25"/>
                <a:gd name="T18" fmla="*/ 9 w 27"/>
                <a:gd name="T19" fmla="*/ 24 h 25"/>
                <a:gd name="T20" fmla="*/ 11 w 27"/>
                <a:gd name="T21" fmla="*/ 24 h 25"/>
                <a:gd name="T22" fmla="*/ 23 w 27"/>
                <a:gd name="T23" fmla="*/ 22 h 25"/>
                <a:gd name="T24" fmla="*/ 26 w 27"/>
                <a:gd name="T25" fmla="*/ 20 h 25"/>
                <a:gd name="T26" fmla="*/ 7 w 27"/>
                <a:gd name="T27" fmla="*/ 10 h 25"/>
                <a:gd name="T28" fmla="*/ 4 w 27"/>
                <a:gd name="T29" fmla="*/ 5 h 25"/>
                <a:gd name="T30" fmla="*/ 16 w 27"/>
                <a:gd name="T31" fmla="*/ 3 h 25"/>
                <a:gd name="T32" fmla="*/ 16 w 27"/>
                <a:gd name="T33" fmla="*/ 4 h 25"/>
                <a:gd name="T34" fmla="*/ 16 w 27"/>
                <a:gd name="T35" fmla="*/ 5 h 25"/>
                <a:gd name="T36" fmla="*/ 17 w 27"/>
                <a:gd name="T37" fmla="*/ 7 h 25"/>
                <a:gd name="T38" fmla="*/ 19 w 27"/>
                <a:gd name="T39" fmla="*/ 12 h 25"/>
                <a:gd name="T40" fmla="*/ 22 w 27"/>
                <a:gd name="T41" fmla="*/ 19 h 25"/>
                <a:gd name="T42" fmla="*/ 12 w 27"/>
                <a:gd name="T43" fmla="*/ 21 h 25"/>
                <a:gd name="T44" fmla="*/ 7 w 27"/>
                <a:gd name="T4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25">
                  <a:moveTo>
                    <a:pt x="26" y="20"/>
                  </a:moveTo>
                  <a:cubicBezTo>
                    <a:pt x="24" y="16"/>
                    <a:pt x="23" y="12"/>
                    <a:pt x="22" y="9"/>
                  </a:cubicBezTo>
                  <a:cubicBezTo>
                    <a:pt x="21" y="7"/>
                    <a:pt x="20" y="2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1" y="0"/>
                    <a:pt x="6" y="2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3" y="8"/>
                    <a:pt x="5" y="13"/>
                    <a:pt x="5" y="15"/>
                  </a:cubicBezTo>
                  <a:cubicBezTo>
                    <a:pt x="7" y="18"/>
                    <a:pt x="8" y="21"/>
                    <a:pt x="9" y="24"/>
                  </a:cubicBezTo>
                  <a:cubicBezTo>
                    <a:pt x="9" y="24"/>
                    <a:pt x="10" y="25"/>
                    <a:pt x="11" y="24"/>
                  </a:cubicBezTo>
                  <a:cubicBezTo>
                    <a:pt x="15" y="23"/>
                    <a:pt x="20" y="24"/>
                    <a:pt x="23" y="22"/>
                  </a:cubicBezTo>
                  <a:cubicBezTo>
                    <a:pt x="25" y="23"/>
                    <a:pt x="27" y="21"/>
                    <a:pt x="26" y="20"/>
                  </a:cubicBezTo>
                  <a:close/>
                  <a:moveTo>
                    <a:pt x="7" y="10"/>
                  </a:moveTo>
                  <a:cubicBezTo>
                    <a:pt x="6" y="9"/>
                    <a:pt x="5" y="7"/>
                    <a:pt x="4" y="5"/>
                  </a:cubicBezTo>
                  <a:cubicBezTo>
                    <a:pt x="8" y="5"/>
                    <a:pt x="12" y="4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5"/>
                  </a:cubicBezTo>
                  <a:cubicBezTo>
                    <a:pt x="17" y="5"/>
                    <a:pt x="17" y="6"/>
                    <a:pt x="17" y="7"/>
                  </a:cubicBezTo>
                  <a:cubicBezTo>
                    <a:pt x="18" y="9"/>
                    <a:pt x="19" y="11"/>
                    <a:pt x="19" y="12"/>
                  </a:cubicBezTo>
                  <a:cubicBezTo>
                    <a:pt x="20" y="15"/>
                    <a:pt x="21" y="17"/>
                    <a:pt x="22" y="19"/>
                  </a:cubicBezTo>
                  <a:cubicBezTo>
                    <a:pt x="19" y="20"/>
                    <a:pt x="15" y="20"/>
                    <a:pt x="12" y="21"/>
                  </a:cubicBezTo>
                  <a:cubicBezTo>
                    <a:pt x="10" y="17"/>
                    <a:pt x="9" y="14"/>
                    <a:pt x="7" y="1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19"/>
            <p:cNvSpPr/>
            <p:nvPr>
              <p:custDataLst>
                <p:tags r:id="rId58"/>
              </p:custDataLst>
            </p:nvPr>
          </p:nvSpPr>
          <p:spPr bwMode="auto">
            <a:xfrm>
              <a:off x="5383213" y="4165600"/>
              <a:ext cx="144463" cy="39688"/>
            </a:xfrm>
            <a:custGeom>
              <a:avLst/>
              <a:gdLst>
                <a:gd name="T0" fmla="*/ 28 w 30"/>
                <a:gd name="T1" fmla="*/ 4 h 8"/>
                <a:gd name="T2" fmla="*/ 2 w 30"/>
                <a:gd name="T3" fmla="*/ 3 h 8"/>
                <a:gd name="T4" fmla="*/ 3 w 30"/>
                <a:gd name="T5" fmla="*/ 6 h 8"/>
                <a:gd name="T6" fmla="*/ 28 w 30"/>
                <a:gd name="T7" fmla="*/ 8 h 8"/>
                <a:gd name="T8" fmla="*/ 28 w 30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8">
                  <a:moveTo>
                    <a:pt x="28" y="4"/>
                  </a:moveTo>
                  <a:cubicBezTo>
                    <a:pt x="20" y="3"/>
                    <a:pt x="10" y="0"/>
                    <a:pt x="2" y="3"/>
                  </a:cubicBezTo>
                  <a:cubicBezTo>
                    <a:pt x="0" y="3"/>
                    <a:pt x="1" y="7"/>
                    <a:pt x="3" y="6"/>
                  </a:cubicBezTo>
                  <a:cubicBezTo>
                    <a:pt x="11" y="3"/>
                    <a:pt x="20" y="7"/>
                    <a:pt x="28" y="8"/>
                  </a:cubicBezTo>
                  <a:cubicBezTo>
                    <a:pt x="30" y="8"/>
                    <a:pt x="30" y="5"/>
                    <a:pt x="28" y="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20"/>
            <p:cNvSpPr/>
            <p:nvPr>
              <p:custDataLst>
                <p:tags r:id="rId59"/>
              </p:custDataLst>
            </p:nvPr>
          </p:nvSpPr>
          <p:spPr bwMode="auto">
            <a:xfrm>
              <a:off x="5392738" y="4214813"/>
              <a:ext cx="168275" cy="42863"/>
            </a:xfrm>
            <a:custGeom>
              <a:avLst/>
              <a:gdLst>
                <a:gd name="T0" fmla="*/ 33 w 35"/>
                <a:gd name="T1" fmla="*/ 5 h 9"/>
                <a:gd name="T2" fmla="*/ 3 w 35"/>
                <a:gd name="T3" fmla="*/ 2 h 9"/>
                <a:gd name="T4" fmla="*/ 3 w 35"/>
                <a:gd name="T5" fmla="*/ 6 h 9"/>
                <a:gd name="T6" fmla="*/ 31 w 35"/>
                <a:gd name="T7" fmla="*/ 8 h 9"/>
                <a:gd name="T8" fmla="*/ 33 w 35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33" y="5"/>
                  </a:moveTo>
                  <a:cubicBezTo>
                    <a:pt x="23" y="0"/>
                    <a:pt x="13" y="2"/>
                    <a:pt x="3" y="2"/>
                  </a:cubicBezTo>
                  <a:cubicBezTo>
                    <a:pt x="0" y="3"/>
                    <a:pt x="0" y="6"/>
                    <a:pt x="3" y="6"/>
                  </a:cubicBezTo>
                  <a:cubicBezTo>
                    <a:pt x="12" y="6"/>
                    <a:pt x="22" y="3"/>
                    <a:pt x="31" y="8"/>
                  </a:cubicBezTo>
                  <a:cubicBezTo>
                    <a:pt x="33" y="9"/>
                    <a:pt x="35" y="6"/>
                    <a:pt x="33" y="5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1"/>
            <p:cNvSpPr/>
            <p:nvPr>
              <p:custDataLst>
                <p:tags r:id="rId60"/>
              </p:custDataLst>
            </p:nvPr>
          </p:nvSpPr>
          <p:spPr bwMode="auto">
            <a:xfrm>
              <a:off x="5416551" y="4257675"/>
              <a:ext cx="149225" cy="28575"/>
            </a:xfrm>
            <a:custGeom>
              <a:avLst/>
              <a:gdLst>
                <a:gd name="T0" fmla="*/ 29 w 31"/>
                <a:gd name="T1" fmla="*/ 3 h 6"/>
                <a:gd name="T2" fmla="*/ 2 w 31"/>
                <a:gd name="T3" fmla="*/ 2 h 6"/>
                <a:gd name="T4" fmla="*/ 2 w 31"/>
                <a:gd name="T5" fmla="*/ 5 h 6"/>
                <a:gd name="T6" fmla="*/ 28 w 31"/>
                <a:gd name="T7" fmla="*/ 6 h 6"/>
                <a:gd name="T8" fmla="*/ 29 w 3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29" y="3"/>
                  </a:moveTo>
                  <a:cubicBezTo>
                    <a:pt x="20" y="0"/>
                    <a:pt x="11" y="2"/>
                    <a:pt x="2" y="2"/>
                  </a:cubicBezTo>
                  <a:cubicBezTo>
                    <a:pt x="0" y="2"/>
                    <a:pt x="0" y="5"/>
                    <a:pt x="2" y="5"/>
                  </a:cubicBezTo>
                  <a:cubicBezTo>
                    <a:pt x="11" y="5"/>
                    <a:pt x="20" y="3"/>
                    <a:pt x="28" y="6"/>
                  </a:cubicBezTo>
                  <a:cubicBezTo>
                    <a:pt x="30" y="6"/>
                    <a:pt x="31" y="3"/>
                    <a:pt x="29" y="3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2"/>
            <p:cNvSpPr/>
            <p:nvPr>
              <p:custDataLst>
                <p:tags r:id="rId61"/>
              </p:custDataLst>
            </p:nvPr>
          </p:nvSpPr>
          <p:spPr bwMode="auto">
            <a:xfrm>
              <a:off x="5334001" y="4305300"/>
              <a:ext cx="252413" cy="44450"/>
            </a:xfrm>
            <a:custGeom>
              <a:avLst/>
              <a:gdLst>
                <a:gd name="T0" fmla="*/ 50 w 52"/>
                <a:gd name="T1" fmla="*/ 6 h 9"/>
                <a:gd name="T2" fmla="*/ 2 w 52"/>
                <a:gd name="T3" fmla="*/ 4 h 9"/>
                <a:gd name="T4" fmla="*/ 3 w 52"/>
                <a:gd name="T5" fmla="*/ 7 h 9"/>
                <a:gd name="T6" fmla="*/ 49 w 52"/>
                <a:gd name="T7" fmla="*/ 9 h 9"/>
                <a:gd name="T8" fmla="*/ 50 w 52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9">
                  <a:moveTo>
                    <a:pt x="50" y="6"/>
                  </a:moveTo>
                  <a:cubicBezTo>
                    <a:pt x="34" y="0"/>
                    <a:pt x="18" y="1"/>
                    <a:pt x="2" y="4"/>
                  </a:cubicBezTo>
                  <a:cubicBezTo>
                    <a:pt x="0" y="4"/>
                    <a:pt x="1" y="7"/>
                    <a:pt x="3" y="7"/>
                  </a:cubicBezTo>
                  <a:cubicBezTo>
                    <a:pt x="18" y="5"/>
                    <a:pt x="34" y="3"/>
                    <a:pt x="49" y="9"/>
                  </a:cubicBezTo>
                  <a:cubicBezTo>
                    <a:pt x="51" y="9"/>
                    <a:pt x="52" y="6"/>
                    <a:pt x="50" y="6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3"/>
            <p:cNvSpPr/>
            <p:nvPr>
              <p:custDataLst>
                <p:tags r:id="rId62"/>
              </p:custDataLst>
            </p:nvPr>
          </p:nvSpPr>
          <p:spPr bwMode="auto">
            <a:xfrm>
              <a:off x="5368926" y="4354513"/>
              <a:ext cx="236538" cy="42863"/>
            </a:xfrm>
            <a:custGeom>
              <a:avLst/>
              <a:gdLst>
                <a:gd name="T0" fmla="*/ 47 w 49"/>
                <a:gd name="T1" fmla="*/ 5 h 9"/>
                <a:gd name="T2" fmla="*/ 2 w 49"/>
                <a:gd name="T3" fmla="*/ 5 h 9"/>
                <a:gd name="T4" fmla="*/ 3 w 49"/>
                <a:gd name="T5" fmla="*/ 8 h 9"/>
                <a:gd name="T6" fmla="*/ 46 w 49"/>
                <a:gd name="T7" fmla="*/ 8 h 9"/>
                <a:gd name="T8" fmla="*/ 47 w 4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9">
                  <a:moveTo>
                    <a:pt x="47" y="5"/>
                  </a:moveTo>
                  <a:cubicBezTo>
                    <a:pt x="33" y="0"/>
                    <a:pt x="17" y="2"/>
                    <a:pt x="2" y="5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17" y="5"/>
                    <a:pt x="32" y="4"/>
                    <a:pt x="46" y="8"/>
                  </a:cubicBezTo>
                  <a:cubicBezTo>
                    <a:pt x="48" y="9"/>
                    <a:pt x="49" y="6"/>
                    <a:pt x="47" y="5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4"/>
            <p:cNvSpPr/>
            <p:nvPr>
              <p:custDataLst>
                <p:tags r:id="rId63"/>
              </p:custDataLst>
            </p:nvPr>
          </p:nvSpPr>
          <p:spPr bwMode="auto">
            <a:xfrm>
              <a:off x="5392738" y="4416425"/>
              <a:ext cx="231775" cy="34925"/>
            </a:xfrm>
            <a:custGeom>
              <a:avLst/>
              <a:gdLst>
                <a:gd name="T0" fmla="*/ 46 w 48"/>
                <a:gd name="T1" fmla="*/ 4 h 7"/>
                <a:gd name="T2" fmla="*/ 2 w 48"/>
                <a:gd name="T3" fmla="*/ 0 h 7"/>
                <a:gd name="T4" fmla="*/ 2 w 48"/>
                <a:gd name="T5" fmla="*/ 3 h 7"/>
                <a:gd name="T6" fmla="*/ 45 w 48"/>
                <a:gd name="T7" fmla="*/ 7 h 7"/>
                <a:gd name="T8" fmla="*/ 46 w 4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">
                  <a:moveTo>
                    <a:pt x="46" y="4"/>
                  </a:moveTo>
                  <a:cubicBezTo>
                    <a:pt x="31" y="1"/>
                    <a:pt x="17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ubicBezTo>
                    <a:pt x="16" y="3"/>
                    <a:pt x="31" y="5"/>
                    <a:pt x="45" y="7"/>
                  </a:cubicBezTo>
                  <a:cubicBezTo>
                    <a:pt x="47" y="7"/>
                    <a:pt x="48" y="4"/>
                    <a:pt x="46" y="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25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421313" y="4460875"/>
              <a:ext cx="265113" cy="111125"/>
            </a:xfrm>
            <a:custGeom>
              <a:avLst/>
              <a:gdLst>
                <a:gd name="T0" fmla="*/ 54 w 55"/>
                <a:gd name="T1" fmla="*/ 20 h 23"/>
                <a:gd name="T2" fmla="*/ 54 w 55"/>
                <a:gd name="T3" fmla="*/ 19 h 23"/>
                <a:gd name="T4" fmla="*/ 53 w 55"/>
                <a:gd name="T5" fmla="*/ 17 h 23"/>
                <a:gd name="T6" fmla="*/ 46 w 55"/>
                <a:gd name="T7" fmla="*/ 4 h 23"/>
                <a:gd name="T8" fmla="*/ 30 w 55"/>
                <a:gd name="T9" fmla="*/ 1 h 23"/>
                <a:gd name="T10" fmla="*/ 29 w 55"/>
                <a:gd name="T11" fmla="*/ 2 h 23"/>
                <a:gd name="T12" fmla="*/ 29 w 55"/>
                <a:gd name="T13" fmla="*/ 2 h 23"/>
                <a:gd name="T14" fmla="*/ 26 w 55"/>
                <a:gd name="T15" fmla="*/ 2 h 23"/>
                <a:gd name="T16" fmla="*/ 26 w 55"/>
                <a:gd name="T17" fmla="*/ 2 h 23"/>
                <a:gd name="T18" fmla="*/ 26 w 55"/>
                <a:gd name="T19" fmla="*/ 2 h 23"/>
                <a:gd name="T20" fmla="*/ 26 w 55"/>
                <a:gd name="T21" fmla="*/ 2 h 23"/>
                <a:gd name="T22" fmla="*/ 2 w 55"/>
                <a:gd name="T23" fmla="*/ 1 h 23"/>
                <a:gd name="T24" fmla="*/ 2 w 55"/>
                <a:gd name="T25" fmla="*/ 4 h 23"/>
                <a:gd name="T26" fmla="*/ 26 w 55"/>
                <a:gd name="T27" fmla="*/ 5 h 23"/>
                <a:gd name="T28" fmla="*/ 27 w 55"/>
                <a:gd name="T29" fmla="*/ 5 h 23"/>
                <a:gd name="T30" fmla="*/ 37 w 55"/>
                <a:gd name="T31" fmla="*/ 20 h 23"/>
                <a:gd name="T32" fmla="*/ 51 w 55"/>
                <a:gd name="T33" fmla="*/ 20 h 23"/>
                <a:gd name="T34" fmla="*/ 51 w 55"/>
                <a:gd name="T35" fmla="*/ 22 h 23"/>
                <a:gd name="T36" fmla="*/ 54 w 55"/>
                <a:gd name="T37" fmla="*/ 20 h 23"/>
                <a:gd name="T38" fmla="*/ 38 w 55"/>
                <a:gd name="T39" fmla="*/ 17 h 23"/>
                <a:gd name="T40" fmla="*/ 31 w 55"/>
                <a:gd name="T41" fmla="*/ 4 h 23"/>
                <a:gd name="T42" fmla="*/ 31 w 55"/>
                <a:gd name="T43" fmla="*/ 4 h 23"/>
                <a:gd name="T44" fmla="*/ 45 w 55"/>
                <a:gd name="T45" fmla="*/ 8 h 23"/>
                <a:gd name="T46" fmla="*/ 49 w 55"/>
                <a:gd name="T47" fmla="*/ 17 h 23"/>
                <a:gd name="T48" fmla="*/ 38 w 55"/>
                <a:gd name="T4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23">
                  <a:moveTo>
                    <a:pt x="54" y="20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4" y="18"/>
                    <a:pt x="53" y="17"/>
                    <a:pt x="53" y="17"/>
                  </a:cubicBezTo>
                  <a:cubicBezTo>
                    <a:pt x="51" y="12"/>
                    <a:pt x="49" y="8"/>
                    <a:pt x="46" y="4"/>
                  </a:cubicBezTo>
                  <a:cubicBezTo>
                    <a:pt x="42" y="0"/>
                    <a:pt x="36" y="0"/>
                    <a:pt x="30" y="1"/>
                  </a:cubicBezTo>
                  <a:cubicBezTo>
                    <a:pt x="30" y="1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7" y="1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18" y="2"/>
                    <a:pt x="10" y="1"/>
                    <a:pt x="2" y="1"/>
                  </a:cubicBezTo>
                  <a:cubicBezTo>
                    <a:pt x="0" y="1"/>
                    <a:pt x="0" y="4"/>
                    <a:pt x="2" y="4"/>
                  </a:cubicBezTo>
                  <a:cubicBezTo>
                    <a:pt x="10" y="5"/>
                    <a:pt x="18" y="5"/>
                    <a:pt x="26" y="5"/>
                  </a:cubicBezTo>
                  <a:cubicBezTo>
                    <a:pt x="26" y="5"/>
                    <a:pt x="27" y="5"/>
                    <a:pt x="27" y="5"/>
                  </a:cubicBezTo>
                  <a:cubicBezTo>
                    <a:pt x="30" y="10"/>
                    <a:pt x="32" y="15"/>
                    <a:pt x="37" y="20"/>
                  </a:cubicBezTo>
                  <a:cubicBezTo>
                    <a:pt x="41" y="23"/>
                    <a:pt x="46" y="21"/>
                    <a:pt x="51" y="20"/>
                  </a:cubicBezTo>
                  <a:cubicBezTo>
                    <a:pt x="51" y="21"/>
                    <a:pt x="51" y="21"/>
                    <a:pt x="51" y="22"/>
                  </a:cubicBezTo>
                  <a:cubicBezTo>
                    <a:pt x="52" y="23"/>
                    <a:pt x="55" y="22"/>
                    <a:pt x="54" y="20"/>
                  </a:cubicBezTo>
                  <a:close/>
                  <a:moveTo>
                    <a:pt x="38" y="17"/>
                  </a:moveTo>
                  <a:cubicBezTo>
                    <a:pt x="35" y="13"/>
                    <a:pt x="33" y="9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7" y="3"/>
                    <a:pt x="42" y="3"/>
                    <a:pt x="45" y="8"/>
                  </a:cubicBezTo>
                  <a:cubicBezTo>
                    <a:pt x="47" y="11"/>
                    <a:pt x="48" y="14"/>
                    <a:pt x="49" y="17"/>
                  </a:cubicBezTo>
                  <a:cubicBezTo>
                    <a:pt x="46" y="18"/>
                    <a:pt x="41" y="19"/>
                    <a:pt x="38" y="17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26"/>
            <p:cNvSpPr/>
            <p:nvPr>
              <p:custDataLst>
                <p:tags r:id="rId65"/>
              </p:custDataLst>
            </p:nvPr>
          </p:nvSpPr>
          <p:spPr bwMode="auto">
            <a:xfrm>
              <a:off x="5445126" y="4503738"/>
              <a:ext cx="125413" cy="34925"/>
            </a:xfrm>
            <a:custGeom>
              <a:avLst/>
              <a:gdLst>
                <a:gd name="T0" fmla="*/ 24 w 26"/>
                <a:gd name="T1" fmla="*/ 3 h 7"/>
                <a:gd name="T2" fmla="*/ 2 w 26"/>
                <a:gd name="T3" fmla="*/ 2 h 7"/>
                <a:gd name="T4" fmla="*/ 3 w 26"/>
                <a:gd name="T5" fmla="*/ 5 h 7"/>
                <a:gd name="T6" fmla="*/ 23 w 26"/>
                <a:gd name="T7" fmla="*/ 6 h 7"/>
                <a:gd name="T8" fmla="*/ 24 w 26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">
                  <a:moveTo>
                    <a:pt x="24" y="3"/>
                  </a:moveTo>
                  <a:cubicBezTo>
                    <a:pt x="17" y="0"/>
                    <a:pt x="9" y="0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ubicBezTo>
                    <a:pt x="9" y="4"/>
                    <a:pt x="16" y="4"/>
                    <a:pt x="23" y="6"/>
                  </a:cubicBezTo>
                  <a:cubicBezTo>
                    <a:pt x="25" y="7"/>
                    <a:pt x="26" y="4"/>
                    <a:pt x="24" y="3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27"/>
            <p:cNvSpPr/>
            <p:nvPr>
              <p:custDataLst>
                <p:tags r:id="rId66"/>
              </p:custDataLst>
            </p:nvPr>
          </p:nvSpPr>
          <p:spPr bwMode="auto">
            <a:xfrm>
              <a:off x="5480051" y="4552950"/>
              <a:ext cx="85725" cy="14288"/>
            </a:xfrm>
            <a:custGeom>
              <a:avLst/>
              <a:gdLst>
                <a:gd name="T0" fmla="*/ 16 w 18"/>
                <a:gd name="T1" fmla="*/ 0 h 3"/>
                <a:gd name="T2" fmla="*/ 2 w 18"/>
                <a:gd name="T3" fmla="*/ 0 h 3"/>
                <a:gd name="T4" fmla="*/ 2 w 18"/>
                <a:gd name="T5" fmla="*/ 3 h 3"/>
                <a:gd name="T6" fmla="*/ 16 w 18"/>
                <a:gd name="T7" fmla="*/ 3 h 3"/>
                <a:gd name="T8" fmla="*/ 16 w 1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3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72" name="直接连接符 71"/>
          <p:cNvCxnSpPr/>
          <p:nvPr>
            <p:custDataLst>
              <p:tags r:id="rId67"/>
            </p:custDataLst>
          </p:nvPr>
        </p:nvCxnSpPr>
        <p:spPr>
          <a:xfrm>
            <a:off x="1464501" y="3397477"/>
            <a:ext cx="567841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>
            <p:custDataLst>
              <p:tags r:id="rId68"/>
            </p:custDataLst>
          </p:nvPr>
        </p:nvGrpSpPr>
        <p:grpSpPr>
          <a:xfrm>
            <a:off x="609423" y="3170908"/>
            <a:ext cx="463550" cy="1073150"/>
            <a:chOff x="4184651" y="4262438"/>
            <a:chExt cx="463550" cy="1073150"/>
          </a:xfrm>
        </p:grpSpPr>
        <p:sp>
          <p:nvSpPr>
            <p:cNvPr id="75" name="Freeform 22"/>
            <p:cNvSpPr/>
            <p:nvPr>
              <p:custDataLst>
                <p:tags r:id="rId69"/>
              </p:custDataLst>
            </p:nvPr>
          </p:nvSpPr>
          <p:spPr bwMode="auto">
            <a:xfrm>
              <a:off x="4210051" y="4633913"/>
              <a:ext cx="274638" cy="663575"/>
            </a:xfrm>
            <a:custGeom>
              <a:avLst/>
              <a:gdLst>
                <a:gd name="T0" fmla="*/ 48 w 57"/>
                <a:gd name="T1" fmla="*/ 4 h 137"/>
                <a:gd name="T2" fmla="*/ 36 w 57"/>
                <a:gd name="T3" fmla="*/ 20 h 137"/>
                <a:gd name="T4" fmla="*/ 17 w 57"/>
                <a:gd name="T5" fmla="*/ 59 h 137"/>
                <a:gd name="T6" fmla="*/ 1 w 57"/>
                <a:gd name="T7" fmla="*/ 130 h 137"/>
                <a:gd name="T8" fmla="*/ 9 w 57"/>
                <a:gd name="T9" fmla="*/ 132 h 137"/>
                <a:gd name="T10" fmla="*/ 12 w 57"/>
                <a:gd name="T11" fmla="*/ 121 h 137"/>
                <a:gd name="T12" fmla="*/ 16 w 57"/>
                <a:gd name="T13" fmla="*/ 118 h 137"/>
                <a:gd name="T14" fmla="*/ 18 w 57"/>
                <a:gd name="T15" fmla="*/ 102 h 137"/>
                <a:gd name="T16" fmla="*/ 52 w 57"/>
                <a:gd name="T17" fmla="*/ 15 h 137"/>
                <a:gd name="T18" fmla="*/ 53 w 57"/>
                <a:gd name="T19" fmla="*/ 11 h 137"/>
                <a:gd name="T20" fmla="*/ 54 w 57"/>
                <a:gd name="T21" fmla="*/ 10 h 137"/>
                <a:gd name="T22" fmla="*/ 48 w 57"/>
                <a:gd name="T23" fmla="*/ 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37">
                  <a:moveTo>
                    <a:pt x="48" y="4"/>
                  </a:moveTo>
                  <a:cubicBezTo>
                    <a:pt x="44" y="9"/>
                    <a:pt x="40" y="14"/>
                    <a:pt x="36" y="20"/>
                  </a:cubicBezTo>
                  <a:cubicBezTo>
                    <a:pt x="26" y="31"/>
                    <a:pt x="21" y="45"/>
                    <a:pt x="17" y="59"/>
                  </a:cubicBezTo>
                  <a:cubicBezTo>
                    <a:pt x="9" y="82"/>
                    <a:pt x="4" y="107"/>
                    <a:pt x="1" y="130"/>
                  </a:cubicBezTo>
                  <a:cubicBezTo>
                    <a:pt x="0" y="135"/>
                    <a:pt x="7" y="137"/>
                    <a:pt x="9" y="132"/>
                  </a:cubicBezTo>
                  <a:cubicBezTo>
                    <a:pt x="10" y="128"/>
                    <a:pt x="11" y="125"/>
                    <a:pt x="12" y="121"/>
                  </a:cubicBezTo>
                  <a:cubicBezTo>
                    <a:pt x="14" y="121"/>
                    <a:pt x="16" y="120"/>
                    <a:pt x="16" y="118"/>
                  </a:cubicBezTo>
                  <a:cubicBezTo>
                    <a:pt x="17" y="113"/>
                    <a:pt x="17" y="107"/>
                    <a:pt x="18" y="102"/>
                  </a:cubicBezTo>
                  <a:cubicBezTo>
                    <a:pt x="26" y="71"/>
                    <a:pt x="34" y="41"/>
                    <a:pt x="52" y="15"/>
                  </a:cubicBezTo>
                  <a:cubicBezTo>
                    <a:pt x="53" y="14"/>
                    <a:pt x="53" y="12"/>
                    <a:pt x="53" y="11"/>
                  </a:cubicBezTo>
                  <a:cubicBezTo>
                    <a:pt x="53" y="11"/>
                    <a:pt x="53" y="10"/>
                    <a:pt x="54" y="10"/>
                  </a:cubicBezTo>
                  <a:cubicBezTo>
                    <a:pt x="57" y="6"/>
                    <a:pt x="52" y="0"/>
                    <a:pt x="48" y="4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3"/>
            <p:cNvSpPr/>
            <p:nvPr>
              <p:custDataLst>
                <p:tags r:id="rId70"/>
              </p:custDataLst>
            </p:nvPr>
          </p:nvSpPr>
          <p:spPr bwMode="auto">
            <a:xfrm>
              <a:off x="4456113" y="4368800"/>
              <a:ext cx="173038" cy="231775"/>
            </a:xfrm>
            <a:custGeom>
              <a:avLst/>
              <a:gdLst>
                <a:gd name="T0" fmla="*/ 34 w 36"/>
                <a:gd name="T1" fmla="*/ 4 h 48"/>
                <a:gd name="T2" fmla="*/ 29 w 36"/>
                <a:gd name="T3" fmla="*/ 1 h 48"/>
                <a:gd name="T4" fmla="*/ 23 w 36"/>
                <a:gd name="T5" fmla="*/ 1 h 48"/>
                <a:gd name="T6" fmla="*/ 18 w 36"/>
                <a:gd name="T7" fmla="*/ 9 h 48"/>
                <a:gd name="T8" fmla="*/ 1 w 36"/>
                <a:gd name="T9" fmla="*/ 33 h 48"/>
                <a:gd name="T10" fmla="*/ 4 w 36"/>
                <a:gd name="T11" fmla="*/ 36 h 48"/>
                <a:gd name="T12" fmla="*/ 8 w 36"/>
                <a:gd name="T13" fmla="*/ 37 h 48"/>
                <a:gd name="T14" fmla="*/ 10 w 36"/>
                <a:gd name="T15" fmla="*/ 39 h 48"/>
                <a:gd name="T16" fmla="*/ 13 w 36"/>
                <a:gd name="T17" fmla="*/ 41 h 48"/>
                <a:gd name="T18" fmla="*/ 14 w 36"/>
                <a:gd name="T19" fmla="*/ 42 h 48"/>
                <a:gd name="T20" fmla="*/ 18 w 36"/>
                <a:gd name="T21" fmla="*/ 44 h 48"/>
                <a:gd name="T22" fmla="*/ 18 w 36"/>
                <a:gd name="T23" fmla="*/ 44 h 48"/>
                <a:gd name="T24" fmla="*/ 25 w 36"/>
                <a:gd name="T25" fmla="*/ 45 h 48"/>
                <a:gd name="T26" fmla="*/ 28 w 36"/>
                <a:gd name="T27" fmla="*/ 40 h 48"/>
                <a:gd name="T28" fmla="*/ 28 w 36"/>
                <a:gd name="T29" fmla="*/ 40 h 48"/>
                <a:gd name="T30" fmla="*/ 31 w 36"/>
                <a:gd name="T31" fmla="*/ 37 h 48"/>
                <a:gd name="T32" fmla="*/ 34 w 36"/>
                <a:gd name="T33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8">
                  <a:moveTo>
                    <a:pt x="34" y="4"/>
                  </a:moveTo>
                  <a:cubicBezTo>
                    <a:pt x="33" y="1"/>
                    <a:pt x="31" y="1"/>
                    <a:pt x="29" y="1"/>
                  </a:cubicBezTo>
                  <a:cubicBezTo>
                    <a:pt x="27" y="0"/>
                    <a:pt x="25" y="0"/>
                    <a:pt x="23" y="1"/>
                  </a:cubicBezTo>
                  <a:cubicBezTo>
                    <a:pt x="21" y="3"/>
                    <a:pt x="19" y="6"/>
                    <a:pt x="18" y="9"/>
                  </a:cubicBezTo>
                  <a:cubicBezTo>
                    <a:pt x="7" y="12"/>
                    <a:pt x="0" y="22"/>
                    <a:pt x="1" y="33"/>
                  </a:cubicBezTo>
                  <a:cubicBezTo>
                    <a:pt x="1" y="34"/>
                    <a:pt x="2" y="35"/>
                    <a:pt x="4" y="36"/>
                  </a:cubicBezTo>
                  <a:cubicBezTo>
                    <a:pt x="5" y="37"/>
                    <a:pt x="6" y="38"/>
                    <a:pt x="8" y="37"/>
                  </a:cubicBezTo>
                  <a:cubicBezTo>
                    <a:pt x="9" y="38"/>
                    <a:pt x="9" y="38"/>
                    <a:pt x="10" y="39"/>
                  </a:cubicBezTo>
                  <a:cubicBezTo>
                    <a:pt x="10" y="40"/>
                    <a:pt x="12" y="41"/>
                    <a:pt x="13" y="41"/>
                  </a:cubicBezTo>
                  <a:cubicBezTo>
                    <a:pt x="13" y="41"/>
                    <a:pt x="13" y="42"/>
                    <a:pt x="14" y="42"/>
                  </a:cubicBezTo>
                  <a:cubicBezTo>
                    <a:pt x="14" y="44"/>
                    <a:pt x="16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9" y="47"/>
                    <a:pt x="24" y="48"/>
                    <a:pt x="25" y="45"/>
                  </a:cubicBezTo>
                  <a:cubicBezTo>
                    <a:pt x="26" y="43"/>
                    <a:pt x="27" y="42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9" y="39"/>
                    <a:pt x="30" y="39"/>
                    <a:pt x="31" y="37"/>
                  </a:cubicBezTo>
                  <a:cubicBezTo>
                    <a:pt x="35" y="26"/>
                    <a:pt x="36" y="15"/>
                    <a:pt x="34" y="4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7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4184651" y="4262438"/>
              <a:ext cx="463550" cy="1073150"/>
            </a:xfrm>
            <a:custGeom>
              <a:avLst/>
              <a:gdLst>
                <a:gd name="T0" fmla="*/ 94 w 96"/>
                <a:gd name="T1" fmla="*/ 11 h 222"/>
                <a:gd name="T2" fmla="*/ 94 w 96"/>
                <a:gd name="T3" fmla="*/ 9 h 222"/>
                <a:gd name="T4" fmla="*/ 94 w 96"/>
                <a:gd name="T5" fmla="*/ 8 h 222"/>
                <a:gd name="T6" fmla="*/ 92 w 96"/>
                <a:gd name="T7" fmla="*/ 1 h 222"/>
                <a:gd name="T8" fmla="*/ 89 w 96"/>
                <a:gd name="T9" fmla="*/ 0 h 222"/>
                <a:gd name="T10" fmla="*/ 87 w 96"/>
                <a:gd name="T11" fmla="*/ 1 h 222"/>
                <a:gd name="T12" fmla="*/ 86 w 96"/>
                <a:gd name="T13" fmla="*/ 4 h 222"/>
                <a:gd name="T14" fmla="*/ 88 w 96"/>
                <a:gd name="T15" fmla="*/ 14 h 222"/>
                <a:gd name="T16" fmla="*/ 79 w 96"/>
                <a:gd name="T17" fmla="*/ 22 h 222"/>
                <a:gd name="T18" fmla="*/ 60 w 96"/>
                <a:gd name="T19" fmla="*/ 38 h 222"/>
                <a:gd name="T20" fmla="*/ 60 w 96"/>
                <a:gd name="T21" fmla="*/ 64 h 222"/>
                <a:gd name="T22" fmla="*/ 52 w 96"/>
                <a:gd name="T23" fmla="*/ 77 h 222"/>
                <a:gd name="T24" fmla="*/ 52 w 96"/>
                <a:gd name="T25" fmla="*/ 79 h 222"/>
                <a:gd name="T26" fmla="*/ 0 w 96"/>
                <a:gd name="T27" fmla="*/ 219 h 222"/>
                <a:gd name="T28" fmla="*/ 3 w 96"/>
                <a:gd name="T29" fmla="*/ 221 h 222"/>
                <a:gd name="T30" fmla="*/ 47 w 96"/>
                <a:gd name="T31" fmla="*/ 161 h 222"/>
                <a:gd name="T32" fmla="*/ 71 w 96"/>
                <a:gd name="T33" fmla="*/ 83 h 222"/>
                <a:gd name="T34" fmla="*/ 71 w 96"/>
                <a:gd name="T35" fmla="*/ 82 h 222"/>
                <a:gd name="T36" fmla="*/ 73 w 96"/>
                <a:gd name="T37" fmla="*/ 71 h 222"/>
                <a:gd name="T38" fmla="*/ 73 w 96"/>
                <a:gd name="T39" fmla="*/ 71 h 222"/>
                <a:gd name="T40" fmla="*/ 78 w 96"/>
                <a:gd name="T41" fmla="*/ 72 h 222"/>
                <a:gd name="T42" fmla="*/ 79 w 96"/>
                <a:gd name="T43" fmla="*/ 72 h 222"/>
                <a:gd name="T44" fmla="*/ 87 w 96"/>
                <a:gd name="T45" fmla="*/ 68 h 222"/>
                <a:gd name="T46" fmla="*/ 94 w 96"/>
                <a:gd name="T47" fmla="*/ 38 h 222"/>
                <a:gd name="T48" fmla="*/ 94 w 96"/>
                <a:gd name="T49" fmla="*/ 11 h 222"/>
                <a:gd name="T50" fmla="*/ 90 w 96"/>
                <a:gd name="T51" fmla="*/ 25 h 222"/>
                <a:gd name="T52" fmla="*/ 90 w 96"/>
                <a:gd name="T53" fmla="*/ 34 h 222"/>
                <a:gd name="T54" fmla="*/ 90 w 96"/>
                <a:gd name="T55" fmla="*/ 41 h 222"/>
                <a:gd name="T56" fmla="*/ 83 w 96"/>
                <a:gd name="T57" fmla="*/ 66 h 222"/>
                <a:gd name="T58" fmla="*/ 79 w 96"/>
                <a:gd name="T59" fmla="*/ 67 h 222"/>
                <a:gd name="T60" fmla="*/ 76 w 96"/>
                <a:gd name="T61" fmla="*/ 68 h 222"/>
                <a:gd name="T62" fmla="*/ 74 w 96"/>
                <a:gd name="T63" fmla="*/ 65 h 222"/>
                <a:gd name="T64" fmla="*/ 72 w 96"/>
                <a:gd name="T65" fmla="*/ 65 h 222"/>
                <a:gd name="T66" fmla="*/ 90 w 96"/>
                <a:gd name="T67" fmla="*/ 25 h 222"/>
                <a:gd name="T68" fmla="*/ 68 w 96"/>
                <a:gd name="T69" fmla="*/ 65 h 222"/>
                <a:gd name="T70" fmla="*/ 67 w 96"/>
                <a:gd name="T71" fmla="*/ 64 h 222"/>
                <a:gd name="T72" fmla="*/ 65 w 96"/>
                <a:gd name="T73" fmla="*/ 58 h 222"/>
                <a:gd name="T74" fmla="*/ 74 w 96"/>
                <a:gd name="T75" fmla="*/ 43 h 222"/>
                <a:gd name="T76" fmla="*/ 82 w 96"/>
                <a:gd name="T77" fmla="*/ 32 h 222"/>
                <a:gd name="T78" fmla="*/ 68 w 96"/>
                <a:gd name="T79" fmla="*/ 65 h 222"/>
                <a:gd name="T80" fmla="*/ 74 w 96"/>
                <a:gd name="T81" fmla="*/ 31 h 222"/>
                <a:gd name="T82" fmla="*/ 83 w 96"/>
                <a:gd name="T83" fmla="*/ 24 h 222"/>
                <a:gd name="T84" fmla="*/ 61 w 96"/>
                <a:gd name="T85" fmla="*/ 61 h 222"/>
                <a:gd name="T86" fmla="*/ 74 w 96"/>
                <a:gd name="T87" fmla="*/ 31 h 222"/>
                <a:gd name="T88" fmla="*/ 63 w 96"/>
                <a:gd name="T89" fmla="*/ 67 h 222"/>
                <a:gd name="T90" fmla="*/ 64 w 96"/>
                <a:gd name="T91" fmla="*/ 68 h 222"/>
                <a:gd name="T92" fmla="*/ 69 w 96"/>
                <a:gd name="T93" fmla="*/ 70 h 222"/>
                <a:gd name="T94" fmla="*/ 67 w 96"/>
                <a:gd name="T95" fmla="*/ 83 h 222"/>
                <a:gd name="T96" fmla="*/ 55 w 96"/>
                <a:gd name="T97" fmla="*/ 79 h 222"/>
                <a:gd name="T98" fmla="*/ 63 w 96"/>
                <a:gd name="T99" fmla="*/ 67 h 222"/>
                <a:gd name="T100" fmla="*/ 43 w 96"/>
                <a:gd name="T101" fmla="*/ 161 h 222"/>
                <a:gd name="T102" fmla="*/ 5 w 96"/>
                <a:gd name="T103" fmla="*/ 215 h 222"/>
                <a:gd name="T104" fmla="*/ 54 w 96"/>
                <a:gd name="T105" fmla="*/ 83 h 222"/>
                <a:gd name="T106" fmla="*/ 69 w 96"/>
                <a:gd name="T107" fmla="*/ 87 h 222"/>
                <a:gd name="T108" fmla="*/ 43 w 96"/>
                <a:gd name="T109" fmla="*/ 16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" h="222">
                  <a:moveTo>
                    <a:pt x="94" y="11"/>
                  </a:moveTo>
                  <a:cubicBezTo>
                    <a:pt x="94" y="11"/>
                    <a:pt x="95" y="10"/>
                    <a:pt x="94" y="9"/>
                  </a:cubicBezTo>
                  <a:cubicBezTo>
                    <a:pt x="94" y="9"/>
                    <a:pt x="94" y="8"/>
                    <a:pt x="94" y="8"/>
                  </a:cubicBezTo>
                  <a:cubicBezTo>
                    <a:pt x="93" y="6"/>
                    <a:pt x="93" y="3"/>
                    <a:pt x="92" y="1"/>
                  </a:cubicBezTo>
                  <a:cubicBezTo>
                    <a:pt x="91" y="0"/>
                    <a:pt x="90" y="0"/>
                    <a:pt x="89" y="0"/>
                  </a:cubicBezTo>
                  <a:cubicBezTo>
                    <a:pt x="88" y="0"/>
                    <a:pt x="87" y="0"/>
                    <a:pt x="87" y="1"/>
                  </a:cubicBezTo>
                  <a:cubicBezTo>
                    <a:pt x="86" y="2"/>
                    <a:pt x="85" y="3"/>
                    <a:pt x="86" y="4"/>
                  </a:cubicBezTo>
                  <a:cubicBezTo>
                    <a:pt x="87" y="6"/>
                    <a:pt x="88" y="10"/>
                    <a:pt x="88" y="14"/>
                  </a:cubicBezTo>
                  <a:cubicBezTo>
                    <a:pt x="86" y="17"/>
                    <a:pt x="81" y="20"/>
                    <a:pt x="79" y="22"/>
                  </a:cubicBezTo>
                  <a:cubicBezTo>
                    <a:pt x="73" y="27"/>
                    <a:pt x="66" y="32"/>
                    <a:pt x="60" y="38"/>
                  </a:cubicBezTo>
                  <a:cubicBezTo>
                    <a:pt x="51" y="47"/>
                    <a:pt x="50" y="57"/>
                    <a:pt x="60" y="64"/>
                  </a:cubicBezTo>
                  <a:cubicBezTo>
                    <a:pt x="58" y="69"/>
                    <a:pt x="55" y="73"/>
                    <a:pt x="52" y="77"/>
                  </a:cubicBezTo>
                  <a:cubicBezTo>
                    <a:pt x="51" y="78"/>
                    <a:pt x="51" y="79"/>
                    <a:pt x="52" y="79"/>
                  </a:cubicBezTo>
                  <a:cubicBezTo>
                    <a:pt x="15" y="116"/>
                    <a:pt x="11" y="170"/>
                    <a:pt x="0" y="219"/>
                  </a:cubicBezTo>
                  <a:cubicBezTo>
                    <a:pt x="0" y="220"/>
                    <a:pt x="2" y="222"/>
                    <a:pt x="3" y="221"/>
                  </a:cubicBezTo>
                  <a:cubicBezTo>
                    <a:pt x="25" y="209"/>
                    <a:pt x="36" y="182"/>
                    <a:pt x="47" y="161"/>
                  </a:cubicBezTo>
                  <a:cubicBezTo>
                    <a:pt x="60" y="136"/>
                    <a:pt x="81" y="112"/>
                    <a:pt x="71" y="83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2" y="78"/>
                    <a:pt x="72" y="75"/>
                    <a:pt x="73" y="71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5" y="72"/>
                    <a:pt x="76" y="72"/>
                    <a:pt x="78" y="72"/>
                  </a:cubicBezTo>
                  <a:cubicBezTo>
                    <a:pt x="78" y="72"/>
                    <a:pt x="79" y="72"/>
                    <a:pt x="79" y="72"/>
                  </a:cubicBezTo>
                  <a:cubicBezTo>
                    <a:pt x="82" y="72"/>
                    <a:pt x="85" y="71"/>
                    <a:pt x="87" y="68"/>
                  </a:cubicBezTo>
                  <a:cubicBezTo>
                    <a:pt x="94" y="63"/>
                    <a:pt x="95" y="50"/>
                    <a:pt x="94" y="38"/>
                  </a:cubicBezTo>
                  <a:cubicBezTo>
                    <a:pt x="95" y="29"/>
                    <a:pt x="96" y="20"/>
                    <a:pt x="94" y="11"/>
                  </a:cubicBezTo>
                  <a:close/>
                  <a:moveTo>
                    <a:pt x="90" y="25"/>
                  </a:moveTo>
                  <a:cubicBezTo>
                    <a:pt x="90" y="28"/>
                    <a:pt x="90" y="31"/>
                    <a:pt x="90" y="34"/>
                  </a:cubicBezTo>
                  <a:cubicBezTo>
                    <a:pt x="90" y="37"/>
                    <a:pt x="90" y="39"/>
                    <a:pt x="90" y="41"/>
                  </a:cubicBezTo>
                  <a:cubicBezTo>
                    <a:pt x="89" y="45"/>
                    <a:pt x="87" y="60"/>
                    <a:pt x="83" y="66"/>
                  </a:cubicBezTo>
                  <a:cubicBezTo>
                    <a:pt x="82" y="66"/>
                    <a:pt x="81" y="67"/>
                    <a:pt x="79" y="67"/>
                  </a:cubicBezTo>
                  <a:cubicBezTo>
                    <a:pt x="78" y="67"/>
                    <a:pt x="77" y="68"/>
                    <a:pt x="76" y="68"/>
                  </a:cubicBezTo>
                  <a:cubicBezTo>
                    <a:pt x="75" y="67"/>
                    <a:pt x="75" y="66"/>
                    <a:pt x="74" y="65"/>
                  </a:cubicBezTo>
                  <a:cubicBezTo>
                    <a:pt x="73" y="65"/>
                    <a:pt x="72" y="65"/>
                    <a:pt x="72" y="65"/>
                  </a:cubicBezTo>
                  <a:cubicBezTo>
                    <a:pt x="73" y="50"/>
                    <a:pt x="85" y="38"/>
                    <a:pt x="90" y="25"/>
                  </a:cubicBezTo>
                  <a:close/>
                  <a:moveTo>
                    <a:pt x="68" y="65"/>
                  </a:moveTo>
                  <a:cubicBezTo>
                    <a:pt x="68" y="65"/>
                    <a:pt x="67" y="64"/>
                    <a:pt x="67" y="64"/>
                  </a:cubicBezTo>
                  <a:cubicBezTo>
                    <a:pt x="65" y="63"/>
                    <a:pt x="65" y="61"/>
                    <a:pt x="65" y="58"/>
                  </a:cubicBezTo>
                  <a:cubicBezTo>
                    <a:pt x="67" y="52"/>
                    <a:pt x="70" y="47"/>
                    <a:pt x="74" y="43"/>
                  </a:cubicBezTo>
                  <a:cubicBezTo>
                    <a:pt x="76" y="40"/>
                    <a:pt x="79" y="36"/>
                    <a:pt x="82" y="32"/>
                  </a:cubicBezTo>
                  <a:cubicBezTo>
                    <a:pt x="77" y="43"/>
                    <a:pt x="69" y="53"/>
                    <a:pt x="68" y="65"/>
                  </a:cubicBezTo>
                  <a:close/>
                  <a:moveTo>
                    <a:pt x="74" y="31"/>
                  </a:moveTo>
                  <a:cubicBezTo>
                    <a:pt x="76" y="29"/>
                    <a:pt x="80" y="27"/>
                    <a:pt x="83" y="24"/>
                  </a:cubicBezTo>
                  <a:cubicBezTo>
                    <a:pt x="77" y="34"/>
                    <a:pt x="62" y="50"/>
                    <a:pt x="61" y="61"/>
                  </a:cubicBezTo>
                  <a:cubicBezTo>
                    <a:pt x="49" y="51"/>
                    <a:pt x="65" y="38"/>
                    <a:pt x="74" y="31"/>
                  </a:cubicBezTo>
                  <a:close/>
                  <a:moveTo>
                    <a:pt x="63" y="67"/>
                  </a:moveTo>
                  <a:cubicBezTo>
                    <a:pt x="63" y="67"/>
                    <a:pt x="64" y="68"/>
                    <a:pt x="64" y="68"/>
                  </a:cubicBezTo>
                  <a:cubicBezTo>
                    <a:pt x="65" y="69"/>
                    <a:pt x="67" y="69"/>
                    <a:pt x="69" y="70"/>
                  </a:cubicBezTo>
                  <a:cubicBezTo>
                    <a:pt x="69" y="74"/>
                    <a:pt x="68" y="79"/>
                    <a:pt x="67" y="83"/>
                  </a:cubicBezTo>
                  <a:cubicBezTo>
                    <a:pt x="62" y="82"/>
                    <a:pt x="58" y="81"/>
                    <a:pt x="55" y="79"/>
                  </a:cubicBezTo>
                  <a:cubicBezTo>
                    <a:pt x="58" y="76"/>
                    <a:pt x="61" y="72"/>
                    <a:pt x="63" y="67"/>
                  </a:cubicBezTo>
                  <a:close/>
                  <a:moveTo>
                    <a:pt x="43" y="161"/>
                  </a:moveTo>
                  <a:cubicBezTo>
                    <a:pt x="33" y="180"/>
                    <a:pt x="23" y="203"/>
                    <a:pt x="5" y="215"/>
                  </a:cubicBezTo>
                  <a:cubicBezTo>
                    <a:pt x="15" y="169"/>
                    <a:pt x="19" y="118"/>
                    <a:pt x="54" y="83"/>
                  </a:cubicBezTo>
                  <a:cubicBezTo>
                    <a:pt x="58" y="85"/>
                    <a:pt x="64" y="86"/>
                    <a:pt x="69" y="87"/>
                  </a:cubicBezTo>
                  <a:cubicBezTo>
                    <a:pt x="75" y="115"/>
                    <a:pt x="55" y="138"/>
                    <a:pt x="43" y="16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  <p:custDataLst>
              <p:tags r:id="rId72"/>
            </p:custDataLst>
          </p:nvPr>
        </p:nvSpPr>
        <p:spPr/>
        <p:txBody>
          <a:bodyPr/>
          <a:lstStyle/>
          <a:p>
            <a:r>
              <a:rPr lang="zh-CN" altLang="en-US"/>
              <a:t>世界的          落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73"/>
            </p:custDataLst>
          </p:nvPr>
        </p:nvSpPr>
        <p:spPr/>
        <p:txBody>
          <a:bodyPr/>
          <a:lstStyle/>
          <a:p>
            <a:r>
              <a:rPr lang="zh-CN" altLang="en-US" sz="2800"/>
              <a:t>走进人类聚居地，感受地理魅力</a:t>
            </a:r>
            <a:endParaRPr lang="zh-CN" altLang="en-US" sz="2800"/>
          </a:p>
        </p:txBody>
      </p:sp>
      <p:pic>
        <p:nvPicPr>
          <p:cNvPr id="71" name="图片 70" descr="聚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4064000" y="1174115"/>
            <a:ext cx="2057400" cy="2057400"/>
          </a:xfrm>
          <a:prstGeom prst="rect">
            <a:avLst/>
          </a:prstGeom>
        </p:spPr>
      </p:pic>
    </p:spTree>
    <p:custDataLst>
      <p:tags r:id="rId7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b="12243"/>
          <a:stretch>
            <a:fillRect/>
          </a:stretch>
        </p:blipFill>
        <p:spPr>
          <a:xfrm>
            <a:off x="3863340" y="1393825"/>
            <a:ext cx="4440555" cy="2922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对象 4"/>
          <p:cNvGraphicFramePr/>
          <p:nvPr/>
        </p:nvGraphicFramePr>
        <p:xfrm>
          <a:off x="167640" y="1014730"/>
          <a:ext cx="3639820" cy="333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2" imgW="5344795" imgH="4855210" progId="Paint.Picture">
                  <p:embed/>
                </p:oleObj>
              </mc:Choice>
              <mc:Fallback>
                <p:oleObj name="" r:id="rId2" imgW="5344795" imgH="485521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640" y="1014730"/>
                        <a:ext cx="3639820" cy="3335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357" y="367030"/>
            <a:ext cx="10852237" cy="441964"/>
          </a:xfrm>
        </p:spPr>
        <p:txBody>
          <a:bodyPr/>
          <a:lstStyle/>
          <a:p>
            <a:r>
              <a:rPr sz="3200" dirty="0"/>
              <a:t>观察几种聚落的分布形态，有何不同？</a:t>
            </a:r>
            <a:endParaRPr sz="3200" dirty="0"/>
          </a:p>
        </p:txBody>
      </p:sp>
      <p:sp>
        <p:nvSpPr>
          <p:cNvPr id="14" name="任意多边形 13"/>
          <p:cNvSpPr/>
          <p:nvPr/>
        </p:nvSpPr>
        <p:spPr>
          <a:xfrm>
            <a:off x="5768975" y="3459480"/>
            <a:ext cx="2534920" cy="857250"/>
          </a:xfrm>
          <a:custGeom>
            <a:avLst/>
            <a:gdLst>
              <a:gd name="connisteX0" fmla="*/ 3432810 w 3432810"/>
              <a:gd name="connsiteY0" fmla="*/ 500473 h 1147538"/>
              <a:gd name="connisteX1" fmla="*/ 3138805 w 3432810"/>
              <a:gd name="connsiteY1" fmla="*/ 372838 h 1147538"/>
              <a:gd name="connisteX2" fmla="*/ 2540000 w 3432810"/>
              <a:gd name="connsiteY2" fmla="*/ 167098 h 1147538"/>
              <a:gd name="connisteX3" fmla="*/ 2049780 w 3432810"/>
              <a:gd name="connsiteY3" fmla="*/ 59148 h 1147538"/>
              <a:gd name="connisteX4" fmla="*/ 1520190 w 3432810"/>
              <a:gd name="connsiteY4" fmla="*/ 93 h 1147538"/>
              <a:gd name="connisteX5" fmla="*/ 970915 w 3432810"/>
              <a:gd name="connsiteY5" fmla="*/ 68673 h 1147538"/>
              <a:gd name="connisteX6" fmla="*/ 441325 w 3432810"/>
              <a:gd name="connsiteY6" fmla="*/ 205833 h 1147538"/>
              <a:gd name="connisteX7" fmla="*/ 245110 w 3432810"/>
              <a:gd name="connsiteY7" fmla="*/ 490313 h 1147538"/>
              <a:gd name="connisteX8" fmla="*/ 245110 w 3432810"/>
              <a:gd name="connsiteY8" fmla="*/ 441418 h 1147538"/>
              <a:gd name="connisteX9" fmla="*/ 97790 w 3432810"/>
              <a:gd name="connsiteY9" fmla="*/ 657318 h 1147538"/>
              <a:gd name="connisteX10" fmla="*/ 19685 w 3432810"/>
              <a:gd name="connsiteY10" fmla="*/ 863058 h 1147538"/>
              <a:gd name="connisteX11" fmla="*/ 9525 w 3432810"/>
              <a:gd name="connsiteY11" fmla="*/ 1049748 h 1147538"/>
              <a:gd name="connisteX12" fmla="*/ 0 w 3432810"/>
              <a:gd name="connsiteY12" fmla="*/ 1147538 h 114753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3432810" h="1147539">
                <a:moveTo>
                  <a:pt x="3432810" y="500474"/>
                </a:moveTo>
                <a:cubicBezTo>
                  <a:pt x="3385820" y="478884"/>
                  <a:pt x="3317240" y="439514"/>
                  <a:pt x="3138805" y="372839"/>
                </a:cubicBezTo>
                <a:cubicBezTo>
                  <a:pt x="2960370" y="306164"/>
                  <a:pt x="2757805" y="229964"/>
                  <a:pt x="2540000" y="167099"/>
                </a:cubicBezTo>
                <a:cubicBezTo>
                  <a:pt x="2322195" y="104234"/>
                  <a:pt x="2253615" y="92804"/>
                  <a:pt x="2049780" y="59149"/>
                </a:cubicBezTo>
                <a:cubicBezTo>
                  <a:pt x="1845945" y="25494"/>
                  <a:pt x="1736090" y="-1811"/>
                  <a:pt x="1520190" y="94"/>
                </a:cubicBezTo>
                <a:cubicBezTo>
                  <a:pt x="1304290" y="1999"/>
                  <a:pt x="1186815" y="27399"/>
                  <a:pt x="970915" y="68674"/>
                </a:cubicBezTo>
                <a:cubicBezTo>
                  <a:pt x="755015" y="109949"/>
                  <a:pt x="586740" y="121379"/>
                  <a:pt x="441325" y="205834"/>
                </a:cubicBezTo>
                <a:cubicBezTo>
                  <a:pt x="295910" y="290289"/>
                  <a:pt x="284480" y="443324"/>
                  <a:pt x="245110" y="490314"/>
                </a:cubicBezTo>
                <a:cubicBezTo>
                  <a:pt x="205740" y="537304"/>
                  <a:pt x="274320" y="407764"/>
                  <a:pt x="245110" y="441419"/>
                </a:cubicBezTo>
                <a:cubicBezTo>
                  <a:pt x="215900" y="475074"/>
                  <a:pt x="142875" y="572864"/>
                  <a:pt x="97790" y="657319"/>
                </a:cubicBezTo>
                <a:cubicBezTo>
                  <a:pt x="52705" y="741774"/>
                  <a:pt x="37465" y="784319"/>
                  <a:pt x="19685" y="863059"/>
                </a:cubicBezTo>
                <a:cubicBezTo>
                  <a:pt x="1905" y="941799"/>
                  <a:pt x="13335" y="992599"/>
                  <a:pt x="9525" y="1049749"/>
                </a:cubicBezTo>
                <a:cubicBezTo>
                  <a:pt x="5715" y="1106899"/>
                  <a:pt x="1905" y="1131664"/>
                  <a:pt x="0" y="1147539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5226050" y="2215515"/>
            <a:ext cx="1714500" cy="535305"/>
          </a:xfrm>
          <a:custGeom>
            <a:avLst/>
            <a:gdLst>
              <a:gd name="connisteX0" fmla="*/ 929935 w 2288234"/>
              <a:gd name="connsiteY0" fmla="*/ 977907 h 995764"/>
              <a:gd name="connisteX1" fmla="*/ 1518580 w 2288234"/>
              <a:gd name="connsiteY1" fmla="*/ 987432 h 995764"/>
              <a:gd name="connisteX2" fmla="*/ 1792900 w 2288234"/>
              <a:gd name="connsiteY2" fmla="*/ 869957 h 995764"/>
              <a:gd name="connisteX3" fmla="*/ 2126910 w 2288234"/>
              <a:gd name="connsiteY3" fmla="*/ 614687 h 995764"/>
              <a:gd name="connisteX4" fmla="*/ 2283755 w 2288234"/>
              <a:gd name="connsiteY4" fmla="*/ 241942 h 995764"/>
              <a:gd name="connisteX5" fmla="*/ 2195490 w 2288234"/>
              <a:gd name="connsiteY5" fmla="*/ 124467 h 995764"/>
              <a:gd name="connisteX6" fmla="*/ 1851955 w 2288234"/>
              <a:gd name="connsiteY6" fmla="*/ 26042 h 995764"/>
              <a:gd name="connisteX7" fmla="*/ 1175045 w 2288234"/>
              <a:gd name="connsiteY7" fmla="*/ 6357 h 995764"/>
              <a:gd name="connisteX8" fmla="*/ 567350 w 2288234"/>
              <a:gd name="connsiteY8" fmla="*/ 95257 h 995764"/>
              <a:gd name="connisteX9" fmla="*/ 86655 w 2288234"/>
              <a:gd name="connsiteY9" fmla="*/ 369577 h 995764"/>
              <a:gd name="connisteX10" fmla="*/ 7915 w 2288234"/>
              <a:gd name="connsiteY10" fmla="*/ 644532 h 995764"/>
              <a:gd name="connisteX11" fmla="*/ 126025 w 2288234"/>
              <a:gd name="connsiteY11" fmla="*/ 751847 h 995764"/>
              <a:gd name="connisteX12" fmla="*/ 390820 w 2288234"/>
              <a:gd name="connsiteY12" fmla="*/ 859797 h 995764"/>
              <a:gd name="connisteX13" fmla="*/ 773090 w 2288234"/>
              <a:gd name="connsiteY13" fmla="*/ 918852 h 995764"/>
              <a:gd name="connisteX14" fmla="*/ 881040 w 2288234"/>
              <a:gd name="connsiteY14" fmla="*/ 948062 h 9957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2288235" h="995764">
                <a:moveTo>
                  <a:pt x="929936" y="977907"/>
                </a:moveTo>
                <a:cubicBezTo>
                  <a:pt x="1042331" y="982352"/>
                  <a:pt x="1345861" y="1009022"/>
                  <a:pt x="1518581" y="987432"/>
                </a:cubicBezTo>
                <a:cubicBezTo>
                  <a:pt x="1691301" y="965842"/>
                  <a:pt x="1670981" y="944252"/>
                  <a:pt x="1792901" y="869957"/>
                </a:cubicBezTo>
                <a:cubicBezTo>
                  <a:pt x="1914821" y="795662"/>
                  <a:pt x="2028486" y="740417"/>
                  <a:pt x="2126911" y="614687"/>
                </a:cubicBezTo>
                <a:cubicBezTo>
                  <a:pt x="2225336" y="488957"/>
                  <a:pt x="2269786" y="339732"/>
                  <a:pt x="2283756" y="241942"/>
                </a:cubicBezTo>
                <a:cubicBezTo>
                  <a:pt x="2297726" y="144152"/>
                  <a:pt x="2281851" y="167647"/>
                  <a:pt x="2195491" y="124467"/>
                </a:cubicBezTo>
                <a:cubicBezTo>
                  <a:pt x="2109131" y="81287"/>
                  <a:pt x="2055791" y="49537"/>
                  <a:pt x="1851956" y="26042"/>
                </a:cubicBezTo>
                <a:cubicBezTo>
                  <a:pt x="1648121" y="2547"/>
                  <a:pt x="1432221" y="-7613"/>
                  <a:pt x="1175046" y="6357"/>
                </a:cubicBezTo>
                <a:cubicBezTo>
                  <a:pt x="917871" y="20327"/>
                  <a:pt x="785156" y="22867"/>
                  <a:pt x="567351" y="95257"/>
                </a:cubicBezTo>
                <a:cubicBezTo>
                  <a:pt x="349546" y="167647"/>
                  <a:pt x="198416" y="259722"/>
                  <a:pt x="86656" y="369577"/>
                </a:cubicBezTo>
                <a:cubicBezTo>
                  <a:pt x="-25104" y="479432"/>
                  <a:pt x="296" y="568332"/>
                  <a:pt x="7916" y="644532"/>
                </a:cubicBezTo>
                <a:cubicBezTo>
                  <a:pt x="15536" y="720732"/>
                  <a:pt x="49191" y="708667"/>
                  <a:pt x="126026" y="751847"/>
                </a:cubicBezTo>
                <a:cubicBezTo>
                  <a:pt x="202861" y="795027"/>
                  <a:pt x="261281" y="826142"/>
                  <a:pt x="390821" y="859797"/>
                </a:cubicBezTo>
                <a:cubicBezTo>
                  <a:pt x="520361" y="893452"/>
                  <a:pt x="675301" y="901072"/>
                  <a:pt x="773091" y="918852"/>
                </a:cubicBezTo>
                <a:cubicBezTo>
                  <a:pt x="870881" y="936632"/>
                  <a:pt x="867071" y="943617"/>
                  <a:pt x="881041" y="948062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005955" y="2566670"/>
            <a:ext cx="1297940" cy="880110"/>
          </a:xfrm>
          <a:custGeom>
            <a:avLst/>
            <a:gdLst>
              <a:gd name="connisteX0" fmla="*/ 1717417 w 1717417"/>
              <a:gd name="connsiteY0" fmla="*/ 86955 h 1716810"/>
              <a:gd name="connisteX1" fmla="*/ 1393567 w 1717417"/>
              <a:gd name="connsiteY1" fmla="*/ 38060 h 1716810"/>
              <a:gd name="connisteX2" fmla="*/ 893187 w 1717417"/>
              <a:gd name="connsiteY2" fmla="*/ 18375 h 1716810"/>
              <a:gd name="connisteX3" fmla="*/ 608707 w 1717417"/>
              <a:gd name="connsiteY3" fmla="*/ 18375 h 1716810"/>
              <a:gd name="connisteX4" fmla="*/ 314702 w 1717417"/>
              <a:gd name="connsiteY4" fmla="*/ 214590 h 1716810"/>
              <a:gd name="connisteX5" fmla="*/ 79117 w 1717417"/>
              <a:gd name="connsiteY5" fmla="*/ 499070 h 1716810"/>
              <a:gd name="connisteX6" fmla="*/ 377 w 1717417"/>
              <a:gd name="connsiteY6" fmla="*/ 694650 h 1716810"/>
              <a:gd name="connisteX7" fmla="*/ 59432 w 1717417"/>
              <a:gd name="connsiteY7" fmla="*/ 969605 h 1716810"/>
              <a:gd name="connisteX8" fmla="*/ 187067 w 1717417"/>
              <a:gd name="connsiteY8" fmla="*/ 1126450 h 1716810"/>
              <a:gd name="connisteX9" fmla="*/ 579497 w 1717417"/>
              <a:gd name="connsiteY9" fmla="*/ 1351875 h 1716810"/>
              <a:gd name="connisteX10" fmla="*/ 1098927 w 1717417"/>
              <a:gd name="connsiteY10" fmla="*/ 1577935 h 1716810"/>
              <a:gd name="connisteX11" fmla="*/ 1570097 w 1717417"/>
              <a:gd name="connsiteY11" fmla="*/ 1704935 h 1716810"/>
              <a:gd name="connisteX12" fmla="*/ 1707257 w 1717417"/>
              <a:gd name="connsiteY12" fmla="*/ 1704935 h 1716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1717418" h="1716810">
                <a:moveTo>
                  <a:pt x="1717418" y="86956"/>
                </a:moveTo>
                <a:cubicBezTo>
                  <a:pt x="1662808" y="77431"/>
                  <a:pt x="1558668" y="52031"/>
                  <a:pt x="1393568" y="38061"/>
                </a:cubicBezTo>
                <a:cubicBezTo>
                  <a:pt x="1228468" y="24091"/>
                  <a:pt x="1050033" y="22186"/>
                  <a:pt x="893188" y="18376"/>
                </a:cubicBezTo>
                <a:cubicBezTo>
                  <a:pt x="736343" y="14566"/>
                  <a:pt x="724278" y="-20994"/>
                  <a:pt x="608708" y="18376"/>
                </a:cubicBezTo>
                <a:cubicBezTo>
                  <a:pt x="493138" y="57746"/>
                  <a:pt x="420748" y="118706"/>
                  <a:pt x="314703" y="214591"/>
                </a:cubicBezTo>
                <a:cubicBezTo>
                  <a:pt x="208658" y="310476"/>
                  <a:pt x="141983" y="403186"/>
                  <a:pt x="79118" y="499071"/>
                </a:cubicBezTo>
                <a:cubicBezTo>
                  <a:pt x="16253" y="594956"/>
                  <a:pt x="4188" y="600671"/>
                  <a:pt x="378" y="694651"/>
                </a:cubicBezTo>
                <a:cubicBezTo>
                  <a:pt x="-3432" y="788631"/>
                  <a:pt x="21968" y="883246"/>
                  <a:pt x="59433" y="969606"/>
                </a:cubicBezTo>
                <a:cubicBezTo>
                  <a:pt x="96898" y="1055966"/>
                  <a:pt x="82928" y="1050251"/>
                  <a:pt x="187068" y="1126451"/>
                </a:cubicBezTo>
                <a:cubicBezTo>
                  <a:pt x="291208" y="1202651"/>
                  <a:pt x="397253" y="1261706"/>
                  <a:pt x="579498" y="1351876"/>
                </a:cubicBezTo>
                <a:cubicBezTo>
                  <a:pt x="761743" y="1442046"/>
                  <a:pt x="900808" y="1507451"/>
                  <a:pt x="1098928" y="1577936"/>
                </a:cubicBezTo>
                <a:cubicBezTo>
                  <a:pt x="1297048" y="1648421"/>
                  <a:pt x="1448178" y="1679536"/>
                  <a:pt x="1570098" y="1704936"/>
                </a:cubicBezTo>
                <a:cubicBezTo>
                  <a:pt x="1692018" y="1730336"/>
                  <a:pt x="1689478" y="1707476"/>
                  <a:pt x="1707258" y="1704936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3754120" y="1863725"/>
            <a:ext cx="1583690" cy="421005"/>
          </a:xfrm>
          <a:custGeom>
            <a:avLst/>
            <a:gdLst>
              <a:gd name="connisteX0" fmla="*/ 1893202 w 1899962"/>
              <a:gd name="connsiteY0" fmla="*/ 254579 h 781001"/>
              <a:gd name="connisteX1" fmla="*/ 1853832 w 1899962"/>
              <a:gd name="connsiteY1" fmla="*/ 97734 h 781001"/>
              <a:gd name="connisteX2" fmla="*/ 1510932 w 1899962"/>
              <a:gd name="connsiteY2" fmla="*/ 58999 h 781001"/>
              <a:gd name="connisteX3" fmla="*/ 1000392 w 1899962"/>
              <a:gd name="connsiteY3" fmla="*/ 9469 h 781001"/>
              <a:gd name="connisteX4" fmla="*/ 421907 w 1899962"/>
              <a:gd name="connsiteY4" fmla="*/ 19629 h 781001"/>
              <a:gd name="connisteX5" fmla="*/ 117742 w 1899962"/>
              <a:gd name="connsiteY5" fmla="*/ 166314 h 781001"/>
              <a:gd name="connisteX6" fmla="*/ 267 w 1899962"/>
              <a:gd name="connsiteY6" fmla="*/ 342844 h 781001"/>
              <a:gd name="connisteX7" fmla="*/ 137427 w 1899962"/>
              <a:gd name="connsiteY7" fmla="*/ 520009 h 781001"/>
              <a:gd name="connisteX8" fmla="*/ 500647 w 1899962"/>
              <a:gd name="connsiteY8" fmla="*/ 657169 h 781001"/>
              <a:gd name="connisteX9" fmla="*/ 715912 w 1899962"/>
              <a:gd name="connsiteY9" fmla="*/ 754959 h 781001"/>
              <a:gd name="connisteX10" fmla="*/ 1187082 w 1899962"/>
              <a:gd name="connsiteY10" fmla="*/ 774644 h 781001"/>
              <a:gd name="connisteX11" fmla="*/ 1491247 w 1899962"/>
              <a:gd name="connsiteY11" fmla="*/ 686379 h 781001"/>
              <a:gd name="connisteX12" fmla="*/ 1756042 w 1899962"/>
              <a:gd name="connsiteY12" fmla="*/ 608274 h 781001"/>
              <a:gd name="connisteX13" fmla="*/ 1844307 w 1899962"/>
              <a:gd name="connsiteY13" fmla="*/ 480639 h 781001"/>
              <a:gd name="connisteX14" fmla="*/ 1883677 w 1899962"/>
              <a:gd name="connsiteY14" fmla="*/ 313634 h 781001"/>
              <a:gd name="connisteX15" fmla="*/ 1893202 w 1899962"/>
              <a:gd name="connsiteY15" fmla="*/ 254579 h 7810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899962" h="781002">
                <a:moveTo>
                  <a:pt x="1893202" y="254580"/>
                </a:moveTo>
                <a:cubicBezTo>
                  <a:pt x="1887487" y="211400"/>
                  <a:pt x="1930032" y="137105"/>
                  <a:pt x="1853832" y="97735"/>
                </a:cubicBezTo>
                <a:cubicBezTo>
                  <a:pt x="1777632" y="58365"/>
                  <a:pt x="1681747" y="76780"/>
                  <a:pt x="1510932" y="59000"/>
                </a:cubicBezTo>
                <a:cubicBezTo>
                  <a:pt x="1340117" y="41220"/>
                  <a:pt x="1218197" y="17090"/>
                  <a:pt x="1000392" y="9470"/>
                </a:cubicBezTo>
                <a:cubicBezTo>
                  <a:pt x="782587" y="1850"/>
                  <a:pt x="598437" y="-11485"/>
                  <a:pt x="421907" y="19630"/>
                </a:cubicBezTo>
                <a:cubicBezTo>
                  <a:pt x="245377" y="50745"/>
                  <a:pt x="202197" y="101545"/>
                  <a:pt x="117742" y="166315"/>
                </a:cubicBezTo>
                <a:cubicBezTo>
                  <a:pt x="33287" y="231085"/>
                  <a:pt x="-3543" y="272360"/>
                  <a:pt x="267" y="342845"/>
                </a:cubicBezTo>
                <a:cubicBezTo>
                  <a:pt x="4077" y="413330"/>
                  <a:pt x="37097" y="457145"/>
                  <a:pt x="137427" y="520010"/>
                </a:cubicBezTo>
                <a:cubicBezTo>
                  <a:pt x="237757" y="582875"/>
                  <a:pt x="385077" y="610180"/>
                  <a:pt x="500647" y="657170"/>
                </a:cubicBezTo>
                <a:cubicBezTo>
                  <a:pt x="616217" y="704160"/>
                  <a:pt x="578752" y="731465"/>
                  <a:pt x="715912" y="754960"/>
                </a:cubicBezTo>
                <a:cubicBezTo>
                  <a:pt x="853072" y="778455"/>
                  <a:pt x="1032142" y="788615"/>
                  <a:pt x="1187082" y="774645"/>
                </a:cubicBezTo>
                <a:cubicBezTo>
                  <a:pt x="1342022" y="760675"/>
                  <a:pt x="1377582" y="719400"/>
                  <a:pt x="1491247" y="686380"/>
                </a:cubicBezTo>
                <a:cubicBezTo>
                  <a:pt x="1604912" y="653360"/>
                  <a:pt x="1685557" y="649550"/>
                  <a:pt x="1756042" y="608275"/>
                </a:cubicBezTo>
                <a:cubicBezTo>
                  <a:pt x="1826527" y="567000"/>
                  <a:pt x="1818907" y="539695"/>
                  <a:pt x="1844307" y="480640"/>
                </a:cubicBezTo>
                <a:cubicBezTo>
                  <a:pt x="1869707" y="421585"/>
                  <a:pt x="1874152" y="358720"/>
                  <a:pt x="1883677" y="313635"/>
                </a:cubicBezTo>
                <a:cubicBezTo>
                  <a:pt x="1893202" y="268550"/>
                  <a:pt x="1898917" y="297760"/>
                  <a:pt x="1893202" y="254580"/>
                </a:cubicBez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/>
        </p:nvSpPr>
        <p:spPr>
          <a:xfrm>
            <a:off x="1151890" y="4545965"/>
            <a:ext cx="1662430" cy="509905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  <a:scene3d>
              <a:camera prst="orthographicFront"/>
              <a:lightRig rig="threePt" dir="t"/>
            </a:scene3d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条带状</a:t>
            </a:r>
            <a:endParaRPr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标题 1"/>
          <p:cNvSpPr>
            <a:spLocks noGrp="1"/>
          </p:cNvSpPr>
          <p:nvPr/>
        </p:nvSpPr>
        <p:spPr>
          <a:xfrm>
            <a:off x="5337810" y="4545965"/>
            <a:ext cx="1790065" cy="509905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  <a:scene3d>
              <a:camera prst="orthographicFront"/>
              <a:lightRig rig="threePt" dir="t"/>
            </a:scene3d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团块状</a:t>
            </a:r>
            <a:endParaRPr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5474970" y="1482090"/>
            <a:ext cx="1837055" cy="312420"/>
          </a:xfrm>
          <a:custGeom>
            <a:avLst/>
            <a:gdLst>
              <a:gd name="connisteX0" fmla="*/ 385837 w 2431544"/>
              <a:gd name="connsiteY0" fmla="*/ 78105 h 608582"/>
              <a:gd name="connisteX1" fmla="*/ 169937 w 2431544"/>
              <a:gd name="connsiteY1" fmla="*/ 166370 h 608582"/>
              <a:gd name="connisteX2" fmla="*/ 51827 w 2431544"/>
              <a:gd name="connsiteY2" fmla="*/ 333375 h 608582"/>
              <a:gd name="connisteX3" fmla="*/ 32142 w 2431544"/>
              <a:gd name="connsiteY3" fmla="*/ 421640 h 608582"/>
              <a:gd name="connisteX4" fmla="*/ 101357 w 2431544"/>
              <a:gd name="connsiteY4" fmla="*/ 549275 h 608582"/>
              <a:gd name="connisteX5" fmla="*/ 954162 w 2431544"/>
              <a:gd name="connsiteY5" fmla="*/ 607695 h 608582"/>
              <a:gd name="connisteX6" fmla="*/ 1454542 w 2431544"/>
              <a:gd name="connsiteY6" fmla="*/ 568325 h 608582"/>
              <a:gd name="connisteX7" fmla="*/ 2072397 w 2431544"/>
              <a:gd name="connsiteY7" fmla="*/ 431165 h 608582"/>
              <a:gd name="connisteX8" fmla="*/ 2396247 w 2431544"/>
              <a:gd name="connsiteY8" fmla="*/ 245110 h 608582"/>
              <a:gd name="connisteX9" fmla="*/ 2396247 w 2431544"/>
              <a:gd name="connsiteY9" fmla="*/ 97790 h 608582"/>
              <a:gd name="connisteX10" fmla="*/ 2268612 w 2431544"/>
              <a:gd name="connsiteY10" fmla="*/ 0 h 60858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2431545" h="608582">
                <a:moveTo>
                  <a:pt x="385837" y="78105"/>
                </a:moveTo>
                <a:cubicBezTo>
                  <a:pt x="345197" y="92710"/>
                  <a:pt x="236612" y="115570"/>
                  <a:pt x="169937" y="166370"/>
                </a:cubicBezTo>
                <a:cubicBezTo>
                  <a:pt x="103262" y="217170"/>
                  <a:pt x="79132" y="282575"/>
                  <a:pt x="51827" y="333375"/>
                </a:cubicBezTo>
                <a:cubicBezTo>
                  <a:pt x="24522" y="384175"/>
                  <a:pt x="21982" y="378460"/>
                  <a:pt x="32142" y="421640"/>
                </a:cubicBezTo>
                <a:cubicBezTo>
                  <a:pt x="42302" y="464820"/>
                  <a:pt x="-82793" y="511810"/>
                  <a:pt x="101357" y="549275"/>
                </a:cubicBezTo>
                <a:cubicBezTo>
                  <a:pt x="285507" y="586740"/>
                  <a:pt x="683652" y="603885"/>
                  <a:pt x="954162" y="607695"/>
                </a:cubicBezTo>
                <a:cubicBezTo>
                  <a:pt x="1224672" y="611505"/>
                  <a:pt x="1231022" y="603885"/>
                  <a:pt x="1454542" y="568325"/>
                </a:cubicBezTo>
                <a:cubicBezTo>
                  <a:pt x="1678062" y="532765"/>
                  <a:pt x="1883802" y="495935"/>
                  <a:pt x="2072397" y="431165"/>
                </a:cubicBezTo>
                <a:cubicBezTo>
                  <a:pt x="2260992" y="366395"/>
                  <a:pt x="2331477" y="311785"/>
                  <a:pt x="2396247" y="245110"/>
                </a:cubicBezTo>
                <a:cubicBezTo>
                  <a:pt x="2461017" y="178435"/>
                  <a:pt x="2421647" y="146685"/>
                  <a:pt x="2396247" y="97790"/>
                </a:cubicBezTo>
                <a:cubicBezTo>
                  <a:pt x="2370847" y="48895"/>
                  <a:pt x="2294012" y="16510"/>
                  <a:pt x="2268612" y="0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525905" y="2047240"/>
            <a:ext cx="2188210" cy="2303145"/>
          </a:xfrm>
          <a:custGeom>
            <a:avLst/>
            <a:gdLst>
              <a:gd name="connisteX0" fmla="*/ 2285577 w 3465330"/>
              <a:gd name="connsiteY0" fmla="*/ 7055 h 3510804"/>
              <a:gd name="connisteX1" fmla="*/ 1903307 w 3465330"/>
              <a:gd name="connsiteY1" fmla="*/ 7055 h 3510804"/>
              <a:gd name="connisteX2" fmla="*/ 1707092 w 3465330"/>
              <a:gd name="connsiteY2" fmla="*/ 55950 h 3510804"/>
              <a:gd name="connisteX3" fmla="*/ 1520402 w 3465330"/>
              <a:gd name="connsiteY3" fmla="*/ 212795 h 3510804"/>
              <a:gd name="connisteX4" fmla="*/ 1432137 w 3465330"/>
              <a:gd name="connsiteY4" fmla="*/ 379800 h 3510804"/>
              <a:gd name="connisteX5" fmla="*/ 1314662 w 3465330"/>
              <a:gd name="connsiteY5" fmla="*/ 438855 h 3510804"/>
              <a:gd name="connisteX6" fmla="*/ 1696932 w 3465330"/>
              <a:gd name="connsiteY6" fmla="*/ 565855 h 3510804"/>
              <a:gd name="connisteX7" fmla="*/ 1637877 w 3465330"/>
              <a:gd name="connsiteY7" fmla="*/ 713175 h 3510804"/>
              <a:gd name="connisteX8" fmla="*/ 1942042 w 3465330"/>
              <a:gd name="connsiteY8" fmla="*/ 899865 h 3510804"/>
              <a:gd name="connisteX9" fmla="*/ 2109047 w 3465330"/>
              <a:gd name="connsiteY9" fmla="*/ 1017340 h 3510804"/>
              <a:gd name="connisteX10" fmla="*/ 2109047 w 3465330"/>
              <a:gd name="connsiteY10" fmla="*/ 1144975 h 3510804"/>
              <a:gd name="connisteX11" fmla="*/ 2206837 w 3465330"/>
              <a:gd name="connsiteY11" fmla="*/ 1291660 h 3510804"/>
              <a:gd name="connisteX12" fmla="*/ 2344632 w 3465330"/>
              <a:gd name="connsiteY12" fmla="*/ 1409770 h 3510804"/>
              <a:gd name="connisteX13" fmla="*/ 2373842 w 3465330"/>
              <a:gd name="connsiteY13" fmla="*/ 1498035 h 3510804"/>
              <a:gd name="connisteX14" fmla="*/ 2314787 w 3465330"/>
              <a:gd name="connsiteY14" fmla="*/ 1576140 h 3510804"/>
              <a:gd name="connisteX15" fmla="*/ 2177627 w 3465330"/>
              <a:gd name="connsiteY15" fmla="*/ 1674565 h 3510804"/>
              <a:gd name="connisteX16" fmla="*/ 1903307 w 3465330"/>
              <a:gd name="connsiteY16" fmla="*/ 1762830 h 3510804"/>
              <a:gd name="connisteX17" fmla="*/ 1461347 w 3465330"/>
              <a:gd name="connsiteY17" fmla="*/ 1899990 h 3510804"/>
              <a:gd name="connisteX18" fmla="*/ 941917 w 3465330"/>
              <a:gd name="connsiteY18" fmla="*/ 2194630 h 3510804"/>
              <a:gd name="connisteX19" fmla="*/ 549487 w 3465330"/>
              <a:gd name="connsiteY19" fmla="*/ 2301945 h 3510804"/>
              <a:gd name="connisteX20" fmla="*/ 167217 w 3465330"/>
              <a:gd name="connsiteY20" fmla="*/ 2596585 h 3510804"/>
              <a:gd name="connisteX21" fmla="*/ 78317 w 3465330"/>
              <a:gd name="connsiteY21" fmla="*/ 2841695 h 3510804"/>
              <a:gd name="connisteX22" fmla="*/ 212 w 3465330"/>
              <a:gd name="connsiteY22" fmla="*/ 3165545 h 3510804"/>
              <a:gd name="connisteX23" fmla="*/ 78317 w 3465330"/>
              <a:gd name="connsiteY23" fmla="*/ 3371285 h 3510804"/>
              <a:gd name="connisteX24" fmla="*/ 432012 w 3465330"/>
              <a:gd name="connsiteY24" fmla="*/ 3508445 h 3510804"/>
              <a:gd name="connisteX25" fmla="*/ 765387 w 3465330"/>
              <a:gd name="connsiteY25" fmla="*/ 3283020 h 3510804"/>
              <a:gd name="connisteX26" fmla="*/ 1373082 w 3465330"/>
              <a:gd name="connsiteY26" fmla="*/ 2890590 h 3510804"/>
              <a:gd name="connisteX27" fmla="*/ 1745827 w 3465330"/>
              <a:gd name="connsiteY27" fmla="*/ 2665165 h 3510804"/>
              <a:gd name="connisteX28" fmla="*/ 2118572 w 3465330"/>
              <a:gd name="connsiteY28" fmla="*/ 2400370 h 3510804"/>
              <a:gd name="connisteX29" fmla="*/ 2383367 w 3465330"/>
              <a:gd name="connsiteY29" fmla="*/ 2223840 h 3510804"/>
              <a:gd name="connisteX30" fmla="*/ 2746587 w 3465330"/>
              <a:gd name="connsiteY30" fmla="*/ 2047310 h 3510804"/>
              <a:gd name="connisteX31" fmla="*/ 3207597 w 3465330"/>
              <a:gd name="connsiteY31" fmla="*/ 1733620 h 3510804"/>
              <a:gd name="connisteX32" fmla="*/ 3403812 w 3465330"/>
              <a:gd name="connsiteY32" fmla="*/ 1458665 h 3510804"/>
              <a:gd name="connisteX33" fmla="*/ 3462867 w 3465330"/>
              <a:gd name="connsiteY33" fmla="*/ 1203395 h 3510804"/>
              <a:gd name="connisteX34" fmla="*/ 3354917 w 3465330"/>
              <a:gd name="connsiteY34" fmla="*/ 977970 h 3510804"/>
              <a:gd name="connisteX35" fmla="*/ 3325072 w 3465330"/>
              <a:gd name="connsiteY35" fmla="*/ 948760 h 3510804"/>
              <a:gd name="connisteX36" fmla="*/ 3266652 w 3465330"/>
              <a:gd name="connsiteY36" fmla="*/ 713175 h 3510804"/>
              <a:gd name="connisteX37" fmla="*/ 3031067 w 3465330"/>
              <a:gd name="connsiteY37" fmla="*/ 497275 h 3510804"/>
              <a:gd name="connisteX38" fmla="*/ 2795482 w 3465330"/>
              <a:gd name="connsiteY38" fmla="*/ 271850 h 3510804"/>
              <a:gd name="connisteX39" fmla="*/ 2452582 w 3465330"/>
              <a:gd name="connsiteY39" fmla="*/ 85795 h 3510804"/>
              <a:gd name="connisteX40" fmla="*/ 2334472 w 3465330"/>
              <a:gd name="connsiteY40" fmla="*/ 7055 h 3510804"/>
              <a:gd name="connisteX41" fmla="*/ 2285577 w 3465330"/>
              <a:gd name="connsiteY41" fmla="*/ 7055 h 35108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</a:cxnLst>
            <a:rect l="l" t="t" r="r" b="b"/>
            <a:pathLst>
              <a:path w="3465330" h="3510804">
                <a:moveTo>
                  <a:pt x="2285578" y="7056"/>
                </a:moveTo>
                <a:cubicBezTo>
                  <a:pt x="2199218" y="7056"/>
                  <a:pt x="2018878" y="-2469"/>
                  <a:pt x="1903308" y="7056"/>
                </a:cubicBezTo>
                <a:cubicBezTo>
                  <a:pt x="1787738" y="16581"/>
                  <a:pt x="1783928" y="14676"/>
                  <a:pt x="1707093" y="55951"/>
                </a:cubicBezTo>
                <a:cubicBezTo>
                  <a:pt x="1630258" y="97226"/>
                  <a:pt x="1575648" y="148026"/>
                  <a:pt x="1520403" y="212796"/>
                </a:cubicBezTo>
                <a:cubicBezTo>
                  <a:pt x="1465158" y="277566"/>
                  <a:pt x="1473413" y="334716"/>
                  <a:pt x="1432138" y="379801"/>
                </a:cubicBezTo>
                <a:cubicBezTo>
                  <a:pt x="1390863" y="424886"/>
                  <a:pt x="1261958" y="401391"/>
                  <a:pt x="1314663" y="438856"/>
                </a:cubicBezTo>
                <a:cubicBezTo>
                  <a:pt x="1367368" y="476321"/>
                  <a:pt x="1632163" y="511246"/>
                  <a:pt x="1696933" y="565856"/>
                </a:cubicBezTo>
                <a:cubicBezTo>
                  <a:pt x="1761703" y="620466"/>
                  <a:pt x="1588983" y="646501"/>
                  <a:pt x="1637878" y="713176"/>
                </a:cubicBezTo>
                <a:cubicBezTo>
                  <a:pt x="1686773" y="779851"/>
                  <a:pt x="1848063" y="838906"/>
                  <a:pt x="1942043" y="899866"/>
                </a:cubicBezTo>
                <a:cubicBezTo>
                  <a:pt x="2036023" y="960826"/>
                  <a:pt x="2075393" y="968446"/>
                  <a:pt x="2109048" y="1017341"/>
                </a:cubicBezTo>
                <a:cubicBezTo>
                  <a:pt x="2142703" y="1066236"/>
                  <a:pt x="2089363" y="1090366"/>
                  <a:pt x="2109048" y="1144976"/>
                </a:cubicBezTo>
                <a:cubicBezTo>
                  <a:pt x="2128733" y="1199586"/>
                  <a:pt x="2159848" y="1238956"/>
                  <a:pt x="2206838" y="1291661"/>
                </a:cubicBezTo>
                <a:cubicBezTo>
                  <a:pt x="2253828" y="1344366"/>
                  <a:pt x="2310978" y="1368496"/>
                  <a:pt x="2344633" y="1409771"/>
                </a:cubicBezTo>
                <a:cubicBezTo>
                  <a:pt x="2378288" y="1451046"/>
                  <a:pt x="2379558" y="1465016"/>
                  <a:pt x="2373843" y="1498036"/>
                </a:cubicBezTo>
                <a:cubicBezTo>
                  <a:pt x="2368128" y="1531056"/>
                  <a:pt x="2354158" y="1540581"/>
                  <a:pt x="2314788" y="1576141"/>
                </a:cubicBezTo>
                <a:cubicBezTo>
                  <a:pt x="2275418" y="1611701"/>
                  <a:pt x="2260178" y="1637101"/>
                  <a:pt x="2177628" y="1674566"/>
                </a:cubicBezTo>
                <a:cubicBezTo>
                  <a:pt x="2095078" y="1712031"/>
                  <a:pt x="2046818" y="1717746"/>
                  <a:pt x="1903308" y="1762831"/>
                </a:cubicBezTo>
                <a:cubicBezTo>
                  <a:pt x="1759798" y="1807916"/>
                  <a:pt x="1653753" y="1813631"/>
                  <a:pt x="1461348" y="1899991"/>
                </a:cubicBezTo>
                <a:cubicBezTo>
                  <a:pt x="1268943" y="1986351"/>
                  <a:pt x="1124163" y="2113986"/>
                  <a:pt x="941918" y="2194631"/>
                </a:cubicBezTo>
                <a:cubicBezTo>
                  <a:pt x="759673" y="2275276"/>
                  <a:pt x="704428" y="2221301"/>
                  <a:pt x="549488" y="2301946"/>
                </a:cubicBezTo>
                <a:cubicBezTo>
                  <a:pt x="394548" y="2382591"/>
                  <a:pt x="261198" y="2488636"/>
                  <a:pt x="167218" y="2596586"/>
                </a:cubicBezTo>
                <a:cubicBezTo>
                  <a:pt x="73238" y="2704536"/>
                  <a:pt x="111973" y="2728031"/>
                  <a:pt x="78318" y="2841696"/>
                </a:cubicBezTo>
                <a:cubicBezTo>
                  <a:pt x="44663" y="2955361"/>
                  <a:pt x="213" y="3059501"/>
                  <a:pt x="213" y="3165546"/>
                </a:cubicBezTo>
                <a:cubicBezTo>
                  <a:pt x="213" y="3271591"/>
                  <a:pt x="-8042" y="3302706"/>
                  <a:pt x="78318" y="3371286"/>
                </a:cubicBezTo>
                <a:cubicBezTo>
                  <a:pt x="164678" y="3439866"/>
                  <a:pt x="294853" y="3526226"/>
                  <a:pt x="432013" y="3508446"/>
                </a:cubicBezTo>
                <a:cubicBezTo>
                  <a:pt x="569173" y="3490666"/>
                  <a:pt x="577428" y="3406846"/>
                  <a:pt x="765388" y="3283021"/>
                </a:cubicBezTo>
                <a:cubicBezTo>
                  <a:pt x="953348" y="3159196"/>
                  <a:pt x="1176868" y="3014416"/>
                  <a:pt x="1373083" y="2890591"/>
                </a:cubicBezTo>
                <a:cubicBezTo>
                  <a:pt x="1569298" y="2766766"/>
                  <a:pt x="1596603" y="2762956"/>
                  <a:pt x="1745828" y="2665166"/>
                </a:cubicBezTo>
                <a:cubicBezTo>
                  <a:pt x="1895053" y="2567376"/>
                  <a:pt x="1990938" y="2488636"/>
                  <a:pt x="2118573" y="2400371"/>
                </a:cubicBezTo>
                <a:cubicBezTo>
                  <a:pt x="2246208" y="2312106"/>
                  <a:pt x="2257638" y="2294326"/>
                  <a:pt x="2383368" y="2223841"/>
                </a:cubicBezTo>
                <a:cubicBezTo>
                  <a:pt x="2509098" y="2153356"/>
                  <a:pt x="2581488" y="2145101"/>
                  <a:pt x="2746588" y="2047311"/>
                </a:cubicBezTo>
                <a:cubicBezTo>
                  <a:pt x="2911688" y="1949521"/>
                  <a:pt x="3076153" y="1851096"/>
                  <a:pt x="3207598" y="1733621"/>
                </a:cubicBezTo>
                <a:cubicBezTo>
                  <a:pt x="3339043" y="1616146"/>
                  <a:pt x="3353013" y="1564711"/>
                  <a:pt x="3403813" y="1458666"/>
                </a:cubicBezTo>
                <a:cubicBezTo>
                  <a:pt x="3454613" y="1352621"/>
                  <a:pt x="3472393" y="1299281"/>
                  <a:pt x="3462868" y="1203396"/>
                </a:cubicBezTo>
                <a:cubicBezTo>
                  <a:pt x="3453343" y="1107511"/>
                  <a:pt x="3382223" y="1028771"/>
                  <a:pt x="3354918" y="977971"/>
                </a:cubicBezTo>
                <a:cubicBezTo>
                  <a:pt x="3327613" y="927171"/>
                  <a:pt x="3342853" y="1001466"/>
                  <a:pt x="3325073" y="948761"/>
                </a:cubicBezTo>
                <a:cubicBezTo>
                  <a:pt x="3307293" y="896056"/>
                  <a:pt x="3325708" y="803346"/>
                  <a:pt x="3266653" y="713176"/>
                </a:cubicBezTo>
                <a:cubicBezTo>
                  <a:pt x="3207598" y="623006"/>
                  <a:pt x="3125048" y="585541"/>
                  <a:pt x="3031068" y="497276"/>
                </a:cubicBezTo>
                <a:cubicBezTo>
                  <a:pt x="2937088" y="409011"/>
                  <a:pt x="2911053" y="354401"/>
                  <a:pt x="2795483" y="271851"/>
                </a:cubicBezTo>
                <a:cubicBezTo>
                  <a:pt x="2679913" y="189301"/>
                  <a:pt x="2544658" y="138501"/>
                  <a:pt x="2452583" y="85796"/>
                </a:cubicBezTo>
                <a:cubicBezTo>
                  <a:pt x="2360508" y="33091"/>
                  <a:pt x="2368128" y="22931"/>
                  <a:pt x="2334473" y="7056"/>
                </a:cubicBezTo>
                <a:cubicBezTo>
                  <a:pt x="2300818" y="-8819"/>
                  <a:pt x="2371938" y="7056"/>
                  <a:pt x="2285578" y="7056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480" y="1393190"/>
            <a:ext cx="3622040" cy="2923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9810750" y="4545965"/>
            <a:ext cx="1790065" cy="509905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  <a:scene3d>
              <a:camera prst="orthographicFront"/>
              <a:lightRig rig="threePt" dir="t"/>
            </a:scene3d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点状</a:t>
            </a:r>
            <a:endParaRPr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59690" y="5213350"/>
            <a:ext cx="4222115" cy="1037981"/>
          </a:xfrm>
          <a:prstGeom prst="rect">
            <a:avLst/>
          </a:prstGeom>
          <a:solidFill>
            <a:srgbClr val="F4F0E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200" dirty="0"/>
              <a:t>沿山谷、山麓、</a:t>
            </a:r>
            <a:r>
              <a:rPr sz="3200" dirty="0" smtClean="0"/>
              <a:t>河流或沿交通路线</a:t>
            </a:r>
            <a:r>
              <a:rPr lang="zh-CN" altLang="en-US" sz="3200" dirty="0" smtClean="0"/>
              <a:t>等</a:t>
            </a:r>
            <a:r>
              <a:rPr sz="3200" dirty="0" smtClean="0"/>
              <a:t>分布</a:t>
            </a:r>
            <a:endParaRPr sz="3200" dirty="0"/>
          </a:p>
        </p:txBody>
      </p:sp>
      <p:sp>
        <p:nvSpPr>
          <p:cNvPr id="12" name="标题 1"/>
          <p:cNvSpPr>
            <a:spLocks noGrp="1"/>
          </p:cNvSpPr>
          <p:nvPr/>
        </p:nvSpPr>
        <p:spPr>
          <a:xfrm>
            <a:off x="4886960" y="5291455"/>
            <a:ext cx="2593340" cy="509905"/>
          </a:xfrm>
          <a:prstGeom prst="rect">
            <a:avLst/>
          </a:prstGeom>
          <a:solidFill>
            <a:srgbClr val="F4F0E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200"/>
              <a:t>广阔的平原</a:t>
            </a:r>
            <a:endParaRPr sz="3200"/>
          </a:p>
        </p:txBody>
      </p:sp>
      <p:sp>
        <p:nvSpPr>
          <p:cNvPr id="13" name="标题 1"/>
          <p:cNvSpPr>
            <a:spLocks noGrp="1"/>
          </p:cNvSpPr>
          <p:nvPr/>
        </p:nvSpPr>
        <p:spPr>
          <a:xfrm>
            <a:off x="8917940" y="5291455"/>
            <a:ext cx="2831465" cy="509905"/>
          </a:xfrm>
          <a:prstGeom prst="rect">
            <a:avLst/>
          </a:prstGeom>
          <a:solidFill>
            <a:srgbClr val="F4F0E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200"/>
              <a:t>沙漠绿洲等地</a:t>
            </a:r>
            <a:endParaRPr sz="320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15" grpId="0" bldLvl="0" animBg="1"/>
      <p:bldP spid="16" grpId="0" bldLvl="0" animBg="1"/>
      <p:bldP spid="18" grpId="0" bldLvl="0" animBg="1"/>
      <p:bldP spid="19" grpId="0"/>
      <p:bldP spid="20" grpId="0"/>
      <p:bldP spid="4" grpId="0" bldLvl="0" animBg="1"/>
      <p:bldP spid="7" grpId="0" bldLvl="0" animBg="1"/>
      <p:bldP spid="9" grpId="0"/>
      <p:bldP spid="10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595" y="1270000"/>
            <a:ext cx="6242050" cy="441960"/>
          </a:xfrm>
        </p:spPr>
        <p:txBody>
          <a:bodyPr/>
          <a:lstStyle/>
          <a:p>
            <a:r>
              <a:rPr>
                <a:sym typeface="+mn-ea"/>
              </a:rPr>
              <a:t>读“加拿大主要城市和人口分布图”答题。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5110" y="1711960"/>
            <a:ext cx="10922635" cy="4569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/>
              <a:t>（1）加拿大的人口和城市集中分布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在__________(方位)。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（2）结合图中信息，分析导致上述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分布特点的最关键自然原因。（1分）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_______________________________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________________</a:t>
            </a:r>
            <a:r>
              <a:rPr lang="en-US" altLang="zh-CN" sz="2800"/>
              <a:t>_____________</a:t>
            </a:r>
            <a:r>
              <a:rPr lang="zh-CN" altLang="en-US" sz="2800"/>
              <a:t>__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（3）结合图中信息，加拿大聚落分布的形态大致呈___________状，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这也和__________（社会条件）有关。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245110" y="71755"/>
            <a:ext cx="409638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5400" b="1">
                <a:ln w="25400">
                  <a:gradFill>
                    <a:gsLst>
                      <a:gs pos="31000">
                        <a:srgbClr val="6D6E85"/>
                      </a:gs>
                      <a:gs pos="66000">
                        <a:srgbClr val="A2C6FF"/>
                      </a:gs>
                      <a:gs pos="45000">
                        <a:srgbClr val="97B8F2"/>
                      </a:gs>
                      <a:gs pos="11000">
                        <a:srgbClr val="ED7D31">
                          <a:lumMod val="20000"/>
                          <a:lumOff val="80000"/>
                        </a:srgbClr>
                      </a:gs>
                      <a:gs pos="100000">
                        <a:srgbClr val="7E6760"/>
                      </a:gs>
                      <a:gs pos="91000">
                        <a:schemeClr val="bg1">
                          <a:lumMod val="50000"/>
                        </a:schemeClr>
                      </a:gs>
                      <a:gs pos="56000">
                        <a:srgbClr val="455C85"/>
                      </a:gs>
                      <a:gs pos="81000">
                        <a:srgbClr val="F8D8CF"/>
                      </a:gs>
                    </a:gsLst>
                  </a:gradFill>
                </a:ln>
                <a:blipFill>
                  <a:blip r:embed="rId1"/>
                  <a:tile sx="100000" sy="100000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学以致用</a:t>
            </a:r>
            <a:endParaRPr lang="zh-CN" altLang="en-US" sz="5400" b="1">
              <a:ln w="25400">
                <a:gradFill>
                  <a:gsLst>
                    <a:gs pos="31000">
                      <a:srgbClr val="6D6E85"/>
                    </a:gs>
                    <a:gs pos="66000">
                      <a:srgbClr val="A2C6FF"/>
                    </a:gs>
                    <a:gs pos="45000">
                      <a:srgbClr val="97B8F2"/>
                    </a:gs>
                    <a:gs pos="11000">
                      <a:srgbClr val="ED7D31">
                        <a:lumMod val="20000"/>
                        <a:lumOff val="80000"/>
                      </a:srgbClr>
                    </a:gs>
                    <a:gs pos="100000">
                      <a:srgbClr val="7E6760"/>
                    </a:gs>
                    <a:gs pos="91000">
                      <a:schemeClr val="bg1">
                        <a:lumMod val="50000"/>
                      </a:schemeClr>
                    </a:gs>
                    <a:gs pos="56000">
                      <a:srgbClr val="455C85"/>
                    </a:gs>
                    <a:gs pos="81000">
                      <a:srgbClr val="F8D8CF"/>
                    </a:gs>
                  </a:gsLst>
                </a:gradFill>
              </a:ln>
              <a:blipFill>
                <a:blip r:embed="rId1"/>
                <a:tile sx="100000" sy="100000"/>
              </a:blip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38910" y="991235"/>
            <a:ext cx="2978150" cy="25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363470" y="1137920"/>
            <a:ext cx="24523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385560" y="836295"/>
            <a:ext cx="5937250" cy="3914140"/>
            <a:chOff x="10056" y="1317"/>
            <a:chExt cx="9350" cy="6164"/>
          </a:xfrm>
        </p:grpSpPr>
        <p:sp>
          <p:nvSpPr>
            <p:cNvPr id="8" name="文本框 7"/>
            <p:cNvSpPr txBox="1"/>
            <p:nvPr/>
          </p:nvSpPr>
          <p:spPr>
            <a:xfrm>
              <a:off x="12398" y="6901"/>
              <a:ext cx="496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>
                  <a:sym typeface="+mn-ea"/>
                </a:rPr>
                <a:t>加拿大主要城市和人口分布图</a:t>
              </a:r>
              <a:endParaRPr lang="zh-CN" altLang="en-US"/>
            </a:p>
          </p:txBody>
        </p:sp>
        <p:pic>
          <p:nvPicPr>
            <p:cNvPr id="20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6" y="1317"/>
              <a:ext cx="9350" cy="558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1077595" y="2232025"/>
            <a:ext cx="10483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>
                <a:solidFill>
                  <a:srgbClr val="C00000"/>
                </a:solidFill>
              </a:rPr>
              <a:t>南部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5775" y="3903345"/>
            <a:ext cx="5659120" cy="1173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</a:rPr>
              <a:t>加拿大纬度较高，气候寒冷，南部纬度较低，气候较温和。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16670" y="5046345"/>
            <a:ext cx="1136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>
                <a:solidFill>
                  <a:srgbClr val="C00000"/>
                </a:solidFill>
              </a:rPr>
              <a:t>条带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96390" y="5561330"/>
            <a:ext cx="1336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>
                <a:solidFill>
                  <a:srgbClr val="C00000"/>
                </a:solidFill>
              </a:rPr>
              <a:t>交通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152640" y="1402715"/>
            <a:ext cx="720090" cy="504190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375400" y="2936240"/>
            <a:ext cx="720090" cy="504190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3" grpId="0"/>
      <p:bldP spid="10" grpId="0"/>
      <p:bldP spid="11" grpId="0"/>
      <p:bldP spid="12" grpId="0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8390" y="-35560"/>
            <a:ext cx="4652645" cy="3496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615" y="479425"/>
            <a:ext cx="9856470" cy="6168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/>
              <a:t>读某地村落分布示意图和当地建筑图，答题。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en-US" altLang="zh-CN" sz="2800"/>
              <a:t>(</a:t>
            </a:r>
            <a:r>
              <a:rPr lang="zh-CN" altLang="en-US" sz="2800"/>
              <a:t>1</a:t>
            </a:r>
            <a:r>
              <a:rPr lang="en-US" altLang="zh-CN" sz="2800"/>
              <a:t>)</a:t>
            </a:r>
            <a:r>
              <a:rPr lang="zh-CN" altLang="en-US" sz="2800"/>
              <a:t>．图示村落的形态特点是(        )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400"/>
              <a:t>A ．呈多边形   B ．呈带状 C ．呈环形  D ．呈团状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en-US" altLang="zh-CN" sz="2800"/>
              <a:t>(2)</a:t>
            </a:r>
            <a:r>
              <a:rPr lang="zh-CN" altLang="en-US" sz="2800"/>
              <a:t>．该地区村落按图示分布的原因是(       )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A ．在山区受地形的影响，村落沿河谷而建  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B ．平原面积开阔平坦，便于农耕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C ．为逃避野兽袭击而建在山口               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D ．为防洪水，村落建在山脊</a:t>
            </a:r>
            <a:endParaRPr lang="zh-CN" altLang="en-US" sz="2800"/>
          </a:p>
          <a:p>
            <a:pPr algn="l">
              <a:lnSpc>
                <a:spcPct val="130000"/>
              </a:lnSpc>
              <a:buNone/>
            </a:pPr>
            <a:r>
              <a:rPr lang="en-US" altLang="zh-CN" sz="2800"/>
              <a:t>(</a:t>
            </a:r>
            <a:r>
              <a:rPr lang="zh-CN" altLang="en-US" sz="2800"/>
              <a:t>3</a:t>
            </a:r>
            <a:r>
              <a:rPr lang="en-US" altLang="zh-CN" sz="2800"/>
              <a:t>)</a:t>
            </a:r>
            <a:r>
              <a:rPr lang="zh-CN" altLang="en-US" sz="2800"/>
              <a:t>.下</a:t>
            </a:r>
            <a:r>
              <a:rPr lang="zh-CN" altLang="en-US" sz="2400"/>
              <a:t>图是当地特色的风雨桥，为居民出行提供便利。</a:t>
            </a:r>
            <a:endParaRPr lang="zh-CN" altLang="en-US" sz="2400"/>
          </a:p>
          <a:p>
            <a:pPr algn="l">
              <a:lnSpc>
                <a:spcPct val="130000"/>
              </a:lnSpc>
              <a:buNone/>
            </a:pPr>
            <a:r>
              <a:rPr lang="zh-CN" altLang="en-US" sz="2400"/>
              <a:t>由此可以推测出当地的气候条件是</a:t>
            </a:r>
            <a:r>
              <a:rPr lang="zh-CN" altLang="en-US" sz="2800"/>
              <a:t>（      ）</a:t>
            </a:r>
            <a:endParaRPr lang="zh-CN" altLang="en-US" sz="2800"/>
          </a:p>
          <a:p>
            <a:pPr algn="l">
              <a:lnSpc>
                <a:spcPct val="130000"/>
              </a:lnSpc>
              <a:buNone/>
            </a:pPr>
            <a:r>
              <a:rPr lang="zh-CN" altLang="en-US" sz="2800"/>
              <a:t>A. 炎热干旱   B.多风沙   C.终年寒冷   D.多雨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4796155" y="1130300"/>
            <a:ext cx="741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C00000"/>
                </a:solidFill>
              </a:rPr>
              <a:t>B</a:t>
            </a:r>
            <a:endParaRPr lang="en-US" altLang="zh-CN" sz="3200" b="1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36640" y="2134870"/>
            <a:ext cx="741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C00000"/>
                </a:solidFill>
              </a:rPr>
              <a:t>A</a:t>
            </a:r>
            <a:endParaRPr lang="en-US" altLang="zh-CN" sz="3200" b="1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580" y="3460115"/>
            <a:ext cx="4406900" cy="318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5166995" y="5498465"/>
            <a:ext cx="741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C00000"/>
                </a:solidFill>
              </a:rPr>
              <a:t>D</a:t>
            </a:r>
            <a:endParaRPr lang="en-US" altLang="zh-CN" sz="3200" b="1">
              <a:solidFill>
                <a:srgbClr val="C0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33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45215" y="1993455"/>
            <a:ext cx="1913172" cy="3031437"/>
          </a:xfrm>
          <a:prstGeom prst="round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33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9070" y="2268708"/>
            <a:ext cx="1565462" cy="2480931"/>
          </a:xfrm>
          <a:prstGeom prst="round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3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42927" y="2623126"/>
            <a:ext cx="1117748" cy="1772093"/>
          </a:xfrm>
          <a:prstGeom prst="round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768055" y="2579299"/>
            <a:ext cx="1106805" cy="1906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118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10638413" y="1717098"/>
            <a:ext cx="641350" cy="806450"/>
            <a:chOff x="5146676" y="1522413"/>
            <a:chExt cx="641350" cy="806450"/>
          </a:xfrm>
        </p:grpSpPr>
        <p:sp>
          <p:nvSpPr>
            <p:cNvPr id="13" name="Freeform 9"/>
            <p:cNvSpPr/>
            <p:nvPr>
              <p:custDataLst>
                <p:tags r:id="rId6"/>
              </p:custDataLst>
            </p:nvPr>
          </p:nvSpPr>
          <p:spPr bwMode="auto">
            <a:xfrm>
              <a:off x="5146676" y="2236788"/>
              <a:ext cx="80963" cy="73025"/>
            </a:xfrm>
            <a:custGeom>
              <a:avLst/>
              <a:gdLst>
                <a:gd name="T0" fmla="*/ 15 w 17"/>
                <a:gd name="T1" fmla="*/ 2 h 15"/>
                <a:gd name="T2" fmla="*/ 10 w 17"/>
                <a:gd name="T3" fmla="*/ 1 h 15"/>
                <a:gd name="T4" fmla="*/ 6 w 17"/>
                <a:gd name="T5" fmla="*/ 3 h 15"/>
                <a:gd name="T6" fmla="*/ 4 w 17"/>
                <a:gd name="T7" fmla="*/ 6 h 15"/>
                <a:gd name="T8" fmla="*/ 9 w 17"/>
                <a:gd name="T9" fmla="*/ 12 h 15"/>
                <a:gd name="T10" fmla="*/ 15 w 17"/>
                <a:gd name="T11" fmla="*/ 7 h 15"/>
                <a:gd name="T12" fmla="*/ 15 w 17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">
                  <a:moveTo>
                    <a:pt x="15" y="2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1"/>
                    <a:pt x="6" y="3"/>
                  </a:cubicBezTo>
                  <a:cubicBezTo>
                    <a:pt x="5" y="4"/>
                    <a:pt x="5" y="5"/>
                    <a:pt x="4" y="6"/>
                  </a:cubicBezTo>
                  <a:cubicBezTo>
                    <a:pt x="0" y="10"/>
                    <a:pt x="6" y="15"/>
                    <a:pt x="9" y="12"/>
                  </a:cubicBezTo>
                  <a:cubicBezTo>
                    <a:pt x="11" y="10"/>
                    <a:pt x="13" y="9"/>
                    <a:pt x="15" y="7"/>
                  </a:cubicBezTo>
                  <a:cubicBezTo>
                    <a:pt x="17" y="6"/>
                    <a:pt x="16" y="3"/>
                    <a:pt x="15" y="2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5310188" y="1685925"/>
              <a:ext cx="376238" cy="493713"/>
            </a:xfrm>
            <a:custGeom>
              <a:avLst/>
              <a:gdLst>
                <a:gd name="T0" fmla="*/ 71 w 78"/>
                <a:gd name="T1" fmla="*/ 14 h 102"/>
                <a:gd name="T2" fmla="*/ 66 w 78"/>
                <a:gd name="T3" fmla="*/ 18 h 102"/>
                <a:gd name="T4" fmla="*/ 66 w 78"/>
                <a:gd name="T5" fmla="*/ 17 h 102"/>
                <a:gd name="T6" fmla="*/ 65 w 78"/>
                <a:gd name="T7" fmla="*/ 14 h 102"/>
                <a:gd name="T8" fmla="*/ 67 w 78"/>
                <a:gd name="T9" fmla="*/ 10 h 102"/>
                <a:gd name="T10" fmla="*/ 60 w 78"/>
                <a:gd name="T11" fmla="*/ 6 h 102"/>
                <a:gd name="T12" fmla="*/ 58 w 78"/>
                <a:gd name="T13" fmla="*/ 3 h 102"/>
                <a:gd name="T14" fmla="*/ 51 w 78"/>
                <a:gd name="T15" fmla="*/ 4 h 102"/>
                <a:gd name="T16" fmla="*/ 49 w 78"/>
                <a:gd name="T17" fmla="*/ 9 h 102"/>
                <a:gd name="T18" fmla="*/ 49 w 78"/>
                <a:gd name="T19" fmla="*/ 10 h 102"/>
                <a:gd name="T20" fmla="*/ 30 w 78"/>
                <a:gd name="T21" fmla="*/ 40 h 102"/>
                <a:gd name="T22" fmla="*/ 6 w 78"/>
                <a:gd name="T23" fmla="*/ 78 h 102"/>
                <a:gd name="T24" fmla="*/ 3 w 78"/>
                <a:gd name="T25" fmla="*/ 85 h 102"/>
                <a:gd name="T26" fmla="*/ 10 w 78"/>
                <a:gd name="T27" fmla="*/ 99 h 102"/>
                <a:gd name="T28" fmla="*/ 17 w 78"/>
                <a:gd name="T29" fmla="*/ 101 h 102"/>
                <a:gd name="T30" fmla="*/ 21 w 78"/>
                <a:gd name="T31" fmla="*/ 100 h 102"/>
                <a:gd name="T32" fmla="*/ 55 w 78"/>
                <a:gd name="T33" fmla="*/ 53 h 102"/>
                <a:gd name="T34" fmla="*/ 77 w 78"/>
                <a:gd name="T35" fmla="*/ 16 h 102"/>
                <a:gd name="T36" fmla="*/ 71 w 78"/>
                <a:gd name="T37" fmla="*/ 1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102">
                  <a:moveTo>
                    <a:pt x="71" y="14"/>
                  </a:moveTo>
                  <a:cubicBezTo>
                    <a:pt x="69" y="15"/>
                    <a:pt x="68" y="16"/>
                    <a:pt x="66" y="18"/>
                  </a:cubicBezTo>
                  <a:cubicBezTo>
                    <a:pt x="66" y="18"/>
                    <a:pt x="66" y="17"/>
                    <a:pt x="66" y="17"/>
                  </a:cubicBezTo>
                  <a:cubicBezTo>
                    <a:pt x="66" y="16"/>
                    <a:pt x="65" y="15"/>
                    <a:pt x="65" y="14"/>
                  </a:cubicBezTo>
                  <a:cubicBezTo>
                    <a:pt x="65" y="13"/>
                    <a:pt x="66" y="12"/>
                    <a:pt x="67" y="10"/>
                  </a:cubicBezTo>
                  <a:cubicBezTo>
                    <a:pt x="69" y="6"/>
                    <a:pt x="63" y="2"/>
                    <a:pt x="60" y="6"/>
                  </a:cubicBezTo>
                  <a:cubicBezTo>
                    <a:pt x="59" y="5"/>
                    <a:pt x="59" y="4"/>
                    <a:pt x="58" y="3"/>
                  </a:cubicBezTo>
                  <a:cubicBezTo>
                    <a:pt x="56" y="0"/>
                    <a:pt x="52" y="1"/>
                    <a:pt x="51" y="4"/>
                  </a:cubicBezTo>
                  <a:cubicBezTo>
                    <a:pt x="50" y="6"/>
                    <a:pt x="50" y="7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1" y="19"/>
                    <a:pt x="34" y="28"/>
                    <a:pt x="30" y="40"/>
                  </a:cubicBezTo>
                  <a:cubicBezTo>
                    <a:pt x="20" y="52"/>
                    <a:pt x="13" y="65"/>
                    <a:pt x="6" y="78"/>
                  </a:cubicBezTo>
                  <a:cubicBezTo>
                    <a:pt x="2" y="77"/>
                    <a:pt x="0" y="83"/>
                    <a:pt x="3" y="85"/>
                  </a:cubicBezTo>
                  <a:cubicBezTo>
                    <a:pt x="8" y="89"/>
                    <a:pt x="10" y="93"/>
                    <a:pt x="10" y="99"/>
                  </a:cubicBezTo>
                  <a:cubicBezTo>
                    <a:pt x="11" y="102"/>
                    <a:pt x="14" y="102"/>
                    <a:pt x="17" y="101"/>
                  </a:cubicBezTo>
                  <a:cubicBezTo>
                    <a:pt x="18" y="102"/>
                    <a:pt x="20" y="102"/>
                    <a:pt x="21" y="100"/>
                  </a:cubicBezTo>
                  <a:cubicBezTo>
                    <a:pt x="34" y="85"/>
                    <a:pt x="42" y="67"/>
                    <a:pt x="55" y="53"/>
                  </a:cubicBezTo>
                  <a:cubicBezTo>
                    <a:pt x="64" y="42"/>
                    <a:pt x="76" y="31"/>
                    <a:pt x="77" y="16"/>
                  </a:cubicBezTo>
                  <a:cubicBezTo>
                    <a:pt x="78" y="13"/>
                    <a:pt x="73" y="11"/>
                    <a:pt x="71" y="14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5522913" y="1522413"/>
              <a:ext cx="217488" cy="193675"/>
            </a:xfrm>
            <a:custGeom>
              <a:avLst/>
              <a:gdLst>
                <a:gd name="T0" fmla="*/ 45 w 45"/>
                <a:gd name="T1" fmla="*/ 27 h 40"/>
                <a:gd name="T2" fmla="*/ 45 w 45"/>
                <a:gd name="T3" fmla="*/ 24 h 40"/>
                <a:gd name="T4" fmla="*/ 33 w 45"/>
                <a:gd name="T5" fmla="*/ 12 h 40"/>
                <a:gd name="T6" fmla="*/ 8 w 45"/>
                <a:gd name="T7" fmla="*/ 8 h 40"/>
                <a:gd name="T8" fmla="*/ 7 w 45"/>
                <a:gd name="T9" fmla="*/ 11 h 40"/>
                <a:gd name="T10" fmla="*/ 5 w 45"/>
                <a:gd name="T11" fmla="*/ 19 h 40"/>
                <a:gd name="T12" fmla="*/ 38 w 45"/>
                <a:gd name="T13" fmla="*/ 38 h 40"/>
                <a:gd name="T14" fmla="*/ 45 w 45"/>
                <a:gd name="T15" fmla="*/ 37 h 40"/>
                <a:gd name="T16" fmla="*/ 45 w 45"/>
                <a:gd name="T17" fmla="*/ 30 h 40"/>
                <a:gd name="T18" fmla="*/ 45 w 45"/>
                <a:gd name="T19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0">
                  <a:moveTo>
                    <a:pt x="45" y="27"/>
                  </a:moveTo>
                  <a:cubicBezTo>
                    <a:pt x="45" y="26"/>
                    <a:pt x="45" y="25"/>
                    <a:pt x="45" y="24"/>
                  </a:cubicBezTo>
                  <a:cubicBezTo>
                    <a:pt x="42" y="19"/>
                    <a:pt x="38" y="15"/>
                    <a:pt x="33" y="12"/>
                  </a:cubicBezTo>
                  <a:cubicBezTo>
                    <a:pt x="26" y="5"/>
                    <a:pt x="17" y="0"/>
                    <a:pt x="8" y="8"/>
                  </a:cubicBezTo>
                  <a:cubicBezTo>
                    <a:pt x="7" y="9"/>
                    <a:pt x="7" y="10"/>
                    <a:pt x="7" y="11"/>
                  </a:cubicBezTo>
                  <a:cubicBezTo>
                    <a:pt x="2" y="10"/>
                    <a:pt x="0" y="17"/>
                    <a:pt x="5" y="19"/>
                  </a:cubicBezTo>
                  <a:cubicBezTo>
                    <a:pt x="17" y="23"/>
                    <a:pt x="29" y="30"/>
                    <a:pt x="38" y="38"/>
                  </a:cubicBezTo>
                  <a:cubicBezTo>
                    <a:pt x="40" y="40"/>
                    <a:pt x="44" y="40"/>
                    <a:pt x="45" y="37"/>
                  </a:cubicBezTo>
                  <a:cubicBezTo>
                    <a:pt x="45" y="34"/>
                    <a:pt x="45" y="32"/>
                    <a:pt x="45" y="30"/>
                  </a:cubicBezTo>
                  <a:cubicBezTo>
                    <a:pt x="45" y="29"/>
                    <a:pt x="45" y="28"/>
                    <a:pt x="45" y="27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8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146676" y="1522413"/>
              <a:ext cx="641350" cy="806450"/>
            </a:xfrm>
            <a:custGeom>
              <a:avLst/>
              <a:gdLst>
                <a:gd name="T0" fmla="*/ 121 w 133"/>
                <a:gd name="T1" fmla="*/ 43 h 167"/>
                <a:gd name="T2" fmla="*/ 95 w 133"/>
                <a:gd name="T3" fmla="*/ 0 h 167"/>
                <a:gd name="T4" fmla="*/ 76 w 133"/>
                <a:gd name="T5" fmla="*/ 13 h 167"/>
                <a:gd name="T6" fmla="*/ 73 w 133"/>
                <a:gd name="T7" fmla="*/ 14 h 167"/>
                <a:gd name="T8" fmla="*/ 74 w 133"/>
                <a:gd name="T9" fmla="*/ 21 h 167"/>
                <a:gd name="T10" fmla="*/ 71 w 133"/>
                <a:gd name="T11" fmla="*/ 20 h 167"/>
                <a:gd name="T12" fmla="*/ 11 w 133"/>
                <a:gd name="T13" fmla="*/ 108 h 167"/>
                <a:gd name="T14" fmla="*/ 4 w 133"/>
                <a:gd name="T15" fmla="*/ 147 h 167"/>
                <a:gd name="T16" fmla="*/ 0 w 133"/>
                <a:gd name="T17" fmla="*/ 164 h 167"/>
                <a:gd name="T18" fmla="*/ 18 w 133"/>
                <a:gd name="T19" fmla="*/ 157 h 167"/>
                <a:gd name="T20" fmla="*/ 20 w 133"/>
                <a:gd name="T21" fmla="*/ 157 h 167"/>
                <a:gd name="T22" fmla="*/ 51 w 133"/>
                <a:gd name="T23" fmla="*/ 147 h 167"/>
                <a:gd name="T24" fmla="*/ 56 w 133"/>
                <a:gd name="T25" fmla="*/ 143 h 167"/>
                <a:gd name="T26" fmla="*/ 111 w 133"/>
                <a:gd name="T27" fmla="*/ 51 h 167"/>
                <a:gd name="T28" fmla="*/ 123 w 133"/>
                <a:gd name="T29" fmla="*/ 49 h 167"/>
                <a:gd name="T30" fmla="*/ 73 w 133"/>
                <a:gd name="T31" fmla="*/ 24 h 167"/>
                <a:gd name="T32" fmla="*/ 32 w 133"/>
                <a:gd name="T33" fmla="*/ 116 h 167"/>
                <a:gd name="T34" fmla="*/ 16 w 133"/>
                <a:gd name="T35" fmla="*/ 104 h 167"/>
                <a:gd name="T36" fmla="*/ 87 w 133"/>
                <a:gd name="T37" fmla="*/ 36 h 167"/>
                <a:gd name="T38" fmla="*/ 100 w 133"/>
                <a:gd name="T39" fmla="*/ 45 h 167"/>
                <a:gd name="T40" fmla="*/ 36 w 133"/>
                <a:gd name="T41" fmla="*/ 117 h 167"/>
                <a:gd name="T42" fmla="*/ 7 w 133"/>
                <a:gd name="T43" fmla="*/ 150 h 167"/>
                <a:gd name="T44" fmla="*/ 4 w 133"/>
                <a:gd name="T45" fmla="*/ 161 h 167"/>
                <a:gd name="T46" fmla="*/ 52 w 133"/>
                <a:gd name="T47" fmla="*/ 141 h 167"/>
                <a:gd name="T48" fmla="*/ 19 w 133"/>
                <a:gd name="T49" fmla="*/ 153 h 167"/>
                <a:gd name="T50" fmla="*/ 8 w 133"/>
                <a:gd name="T51" fmla="*/ 146 h 167"/>
                <a:gd name="T52" fmla="*/ 25 w 133"/>
                <a:gd name="T53" fmla="*/ 106 h 167"/>
                <a:gd name="T54" fmla="*/ 29 w 133"/>
                <a:gd name="T55" fmla="*/ 124 h 167"/>
                <a:gd name="T56" fmla="*/ 30 w 133"/>
                <a:gd name="T57" fmla="*/ 124 h 167"/>
                <a:gd name="T58" fmla="*/ 40 w 133"/>
                <a:gd name="T59" fmla="*/ 136 h 167"/>
                <a:gd name="T60" fmla="*/ 49 w 133"/>
                <a:gd name="T61" fmla="*/ 136 h 167"/>
                <a:gd name="T62" fmla="*/ 56 w 133"/>
                <a:gd name="T63" fmla="*/ 136 h 167"/>
                <a:gd name="T64" fmla="*/ 50 w 133"/>
                <a:gd name="T65" fmla="*/ 132 h 167"/>
                <a:gd name="T66" fmla="*/ 111 w 133"/>
                <a:gd name="T67" fmla="*/ 50 h 167"/>
                <a:gd name="T68" fmla="*/ 96 w 133"/>
                <a:gd name="T69" fmla="*/ 37 h 167"/>
                <a:gd name="T70" fmla="*/ 76 w 133"/>
                <a:gd name="T71" fmla="*/ 21 h 167"/>
                <a:gd name="T72" fmla="*/ 76 w 133"/>
                <a:gd name="T73" fmla="*/ 17 h 167"/>
                <a:gd name="T74" fmla="*/ 96 w 133"/>
                <a:gd name="T75" fmla="*/ 37 h 167"/>
                <a:gd name="T76" fmla="*/ 118 w 133"/>
                <a:gd name="T77" fmla="*/ 41 h 167"/>
                <a:gd name="T78" fmla="*/ 88 w 133"/>
                <a:gd name="T79" fmla="*/ 7 h 167"/>
                <a:gd name="T80" fmla="*/ 118 w 133"/>
                <a:gd name="T81" fmla="*/ 4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167">
                  <a:moveTo>
                    <a:pt x="120" y="44"/>
                  </a:moveTo>
                  <a:cubicBezTo>
                    <a:pt x="120" y="44"/>
                    <a:pt x="121" y="44"/>
                    <a:pt x="121" y="43"/>
                  </a:cubicBezTo>
                  <a:cubicBezTo>
                    <a:pt x="133" y="32"/>
                    <a:pt x="124" y="17"/>
                    <a:pt x="114" y="8"/>
                  </a:cubicBezTo>
                  <a:cubicBezTo>
                    <a:pt x="109" y="4"/>
                    <a:pt x="102" y="0"/>
                    <a:pt x="95" y="0"/>
                  </a:cubicBezTo>
                  <a:cubicBezTo>
                    <a:pt x="87" y="0"/>
                    <a:pt x="82" y="9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12"/>
                    <a:pt x="73" y="13"/>
                    <a:pt x="73" y="14"/>
                  </a:cubicBezTo>
                  <a:cubicBezTo>
                    <a:pt x="72" y="17"/>
                    <a:pt x="72" y="17"/>
                    <a:pt x="73" y="20"/>
                  </a:cubicBezTo>
                  <a:cubicBezTo>
                    <a:pt x="73" y="20"/>
                    <a:pt x="73" y="20"/>
                    <a:pt x="74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1"/>
                    <a:pt x="72" y="20"/>
                    <a:pt x="71" y="20"/>
                  </a:cubicBezTo>
                  <a:cubicBezTo>
                    <a:pt x="50" y="48"/>
                    <a:pt x="28" y="76"/>
                    <a:pt x="10" y="107"/>
                  </a:cubicBezTo>
                  <a:cubicBezTo>
                    <a:pt x="10" y="107"/>
                    <a:pt x="11" y="107"/>
                    <a:pt x="11" y="108"/>
                  </a:cubicBezTo>
                  <a:cubicBezTo>
                    <a:pt x="9" y="120"/>
                    <a:pt x="6" y="133"/>
                    <a:pt x="4" y="146"/>
                  </a:cubicBezTo>
                  <a:cubicBezTo>
                    <a:pt x="4" y="146"/>
                    <a:pt x="4" y="146"/>
                    <a:pt x="4" y="147"/>
                  </a:cubicBezTo>
                  <a:cubicBezTo>
                    <a:pt x="3" y="147"/>
                    <a:pt x="3" y="148"/>
                    <a:pt x="3" y="148"/>
                  </a:cubicBezTo>
                  <a:cubicBezTo>
                    <a:pt x="2" y="154"/>
                    <a:pt x="0" y="159"/>
                    <a:pt x="0" y="164"/>
                  </a:cubicBezTo>
                  <a:cubicBezTo>
                    <a:pt x="0" y="166"/>
                    <a:pt x="2" y="167"/>
                    <a:pt x="3" y="166"/>
                  </a:cubicBezTo>
                  <a:cubicBezTo>
                    <a:pt x="8" y="163"/>
                    <a:pt x="13" y="160"/>
                    <a:pt x="18" y="157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19" y="157"/>
                    <a:pt x="20" y="157"/>
                    <a:pt x="20" y="157"/>
                  </a:cubicBezTo>
                  <a:cubicBezTo>
                    <a:pt x="30" y="154"/>
                    <a:pt x="40" y="152"/>
                    <a:pt x="49" y="147"/>
                  </a:cubicBezTo>
                  <a:cubicBezTo>
                    <a:pt x="50" y="147"/>
                    <a:pt x="50" y="147"/>
                    <a:pt x="51" y="147"/>
                  </a:cubicBezTo>
                  <a:cubicBezTo>
                    <a:pt x="53" y="146"/>
                    <a:pt x="54" y="144"/>
                    <a:pt x="56" y="142"/>
                  </a:cubicBezTo>
                  <a:cubicBezTo>
                    <a:pt x="56" y="143"/>
                    <a:pt x="56" y="143"/>
                    <a:pt x="56" y="143"/>
                  </a:cubicBezTo>
                  <a:cubicBezTo>
                    <a:pt x="73" y="112"/>
                    <a:pt x="96" y="83"/>
                    <a:pt x="114" y="52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5" y="52"/>
                    <a:pt x="119" y="52"/>
                    <a:pt x="122" y="52"/>
                  </a:cubicBezTo>
                  <a:cubicBezTo>
                    <a:pt x="123" y="51"/>
                    <a:pt x="124" y="50"/>
                    <a:pt x="123" y="49"/>
                  </a:cubicBezTo>
                  <a:cubicBezTo>
                    <a:pt x="122" y="47"/>
                    <a:pt x="121" y="45"/>
                    <a:pt x="120" y="44"/>
                  </a:cubicBezTo>
                  <a:close/>
                  <a:moveTo>
                    <a:pt x="73" y="24"/>
                  </a:moveTo>
                  <a:cubicBezTo>
                    <a:pt x="76" y="27"/>
                    <a:pt x="80" y="31"/>
                    <a:pt x="84" y="34"/>
                  </a:cubicBezTo>
                  <a:cubicBezTo>
                    <a:pt x="69" y="62"/>
                    <a:pt x="52" y="91"/>
                    <a:pt x="32" y="116"/>
                  </a:cubicBezTo>
                  <a:cubicBezTo>
                    <a:pt x="33" y="112"/>
                    <a:pt x="32" y="108"/>
                    <a:pt x="29" y="104"/>
                  </a:cubicBezTo>
                  <a:cubicBezTo>
                    <a:pt x="25" y="101"/>
                    <a:pt x="20" y="102"/>
                    <a:pt x="16" y="104"/>
                  </a:cubicBezTo>
                  <a:cubicBezTo>
                    <a:pt x="34" y="76"/>
                    <a:pt x="53" y="50"/>
                    <a:pt x="73" y="24"/>
                  </a:cubicBezTo>
                  <a:close/>
                  <a:moveTo>
                    <a:pt x="87" y="36"/>
                  </a:moveTo>
                  <a:cubicBezTo>
                    <a:pt x="89" y="37"/>
                    <a:pt x="92" y="39"/>
                    <a:pt x="94" y="40"/>
                  </a:cubicBezTo>
                  <a:cubicBezTo>
                    <a:pt x="96" y="42"/>
                    <a:pt x="98" y="43"/>
                    <a:pt x="100" y="45"/>
                  </a:cubicBezTo>
                  <a:cubicBezTo>
                    <a:pt x="80" y="73"/>
                    <a:pt x="65" y="105"/>
                    <a:pt x="44" y="133"/>
                  </a:cubicBezTo>
                  <a:cubicBezTo>
                    <a:pt x="45" y="125"/>
                    <a:pt x="42" y="118"/>
                    <a:pt x="36" y="117"/>
                  </a:cubicBezTo>
                  <a:cubicBezTo>
                    <a:pt x="56" y="92"/>
                    <a:pt x="72" y="64"/>
                    <a:pt x="87" y="36"/>
                  </a:cubicBezTo>
                  <a:close/>
                  <a:moveTo>
                    <a:pt x="7" y="150"/>
                  </a:moveTo>
                  <a:cubicBezTo>
                    <a:pt x="11" y="149"/>
                    <a:pt x="14" y="151"/>
                    <a:pt x="15" y="155"/>
                  </a:cubicBezTo>
                  <a:cubicBezTo>
                    <a:pt x="12" y="157"/>
                    <a:pt x="8" y="159"/>
                    <a:pt x="4" y="161"/>
                  </a:cubicBezTo>
                  <a:cubicBezTo>
                    <a:pt x="5" y="157"/>
                    <a:pt x="6" y="153"/>
                    <a:pt x="7" y="150"/>
                  </a:cubicBezTo>
                  <a:close/>
                  <a:moveTo>
                    <a:pt x="52" y="141"/>
                  </a:moveTo>
                  <a:cubicBezTo>
                    <a:pt x="52" y="141"/>
                    <a:pt x="51" y="141"/>
                    <a:pt x="51" y="142"/>
                  </a:cubicBezTo>
                  <a:cubicBezTo>
                    <a:pt x="41" y="148"/>
                    <a:pt x="30" y="150"/>
                    <a:pt x="19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7" y="148"/>
                    <a:pt x="13" y="146"/>
                    <a:pt x="8" y="146"/>
                  </a:cubicBezTo>
                  <a:cubicBezTo>
                    <a:pt x="10" y="134"/>
                    <a:pt x="12" y="122"/>
                    <a:pt x="14" y="110"/>
                  </a:cubicBezTo>
                  <a:cubicBezTo>
                    <a:pt x="17" y="107"/>
                    <a:pt x="21" y="105"/>
                    <a:pt x="25" y="106"/>
                  </a:cubicBezTo>
                  <a:cubicBezTo>
                    <a:pt x="31" y="109"/>
                    <a:pt x="28" y="118"/>
                    <a:pt x="26" y="121"/>
                  </a:cubicBezTo>
                  <a:cubicBezTo>
                    <a:pt x="25" y="123"/>
                    <a:pt x="28" y="125"/>
                    <a:pt x="29" y="124"/>
                  </a:cubicBezTo>
                  <a:cubicBezTo>
                    <a:pt x="29" y="123"/>
                    <a:pt x="30" y="123"/>
                    <a:pt x="30" y="123"/>
                  </a:cubicBezTo>
                  <a:cubicBezTo>
                    <a:pt x="30" y="123"/>
                    <a:pt x="30" y="124"/>
                    <a:pt x="30" y="124"/>
                  </a:cubicBezTo>
                  <a:cubicBezTo>
                    <a:pt x="31" y="123"/>
                    <a:pt x="32" y="122"/>
                    <a:pt x="32" y="122"/>
                  </a:cubicBezTo>
                  <a:cubicBezTo>
                    <a:pt x="40" y="118"/>
                    <a:pt x="42" y="129"/>
                    <a:pt x="40" y="136"/>
                  </a:cubicBezTo>
                  <a:cubicBezTo>
                    <a:pt x="40" y="138"/>
                    <a:pt x="42" y="139"/>
                    <a:pt x="43" y="138"/>
                  </a:cubicBezTo>
                  <a:cubicBezTo>
                    <a:pt x="45" y="137"/>
                    <a:pt x="47" y="136"/>
                    <a:pt x="49" y="136"/>
                  </a:cubicBezTo>
                  <a:cubicBezTo>
                    <a:pt x="53" y="138"/>
                    <a:pt x="53" y="140"/>
                    <a:pt x="52" y="141"/>
                  </a:cubicBezTo>
                  <a:close/>
                  <a:moveTo>
                    <a:pt x="56" y="136"/>
                  </a:moveTo>
                  <a:cubicBezTo>
                    <a:pt x="56" y="135"/>
                    <a:pt x="56" y="135"/>
                    <a:pt x="56" y="135"/>
                  </a:cubicBezTo>
                  <a:cubicBezTo>
                    <a:pt x="55" y="133"/>
                    <a:pt x="52" y="132"/>
                    <a:pt x="50" y="132"/>
                  </a:cubicBezTo>
                  <a:cubicBezTo>
                    <a:pt x="69" y="105"/>
                    <a:pt x="84" y="74"/>
                    <a:pt x="103" y="47"/>
                  </a:cubicBezTo>
                  <a:cubicBezTo>
                    <a:pt x="106" y="48"/>
                    <a:pt x="108" y="49"/>
                    <a:pt x="111" y="50"/>
                  </a:cubicBezTo>
                  <a:cubicBezTo>
                    <a:pt x="94" y="79"/>
                    <a:pt x="73" y="106"/>
                    <a:pt x="56" y="136"/>
                  </a:cubicBezTo>
                  <a:close/>
                  <a:moveTo>
                    <a:pt x="96" y="37"/>
                  </a:moveTo>
                  <a:cubicBezTo>
                    <a:pt x="90" y="33"/>
                    <a:pt x="80" y="28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7" y="20"/>
                    <a:pt x="77" y="20"/>
                    <a:pt x="77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91" y="26"/>
                    <a:pt x="109" y="33"/>
                    <a:pt x="118" y="48"/>
                  </a:cubicBezTo>
                  <a:cubicBezTo>
                    <a:pt x="111" y="48"/>
                    <a:pt x="101" y="41"/>
                    <a:pt x="96" y="37"/>
                  </a:cubicBezTo>
                  <a:close/>
                  <a:moveTo>
                    <a:pt x="118" y="41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08" y="29"/>
                    <a:pt x="93" y="22"/>
                    <a:pt x="80" y="15"/>
                  </a:cubicBezTo>
                  <a:cubicBezTo>
                    <a:pt x="83" y="13"/>
                    <a:pt x="85" y="10"/>
                    <a:pt x="88" y="7"/>
                  </a:cubicBezTo>
                  <a:cubicBezTo>
                    <a:pt x="95" y="1"/>
                    <a:pt x="101" y="4"/>
                    <a:pt x="108" y="8"/>
                  </a:cubicBezTo>
                  <a:cubicBezTo>
                    <a:pt x="118" y="15"/>
                    <a:pt x="129" y="30"/>
                    <a:pt x="118" y="4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 rot="4448150">
            <a:off x="10880934" y="117475"/>
            <a:ext cx="912813" cy="1193800"/>
            <a:chOff x="9058276" y="87313"/>
            <a:chExt cx="912813" cy="1193800"/>
          </a:xfrm>
        </p:grpSpPr>
        <p:sp>
          <p:nvSpPr>
            <p:cNvPr id="21" name="Freeform 62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9086851" y="87313"/>
              <a:ext cx="860425" cy="482600"/>
            </a:xfrm>
            <a:custGeom>
              <a:avLst/>
              <a:gdLst>
                <a:gd name="T0" fmla="*/ 167 w 178"/>
                <a:gd name="T1" fmla="*/ 23 h 100"/>
                <a:gd name="T2" fmla="*/ 110 w 178"/>
                <a:gd name="T3" fmla="*/ 16 h 100"/>
                <a:gd name="T4" fmla="*/ 86 w 178"/>
                <a:gd name="T5" fmla="*/ 59 h 100"/>
                <a:gd name="T6" fmla="*/ 79 w 178"/>
                <a:gd name="T7" fmla="*/ 45 h 100"/>
                <a:gd name="T8" fmla="*/ 78 w 178"/>
                <a:gd name="T9" fmla="*/ 43 h 100"/>
                <a:gd name="T10" fmla="*/ 50 w 178"/>
                <a:gd name="T11" fmla="*/ 10 h 100"/>
                <a:gd name="T12" fmla="*/ 43 w 178"/>
                <a:gd name="T13" fmla="*/ 8 h 100"/>
                <a:gd name="T14" fmla="*/ 1 w 178"/>
                <a:gd name="T15" fmla="*/ 37 h 100"/>
                <a:gd name="T16" fmla="*/ 1 w 178"/>
                <a:gd name="T17" fmla="*/ 50 h 100"/>
                <a:gd name="T18" fmla="*/ 3 w 178"/>
                <a:gd name="T19" fmla="*/ 59 h 100"/>
                <a:gd name="T20" fmla="*/ 26 w 178"/>
                <a:gd name="T21" fmla="*/ 72 h 100"/>
                <a:gd name="T22" fmla="*/ 29 w 178"/>
                <a:gd name="T23" fmla="*/ 73 h 100"/>
                <a:gd name="T24" fmla="*/ 67 w 178"/>
                <a:gd name="T25" fmla="*/ 58 h 100"/>
                <a:gd name="T26" fmla="*/ 82 w 178"/>
                <a:gd name="T27" fmla="*/ 98 h 100"/>
                <a:gd name="T28" fmla="*/ 91 w 178"/>
                <a:gd name="T29" fmla="*/ 95 h 100"/>
                <a:gd name="T30" fmla="*/ 93 w 178"/>
                <a:gd name="T31" fmla="*/ 86 h 100"/>
                <a:gd name="T32" fmla="*/ 113 w 178"/>
                <a:gd name="T33" fmla="*/ 57 h 100"/>
                <a:gd name="T34" fmla="*/ 128 w 178"/>
                <a:gd name="T35" fmla="*/ 64 h 100"/>
                <a:gd name="T36" fmla="*/ 159 w 178"/>
                <a:gd name="T37" fmla="*/ 65 h 100"/>
                <a:gd name="T38" fmla="*/ 165 w 178"/>
                <a:gd name="T39" fmla="*/ 57 h 100"/>
                <a:gd name="T40" fmla="*/ 167 w 178"/>
                <a:gd name="T41" fmla="*/ 23 h 100"/>
                <a:gd name="T42" fmla="*/ 46 w 178"/>
                <a:gd name="T43" fmla="*/ 59 h 100"/>
                <a:gd name="T44" fmla="*/ 44 w 178"/>
                <a:gd name="T45" fmla="*/ 59 h 100"/>
                <a:gd name="T46" fmla="*/ 28 w 178"/>
                <a:gd name="T47" fmla="*/ 61 h 100"/>
                <a:gd name="T48" fmla="*/ 14 w 178"/>
                <a:gd name="T49" fmla="*/ 45 h 100"/>
                <a:gd name="T50" fmla="*/ 16 w 178"/>
                <a:gd name="T51" fmla="*/ 38 h 100"/>
                <a:gd name="T52" fmla="*/ 31 w 178"/>
                <a:gd name="T53" fmla="*/ 24 h 100"/>
                <a:gd name="T54" fmla="*/ 45 w 178"/>
                <a:gd name="T55" fmla="*/ 22 h 100"/>
                <a:gd name="T56" fmla="*/ 49 w 178"/>
                <a:gd name="T57" fmla="*/ 24 h 100"/>
                <a:gd name="T58" fmla="*/ 62 w 178"/>
                <a:gd name="T59" fmla="*/ 45 h 100"/>
                <a:gd name="T60" fmla="*/ 46 w 178"/>
                <a:gd name="T61" fmla="*/ 59 h 100"/>
                <a:gd name="T62" fmla="*/ 156 w 178"/>
                <a:gd name="T63" fmla="*/ 50 h 100"/>
                <a:gd name="T64" fmla="*/ 155 w 178"/>
                <a:gd name="T65" fmla="*/ 51 h 100"/>
                <a:gd name="T66" fmla="*/ 133 w 178"/>
                <a:gd name="T67" fmla="*/ 53 h 100"/>
                <a:gd name="T68" fmla="*/ 118 w 178"/>
                <a:gd name="T69" fmla="*/ 34 h 100"/>
                <a:gd name="T70" fmla="*/ 129 w 178"/>
                <a:gd name="T71" fmla="*/ 24 h 100"/>
                <a:gd name="T72" fmla="*/ 157 w 178"/>
                <a:gd name="T73" fmla="*/ 42 h 100"/>
                <a:gd name="T74" fmla="*/ 156 w 178"/>
                <a:gd name="T75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8" h="100">
                  <a:moveTo>
                    <a:pt x="167" y="23"/>
                  </a:moveTo>
                  <a:cubicBezTo>
                    <a:pt x="153" y="4"/>
                    <a:pt x="127" y="0"/>
                    <a:pt x="110" y="16"/>
                  </a:cubicBezTo>
                  <a:cubicBezTo>
                    <a:pt x="98" y="27"/>
                    <a:pt x="92" y="43"/>
                    <a:pt x="86" y="59"/>
                  </a:cubicBezTo>
                  <a:cubicBezTo>
                    <a:pt x="84" y="55"/>
                    <a:pt x="81" y="50"/>
                    <a:pt x="79" y="45"/>
                  </a:cubicBezTo>
                  <a:cubicBezTo>
                    <a:pt x="79" y="44"/>
                    <a:pt x="78" y="44"/>
                    <a:pt x="78" y="43"/>
                  </a:cubicBezTo>
                  <a:cubicBezTo>
                    <a:pt x="87" y="24"/>
                    <a:pt x="70" y="12"/>
                    <a:pt x="50" y="10"/>
                  </a:cubicBezTo>
                  <a:cubicBezTo>
                    <a:pt x="48" y="9"/>
                    <a:pt x="46" y="8"/>
                    <a:pt x="43" y="8"/>
                  </a:cubicBezTo>
                  <a:cubicBezTo>
                    <a:pt x="25" y="6"/>
                    <a:pt x="6" y="19"/>
                    <a:pt x="1" y="37"/>
                  </a:cubicBezTo>
                  <a:cubicBezTo>
                    <a:pt x="0" y="41"/>
                    <a:pt x="0" y="46"/>
                    <a:pt x="1" y="50"/>
                  </a:cubicBezTo>
                  <a:cubicBezTo>
                    <a:pt x="1" y="53"/>
                    <a:pt x="2" y="56"/>
                    <a:pt x="3" y="59"/>
                  </a:cubicBezTo>
                  <a:cubicBezTo>
                    <a:pt x="6" y="69"/>
                    <a:pt x="16" y="72"/>
                    <a:pt x="26" y="72"/>
                  </a:cubicBezTo>
                  <a:cubicBezTo>
                    <a:pt x="27" y="73"/>
                    <a:pt x="28" y="73"/>
                    <a:pt x="29" y="73"/>
                  </a:cubicBezTo>
                  <a:cubicBezTo>
                    <a:pt x="43" y="75"/>
                    <a:pt x="58" y="69"/>
                    <a:pt x="67" y="58"/>
                  </a:cubicBezTo>
                  <a:cubicBezTo>
                    <a:pt x="70" y="72"/>
                    <a:pt x="68" y="90"/>
                    <a:pt x="82" y="98"/>
                  </a:cubicBezTo>
                  <a:cubicBezTo>
                    <a:pt x="86" y="100"/>
                    <a:pt x="89" y="98"/>
                    <a:pt x="91" y="95"/>
                  </a:cubicBezTo>
                  <a:cubicBezTo>
                    <a:pt x="92" y="92"/>
                    <a:pt x="93" y="89"/>
                    <a:pt x="93" y="86"/>
                  </a:cubicBezTo>
                  <a:cubicBezTo>
                    <a:pt x="97" y="75"/>
                    <a:pt x="105" y="66"/>
                    <a:pt x="113" y="57"/>
                  </a:cubicBezTo>
                  <a:cubicBezTo>
                    <a:pt x="117" y="60"/>
                    <a:pt x="122" y="63"/>
                    <a:pt x="128" y="64"/>
                  </a:cubicBezTo>
                  <a:cubicBezTo>
                    <a:pt x="137" y="71"/>
                    <a:pt x="148" y="73"/>
                    <a:pt x="159" y="65"/>
                  </a:cubicBezTo>
                  <a:cubicBezTo>
                    <a:pt x="162" y="63"/>
                    <a:pt x="164" y="60"/>
                    <a:pt x="165" y="57"/>
                  </a:cubicBezTo>
                  <a:cubicBezTo>
                    <a:pt x="175" y="50"/>
                    <a:pt x="178" y="38"/>
                    <a:pt x="167" y="23"/>
                  </a:cubicBezTo>
                  <a:close/>
                  <a:moveTo>
                    <a:pt x="46" y="59"/>
                  </a:moveTo>
                  <a:cubicBezTo>
                    <a:pt x="45" y="59"/>
                    <a:pt x="45" y="59"/>
                    <a:pt x="44" y="59"/>
                  </a:cubicBezTo>
                  <a:cubicBezTo>
                    <a:pt x="39" y="60"/>
                    <a:pt x="33" y="61"/>
                    <a:pt x="28" y="61"/>
                  </a:cubicBezTo>
                  <a:cubicBezTo>
                    <a:pt x="20" y="59"/>
                    <a:pt x="15" y="52"/>
                    <a:pt x="14" y="45"/>
                  </a:cubicBezTo>
                  <a:cubicBezTo>
                    <a:pt x="14" y="42"/>
                    <a:pt x="15" y="40"/>
                    <a:pt x="16" y="38"/>
                  </a:cubicBezTo>
                  <a:cubicBezTo>
                    <a:pt x="19" y="32"/>
                    <a:pt x="25" y="27"/>
                    <a:pt x="31" y="24"/>
                  </a:cubicBezTo>
                  <a:cubicBezTo>
                    <a:pt x="34" y="22"/>
                    <a:pt x="40" y="22"/>
                    <a:pt x="45" y="22"/>
                  </a:cubicBezTo>
                  <a:cubicBezTo>
                    <a:pt x="47" y="22"/>
                    <a:pt x="48" y="23"/>
                    <a:pt x="49" y="24"/>
                  </a:cubicBezTo>
                  <a:cubicBezTo>
                    <a:pt x="55" y="29"/>
                    <a:pt x="59" y="38"/>
                    <a:pt x="62" y="45"/>
                  </a:cubicBezTo>
                  <a:cubicBezTo>
                    <a:pt x="58" y="52"/>
                    <a:pt x="52" y="56"/>
                    <a:pt x="46" y="59"/>
                  </a:cubicBezTo>
                  <a:close/>
                  <a:moveTo>
                    <a:pt x="156" y="50"/>
                  </a:moveTo>
                  <a:cubicBezTo>
                    <a:pt x="156" y="51"/>
                    <a:pt x="155" y="51"/>
                    <a:pt x="155" y="51"/>
                  </a:cubicBezTo>
                  <a:cubicBezTo>
                    <a:pt x="150" y="54"/>
                    <a:pt x="141" y="55"/>
                    <a:pt x="133" y="53"/>
                  </a:cubicBezTo>
                  <a:cubicBezTo>
                    <a:pt x="126" y="49"/>
                    <a:pt x="121" y="41"/>
                    <a:pt x="118" y="34"/>
                  </a:cubicBezTo>
                  <a:cubicBezTo>
                    <a:pt x="122" y="30"/>
                    <a:pt x="125" y="27"/>
                    <a:pt x="129" y="24"/>
                  </a:cubicBezTo>
                  <a:cubicBezTo>
                    <a:pt x="143" y="15"/>
                    <a:pt x="156" y="28"/>
                    <a:pt x="157" y="42"/>
                  </a:cubicBezTo>
                  <a:cubicBezTo>
                    <a:pt x="158" y="45"/>
                    <a:pt x="157" y="48"/>
                    <a:pt x="156" y="50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4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9058276" y="92075"/>
              <a:ext cx="912813" cy="1189038"/>
            </a:xfrm>
            <a:custGeom>
              <a:avLst/>
              <a:gdLst>
                <a:gd name="T0" fmla="*/ 135 w 189"/>
                <a:gd name="T1" fmla="*/ 4 h 246"/>
                <a:gd name="T2" fmla="*/ 87 w 189"/>
                <a:gd name="T3" fmla="*/ 37 h 246"/>
                <a:gd name="T4" fmla="*/ 59 w 189"/>
                <a:gd name="T5" fmla="*/ 5 h 246"/>
                <a:gd name="T6" fmla="*/ 19 w 189"/>
                <a:gd name="T7" fmla="*/ 68 h 246"/>
                <a:gd name="T8" fmla="*/ 76 w 189"/>
                <a:gd name="T9" fmla="*/ 86 h 246"/>
                <a:gd name="T10" fmla="*/ 42 w 189"/>
                <a:gd name="T11" fmla="*/ 239 h 246"/>
                <a:gd name="T12" fmla="*/ 91 w 189"/>
                <a:gd name="T13" fmla="*/ 134 h 246"/>
                <a:gd name="T14" fmla="*/ 138 w 189"/>
                <a:gd name="T15" fmla="*/ 243 h 246"/>
                <a:gd name="T16" fmla="*/ 103 w 189"/>
                <a:gd name="T17" fmla="*/ 85 h 246"/>
                <a:gd name="T18" fmla="*/ 101 w 189"/>
                <a:gd name="T19" fmla="*/ 89 h 246"/>
                <a:gd name="T20" fmla="*/ 98 w 189"/>
                <a:gd name="T21" fmla="*/ 95 h 246"/>
                <a:gd name="T22" fmla="*/ 48 w 189"/>
                <a:gd name="T23" fmla="*/ 232 h 246"/>
                <a:gd name="T24" fmla="*/ 70 w 189"/>
                <a:gd name="T25" fmla="*/ 126 h 246"/>
                <a:gd name="T26" fmla="*/ 89 w 189"/>
                <a:gd name="T27" fmla="*/ 104 h 246"/>
                <a:gd name="T28" fmla="*/ 102 w 189"/>
                <a:gd name="T29" fmla="*/ 83 h 246"/>
                <a:gd name="T30" fmla="*/ 134 w 189"/>
                <a:gd name="T31" fmla="*/ 68 h 246"/>
                <a:gd name="T32" fmla="*/ 182 w 189"/>
                <a:gd name="T33" fmla="*/ 30 h 246"/>
                <a:gd name="T34" fmla="*/ 102 w 189"/>
                <a:gd name="T35" fmla="*/ 97 h 246"/>
                <a:gd name="T36" fmla="*/ 120 w 189"/>
                <a:gd name="T37" fmla="*/ 151 h 246"/>
                <a:gd name="T38" fmla="*/ 93 w 189"/>
                <a:gd name="T39" fmla="*/ 129 h 246"/>
                <a:gd name="T40" fmla="*/ 100 w 189"/>
                <a:gd name="T41" fmla="*/ 99 h 246"/>
                <a:gd name="T42" fmla="*/ 86 w 189"/>
                <a:gd name="T43" fmla="*/ 98 h 246"/>
                <a:gd name="T44" fmla="*/ 74 w 189"/>
                <a:gd name="T45" fmla="*/ 59 h 246"/>
                <a:gd name="T46" fmla="*/ 22 w 189"/>
                <a:gd name="T47" fmla="*/ 66 h 246"/>
                <a:gd name="T48" fmla="*/ 56 w 189"/>
                <a:gd name="T49" fmla="*/ 8 h 246"/>
                <a:gd name="T50" fmla="*/ 83 w 189"/>
                <a:gd name="T51" fmla="*/ 38 h 246"/>
                <a:gd name="T52" fmla="*/ 95 w 189"/>
                <a:gd name="T53" fmla="*/ 71 h 246"/>
                <a:gd name="T54" fmla="*/ 174 w 189"/>
                <a:gd name="T55" fmla="*/ 54 h 246"/>
                <a:gd name="T56" fmla="*/ 121 w 189"/>
                <a:gd name="T57" fmla="*/ 56 h 246"/>
                <a:gd name="T58" fmla="*/ 96 w 189"/>
                <a:gd name="T59" fmla="*/ 60 h 246"/>
                <a:gd name="T60" fmla="*/ 113 w 189"/>
                <a:gd name="T61" fmla="*/ 21 h 246"/>
                <a:gd name="T62" fmla="*/ 174 w 189"/>
                <a:gd name="T63" fmla="*/ 5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9" h="246">
                  <a:moveTo>
                    <a:pt x="182" y="30"/>
                  </a:moveTo>
                  <a:cubicBezTo>
                    <a:pt x="179" y="8"/>
                    <a:pt x="155" y="0"/>
                    <a:pt x="135" y="4"/>
                  </a:cubicBezTo>
                  <a:cubicBezTo>
                    <a:pt x="109" y="9"/>
                    <a:pt x="102" y="33"/>
                    <a:pt x="94" y="55"/>
                  </a:cubicBezTo>
                  <a:cubicBezTo>
                    <a:pt x="92" y="49"/>
                    <a:pt x="89" y="43"/>
                    <a:pt x="87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19"/>
                    <a:pt x="76" y="7"/>
                    <a:pt x="59" y="5"/>
                  </a:cubicBezTo>
                  <a:cubicBezTo>
                    <a:pt x="40" y="1"/>
                    <a:pt x="22" y="11"/>
                    <a:pt x="11" y="26"/>
                  </a:cubicBezTo>
                  <a:cubicBezTo>
                    <a:pt x="0" y="40"/>
                    <a:pt x="5" y="58"/>
                    <a:pt x="19" y="68"/>
                  </a:cubicBezTo>
                  <a:cubicBezTo>
                    <a:pt x="35" y="80"/>
                    <a:pt x="56" y="74"/>
                    <a:pt x="71" y="63"/>
                  </a:cubicBezTo>
                  <a:cubicBezTo>
                    <a:pt x="72" y="68"/>
                    <a:pt x="73" y="77"/>
                    <a:pt x="76" y="86"/>
                  </a:cubicBezTo>
                  <a:cubicBezTo>
                    <a:pt x="66" y="106"/>
                    <a:pt x="67" y="130"/>
                    <a:pt x="62" y="152"/>
                  </a:cubicBezTo>
                  <a:cubicBezTo>
                    <a:pt x="55" y="181"/>
                    <a:pt x="51" y="210"/>
                    <a:pt x="42" y="239"/>
                  </a:cubicBezTo>
                  <a:cubicBezTo>
                    <a:pt x="42" y="241"/>
                    <a:pt x="44" y="242"/>
                    <a:pt x="45" y="241"/>
                  </a:cubicBezTo>
                  <a:cubicBezTo>
                    <a:pt x="73" y="212"/>
                    <a:pt x="82" y="173"/>
                    <a:pt x="91" y="134"/>
                  </a:cubicBezTo>
                  <a:cubicBezTo>
                    <a:pt x="104" y="171"/>
                    <a:pt x="116" y="209"/>
                    <a:pt x="134" y="244"/>
                  </a:cubicBezTo>
                  <a:cubicBezTo>
                    <a:pt x="135" y="246"/>
                    <a:pt x="138" y="245"/>
                    <a:pt x="138" y="243"/>
                  </a:cubicBezTo>
                  <a:cubicBezTo>
                    <a:pt x="139" y="211"/>
                    <a:pt x="129" y="180"/>
                    <a:pt x="123" y="148"/>
                  </a:cubicBezTo>
                  <a:cubicBezTo>
                    <a:pt x="119" y="128"/>
                    <a:pt x="117" y="102"/>
                    <a:pt x="103" y="85"/>
                  </a:cubicBezTo>
                  <a:cubicBezTo>
                    <a:pt x="101" y="83"/>
                    <a:pt x="98" y="86"/>
                    <a:pt x="100" y="88"/>
                  </a:cubicBezTo>
                  <a:cubicBezTo>
                    <a:pt x="100" y="88"/>
                    <a:pt x="101" y="89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0" y="91"/>
                    <a:pt x="99" y="93"/>
                    <a:pt x="98" y="95"/>
                  </a:cubicBezTo>
                  <a:cubicBezTo>
                    <a:pt x="98" y="95"/>
                    <a:pt x="97" y="95"/>
                    <a:pt x="97" y="96"/>
                  </a:cubicBezTo>
                  <a:cubicBezTo>
                    <a:pt x="82" y="141"/>
                    <a:pt x="79" y="194"/>
                    <a:pt x="48" y="232"/>
                  </a:cubicBezTo>
                  <a:cubicBezTo>
                    <a:pt x="55" y="208"/>
                    <a:pt x="58" y="184"/>
                    <a:pt x="64" y="160"/>
                  </a:cubicBezTo>
                  <a:cubicBezTo>
                    <a:pt x="66" y="149"/>
                    <a:pt x="69" y="138"/>
                    <a:pt x="70" y="126"/>
                  </a:cubicBezTo>
                  <a:cubicBezTo>
                    <a:pt x="72" y="114"/>
                    <a:pt x="73" y="102"/>
                    <a:pt x="77" y="91"/>
                  </a:cubicBezTo>
                  <a:cubicBezTo>
                    <a:pt x="80" y="99"/>
                    <a:pt x="84" y="105"/>
                    <a:pt x="89" y="104"/>
                  </a:cubicBezTo>
                  <a:cubicBezTo>
                    <a:pt x="96" y="103"/>
                    <a:pt x="99" y="92"/>
                    <a:pt x="99" y="84"/>
                  </a:cubicBezTo>
                  <a:cubicBezTo>
                    <a:pt x="100" y="85"/>
                    <a:pt x="102" y="84"/>
                    <a:pt x="102" y="83"/>
                  </a:cubicBezTo>
                  <a:cubicBezTo>
                    <a:pt x="105" y="76"/>
                    <a:pt x="111" y="59"/>
                    <a:pt x="122" y="60"/>
                  </a:cubicBezTo>
                  <a:cubicBezTo>
                    <a:pt x="126" y="61"/>
                    <a:pt x="130" y="66"/>
                    <a:pt x="134" y="68"/>
                  </a:cubicBezTo>
                  <a:cubicBezTo>
                    <a:pt x="139" y="71"/>
                    <a:pt x="144" y="71"/>
                    <a:pt x="150" y="71"/>
                  </a:cubicBezTo>
                  <a:cubicBezTo>
                    <a:pt x="170" y="71"/>
                    <a:pt x="186" y="50"/>
                    <a:pt x="182" y="30"/>
                  </a:cubicBezTo>
                  <a:close/>
                  <a:moveTo>
                    <a:pt x="100" y="99"/>
                  </a:moveTo>
                  <a:cubicBezTo>
                    <a:pt x="101" y="98"/>
                    <a:pt x="102" y="98"/>
                    <a:pt x="102" y="97"/>
                  </a:cubicBezTo>
                  <a:cubicBezTo>
                    <a:pt x="102" y="95"/>
                    <a:pt x="103" y="94"/>
                    <a:pt x="104" y="93"/>
                  </a:cubicBezTo>
                  <a:cubicBezTo>
                    <a:pt x="114" y="109"/>
                    <a:pt x="116" y="133"/>
                    <a:pt x="120" y="151"/>
                  </a:cubicBezTo>
                  <a:cubicBezTo>
                    <a:pt x="125" y="179"/>
                    <a:pt x="133" y="206"/>
                    <a:pt x="134" y="235"/>
                  </a:cubicBezTo>
                  <a:cubicBezTo>
                    <a:pt x="117" y="201"/>
                    <a:pt x="105" y="165"/>
                    <a:pt x="93" y="129"/>
                  </a:cubicBezTo>
                  <a:cubicBezTo>
                    <a:pt x="93" y="129"/>
                    <a:pt x="93" y="128"/>
                    <a:pt x="92" y="128"/>
                  </a:cubicBezTo>
                  <a:cubicBezTo>
                    <a:pt x="95" y="118"/>
                    <a:pt x="97" y="108"/>
                    <a:pt x="100" y="99"/>
                  </a:cubicBezTo>
                  <a:close/>
                  <a:moveTo>
                    <a:pt x="94" y="90"/>
                  </a:moveTo>
                  <a:cubicBezTo>
                    <a:pt x="94" y="93"/>
                    <a:pt x="90" y="103"/>
                    <a:pt x="86" y="98"/>
                  </a:cubicBezTo>
                  <a:cubicBezTo>
                    <a:pt x="82" y="94"/>
                    <a:pt x="80" y="85"/>
                    <a:pt x="78" y="79"/>
                  </a:cubicBezTo>
                  <a:cubicBezTo>
                    <a:pt x="77" y="72"/>
                    <a:pt x="75" y="66"/>
                    <a:pt x="74" y="59"/>
                  </a:cubicBezTo>
                  <a:cubicBezTo>
                    <a:pt x="74" y="58"/>
                    <a:pt x="72" y="58"/>
                    <a:pt x="71" y="58"/>
                  </a:cubicBezTo>
                  <a:cubicBezTo>
                    <a:pt x="57" y="70"/>
                    <a:pt x="39" y="75"/>
                    <a:pt x="22" y="66"/>
                  </a:cubicBezTo>
                  <a:cubicBezTo>
                    <a:pt x="6" y="57"/>
                    <a:pt x="6" y="38"/>
                    <a:pt x="17" y="24"/>
                  </a:cubicBezTo>
                  <a:cubicBezTo>
                    <a:pt x="27" y="12"/>
                    <a:pt x="41" y="7"/>
                    <a:pt x="56" y="8"/>
                  </a:cubicBezTo>
                  <a:cubicBezTo>
                    <a:pt x="72" y="9"/>
                    <a:pt x="85" y="20"/>
                    <a:pt x="83" y="37"/>
                  </a:cubicBezTo>
                  <a:cubicBezTo>
                    <a:pt x="83" y="37"/>
                    <a:pt x="83" y="38"/>
                    <a:pt x="83" y="38"/>
                  </a:cubicBezTo>
                  <a:cubicBezTo>
                    <a:pt x="83" y="38"/>
                    <a:pt x="83" y="39"/>
                    <a:pt x="83" y="39"/>
                  </a:cubicBezTo>
                  <a:cubicBezTo>
                    <a:pt x="88" y="49"/>
                    <a:pt x="92" y="60"/>
                    <a:pt x="95" y="71"/>
                  </a:cubicBezTo>
                  <a:cubicBezTo>
                    <a:pt x="96" y="77"/>
                    <a:pt x="96" y="84"/>
                    <a:pt x="94" y="90"/>
                  </a:cubicBezTo>
                  <a:close/>
                  <a:moveTo>
                    <a:pt x="174" y="54"/>
                  </a:moveTo>
                  <a:cubicBezTo>
                    <a:pt x="166" y="65"/>
                    <a:pt x="153" y="69"/>
                    <a:pt x="140" y="66"/>
                  </a:cubicBezTo>
                  <a:cubicBezTo>
                    <a:pt x="133" y="65"/>
                    <a:pt x="128" y="56"/>
                    <a:pt x="121" y="56"/>
                  </a:cubicBezTo>
                  <a:cubicBezTo>
                    <a:pt x="109" y="57"/>
                    <a:pt x="103" y="69"/>
                    <a:pt x="100" y="79"/>
                  </a:cubicBezTo>
                  <a:cubicBezTo>
                    <a:pt x="99" y="73"/>
                    <a:pt x="98" y="66"/>
                    <a:pt x="96" y="60"/>
                  </a:cubicBezTo>
                  <a:cubicBezTo>
                    <a:pt x="96" y="60"/>
                    <a:pt x="97" y="60"/>
                    <a:pt x="97" y="59"/>
                  </a:cubicBezTo>
                  <a:cubicBezTo>
                    <a:pt x="101" y="47"/>
                    <a:pt x="105" y="32"/>
                    <a:pt x="113" y="21"/>
                  </a:cubicBezTo>
                  <a:cubicBezTo>
                    <a:pt x="120" y="12"/>
                    <a:pt x="131" y="7"/>
                    <a:pt x="142" y="6"/>
                  </a:cubicBezTo>
                  <a:cubicBezTo>
                    <a:pt x="168" y="4"/>
                    <a:pt x="189" y="31"/>
                    <a:pt x="174" y="5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5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9131301" y="184150"/>
              <a:ext cx="284163" cy="206375"/>
            </a:xfrm>
            <a:custGeom>
              <a:avLst/>
              <a:gdLst>
                <a:gd name="T0" fmla="*/ 50 w 59"/>
                <a:gd name="T1" fmla="*/ 10 h 43"/>
                <a:gd name="T2" fmla="*/ 26 w 59"/>
                <a:gd name="T3" fmla="*/ 3 h 43"/>
                <a:gd name="T4" fmla="*/ 7 w 59"/>
                <a:gd name="T5" fmla="*/ 31 h 43"/>
                <a:gd name="T6" fmla="*/ 42 w 59"/>
                <a:gd name="T7" fmla="*/ 38 h 43"/>
                <a:gd name="T8" fmla="*/ 50 w 59"/>
                <a:gd name="T9" fmla="*/ 10 h 43"/>
                <a:gd name="T10" fmla="*/ 39 w 59"/>
                <a:gd name="T11" fmla="*/ 35 h 43"/>
                <a:gd name="T12" fmla="*/ 15 w 59"/>
                <a:gd name="T13" fmla="*/ 34 h 43"/>
                <a:gd name="T14" fmla="*/ 18 w 59"/>
                <a:gd name="T15" fmla="*/ 10 h 43"/>
                <a:gd name="T16" fmla="*/ 22 w 59"/>
                <a:gd name="T17" fmla="*/ 11 h 43"/>
                <a:gd name="T18" fmla="*/ 27 w 59"/>
                <a:gd name="T19" fmla="*/ 7 h 43"/>
                <a:gd name="T20" fmla="*/ 27 w 59"/>
                <a:gd name="T21" fmla="*/ 7 h 43"/>
                <a:gd name="T22" fmla="*/ 46 w 59"/>
                <a:gd name="T23" fmla="*/ 12 h 43"/>
                <a:gd name="T24" fmla="*/ 39 w 59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3">
                  <a:moveTo>
                    <a:pt x="50" y="10"/>
                  </a:moveTo>
                  <a:cubicBezTo>
                    <a:pt x="44" y="4"/>
                    <a:pt x="34" y="0"/>
                    <a:pt x="26" y="3"/>
                  </a:cubicBezTo>
                  <a:cubicBezTo>
                    <a:pt x="14" y="4"/>
                    <a:pt x="0" y="18"/>
                    <a:pt x="7" y="31"/>
                  </a:cubicBezTo>
                  <a:cubicBezTo>
                    <a:pt x="14" y="43"/>
                    <a:pt x="30" y="43"/>
                    <a:pt x="42" y="38"/>
                  </a:cubicBezTo>
                  <a:cubicBezTo>
                    <a:pt x="52" y="33"/>
                    <a:pt x="59" y="21"/>
                    <a:pt x="50" y="10"/>
                  </a:cubicBezTo>
                  <a:close/>
                  <a:moveTo>
                    <a:pt x="39" y="35"/>
                  </a:moveTo>
                  <a:cubicBezTo>
                    <a:pt x="31" y="38"/>
                    <a:pt x="22" y="38"/>
                    <a:pt x="15" y="34"/>
                  </a:cubicBezTo>
                  <a:cubicBezTo>
                    <a:pt x="4" y="28"/>
                    <a:pt x="9" y="16"/>
                    <a:pt x="18" y="10"/>
                  </a:cubicBezTo>
                  <a:cubicBezTo>
                    <a:pt x="18" y="12"/>
                    <a:pt x="21" y="13"/>
                    <a:pt x="22" y="11"/>
                  </a:cubicBezTo>
                  <a:cubicBezTo>
                    <a:pt x="23" y="9"/>
                    <a:pt x="25" y="8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4" y="4"/>
                    <a:pt x="41" y="7"/>
                    <a:pt x="46" y="12"/>
                  </a:cubicBezTo>
                  <a:cubicBezTo>
                    <a:pt x="55" y="21"/>
                    <a:pt x="48" y="31"/>
                    <a:pt x="39" y="35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36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9652001" y="149225"/>
              <a:ext cx="212725" cy="217488"/>
            </a:xfrm>
            <a:custGeom>
              <a:avLst/>
              <a:gdLst>
                <a:gd name="T0" fmla="*/ 31 w 44"/>
                <a:gd name="T1" fmla="*/ 6 h 45"/>
                <a:gd name="T2" fmla="*/ 6 w 44"/>
                <a:gd name="T3" fmla="*/ 13 h 45"/>
                <a:gd name="T4" fmla="*/ 6 w 44"/>
                <a:gd name="T5" fmla="*/ 13 h 45"/>
                <a:gd name="T6" fmla="*/ 5 w 44"/>
                <a:gd name="T7" fmla="*/ 14 h 45"/>
                <a:gd name="T8" fmla="*/ 6 w 44"/>
                <a:gd name="T9" fmla="*/ 36 h 45"/>
                <a:gd name="T10" fmla="*/ 25 w 44"/>
                <a:gd name="T11" fmla="*/ 45 h 45"/>
                <a:gd name="T12" fmla="*/ 44 w 44"/>
                <a:gd name="T13" fmla="*/ 29 h 45"/>
                <a:gd name="T14" fmla="*/ 31 w 44"/>
                <a:gd name="T15" fmla="*/ 6 h 45"/>
                <a:gd name="T16" fmla="*/ 31 w 44"/>
                <a:gd name="T17" fmla="*/ 41 h 45"/>
                <a:gd name="T18" fmla="*/ 13 w 44"/>
                <a:gd name="T19" fmla="*/ 38 h 45"/>
                <a:gd name="T20" fmla="*/ 8 w 44"/>
                <a:gd name="T21" fmla="*/ 16 h 45"/>
                <a:gd name="T22" fmla="*/ 8 w 44"/>
                <a:gd name="T23" fmla="*/ 15 h 45"/>
                <a:gd name="T24" fmla="*/ 9 w 44"/>
                <a:gd name="T25" fmla="*/ 14 h 45"/>
                <a:gd name="T26" fmla="*/ 28 w 44"/>
                <a:gd name="T27" fmla="*/ 9 h 45"/>
                <a:gd name="T28" fmla="*/ 39 w 44"/>
                <a:gd name="T29" fmla="*/ 25 h 45"/>
                <a:gd name="T30" fmla="*/ 31 w 44"/>
                <a:gd name="T31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5">
                  <a:moveTo>
                    <a:pt x="31" y="6"/>
                  </a:moveTo>
                  <a:cubicBezTo>
                    <a:pt x="21" y="0"/>
                    <a:pt x="12" y="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0" y="21"/>
                    <a:pt x="1" y="29"/>
                    <a:pt x="6" y="36"/>
                  </a:cubicBezTo>
                  <a:cubicBezTo>
                    <a:pt x="10" y="43"/>
                    <a:pt x="18" y="45"/>
                    <a:pt x="25" y="45"/>
                  </a:cubicBezTo>
                  <a:cubicBezTo>
                    <a:pt x="35" y="45"/>
                    <a:pt x="43" y="40"/>
                    <a:pt x="44" y="29"/>
                  </a:cubicBezTo>
                  <a:cubicBezTo>
                    <a:pt x="44" y="20"/>
                    <a:pt x="38" y="11"/>
                    <a:pt x="31" y="6"/>
                  </a:cubicBezTo>
                  <a:close/>
                  <a:moveTo>
                    <a:pt x="31" y="41"/>
                  </a:moveTo>
                  <a:cubicBezTo>
                    <a:pt x="25" y="42"/>
                    <a:pt x="18" y="41"/>
                    <a:pt x="13" y="38"/>
                  </a:cubicBezTo>
                  <a:cubicBezTo>
                    <a:pt x="6" y="34"/>
                    <a:pt x="3" y="23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14" y="8"/>
                    <a:pt x="21" y="5"/>
                    <a:pt x="28" y="9"/>
                  </a:cubicBezTo>
                  <a:cubicBezTo>
                    <a:pt x="34" y="12"/>
                    <a:pt x="38" y="19"/>
                    <a:pt x="39" y="25"/>
                  </a:cubicBezTo>
                  <a:cubicBezTo>
                    <a:pt x="41" y="33"/>
                    <a:pt x="38" y="39"/>
                    <a:pt x="31" y="4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37"/>
            <p:cNvSpPr/>
            <p:nvPr>
              <p:custDataLst>
                <p:tags r:id="rId15"/>
              </p:custDataLst>
            </p:nvPr>
          </p:nvSpPr>
          <p:spPr bwMode="auto">
            <a:xfrm>
              <a:off x="9464676" y="473075"/>
              <a:ext cx="47625" cy="49213"/>
            </a:xfrm>
            <a:custGeom>
              <a:avLst/>
              <a:gdLst>
                <a:gd name="T0" fmla="*/ 9 w 10"/>
                <a:gd name="T1" fmla="*/ 4 h 10"/>
                <a:gd name="T2" fmla="*/ 9 w 10"/>
                <a:gd name="T3" fmla="*/ 3 h 10"/>
                <a:gd name="T4" fmla="*/ 7 w 10"/>
                <a:gd name="T5" fmla="*/ 1 h 10"/>
                <a:gd name="T6" fmla="*/ 5 w 10"/>
                <a:gd name="T7" fmla="*/ 1 h 10"/>
                <a:gd name="T8" fmla="*/ 3 w 10"/>
                <a:gd name="T9" fmla="*/ 2 h 10"/>
                <a:gd name="T10" fmla="*/ 2 w 10"/>
                <a:gd name="T11" fmla="*/ 2 h 10"/>
                <a:gd name="T12" fmla="*/ 0 w 10"/>
                <a:gd name="T13" fmla="*/ 5 h 10"/>
                <a:gd name="T14" fmla="*/ 0 w 10"/>
                <a:gd name="T15" fmla="*/ 5 h 10"/>
                <a:gd name="T16" fmla="*/ 0 w 10"/>
                <a:gd name="T17" fmla="*/ 7 h 10"/>
                <a:gd name="T18" fmla="*/ 1 w 10"/>
                <a:gd name="T19" fmla="*/ 8 h 10"/>
                <a:gd name="T20" fmla="*/ 2 w 10"/>
                <a:gd name="T21" fmla="*/ 9 h 10"/>
                <a:gd name="T22" fmla="*/ 3 w 10"/>
                <a:gd name="T23" fmla="*/ 10 h 10"/>
                <a:gd name="T24" fmla="*/ 6 w 10"/>
                <a:gd name="T25" fmla="*/ 9 h 10"/>
                <a:gd name="T26" fmla="*/ 9 w 10"/>
                <a:gd name="T27" fmla="*/ 6 h 10"/>
                <a:gd name="T28" fmla="*/ 9 w 10"/>
                <a:gd name="T2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0">
                  <a:moveTo>
                    <a:pt x="9" y="4"/>
                  </a:moveTo>
                  <a:cubicBezTo>
                    <a:pt x="9" y="4"/>
                    <a:pt x="9" y="4"/>
                    <a:pt x="9" y="3"/>
                  </a:cubicBezTo>
                  <a:cubicBezTo>
                    <a:pt x="10" y="2"/>
                    <a:pt x="8" y="0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10"/>
                    <a:pt x="3" y="10"/>
                  </a:cubicBezTo>
                  <a:cubicBezTo>
                    <a:pt x="4" y="10"/>
                    <a:pt x="5" y="10"/>
                    <a:pt x="6" y="9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9" y="5"/>
                    <a:pt x="9" y="5"/>
                    <a:pt x="9" y="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>
            <p:custDataLst>
              <p:tags r:id="rId16"/>
            </p:custDataLst>
          </p:nvPr>
        </p:nvGrpSpPr>
        <p:grpSpPr>
          <a:xfrm>
            <a:off x="9771239" y="4877808"/>
            <a:ext cx="685800" cy="406401"/>
            <a:chOff x="8131176" y="2759075"/>
            <a:chExt cx="685800" cy="406401"/>
          </a:xfrm>
        </p:grpSpPr>
        <p:sp>
          <p:nvSpPr>
            <p:cNvPr id="33" name="Freeform 159"/>
            <p:cNvSpPr/>
            <p:nvPr>
              <p:custDataLst>
                <p:tags r:id="rId17"/>
              </p:custDataLst>
            </p:nvPr>
          </p:nvSpPr>
          <p:spPr bwMode="auto">
            <a:xfrm>
              <a:off x="8131176" y="2855913"/>
              <a:ext cx="153988" cy="309563"/>
            </a:xfrm>
            <a:custGeom>
              <a:avLst/>
              <a:gdLst>
                <a:gd name="T0" fmla="*/ 29 w 32"/>
                <a:gd name="T1" fmla="*/ 56 h 64"/>
                <a:gd name="T2" fmla="*/ 21 w 32"/>
                <a:gd name="T3" fmla="*/ 58 h 64"/>
                <a:gd name="T4" fmla="*/ 22 w 32"/>
                <a:gd name="T5" fmla="*/ 56 h 64"/>
                <a:gd name="T6" fmla="*/ 16 w 32"/>
                <a:gd name="T7" fmla="*/ 30 h 64"/>
                <a:gd name="T8" fmla="*/ 12 w 32"/>
                <a:gd name="T9" fmla="*/ 3 h 64"/>
                <a:gd name="T10" fmla="*/ 8 w 32"/>
                <a:gd name="T11" fmla="*/ 4 h 64"/>
                <a:gd name="T12" fmla="*/ 9 w 32"/>
                <a:gd name="T13" fmla="*/ 6 h 64"/>
                <a:gd name="T14" fmla="*/ 0 w 32"/>
                <a:gd name="T15" fmla="*/ 39 h 64"/>
                <a:gd name="T16" fmla="*/ 4 w 32"/>
                <a:gd name="T17" fmla="*/ 40 h 64"/>
                <a:gd name="T18" fmla="*/ 11 w 32"/>
                <a:gd name="T19" fmla="*/ 21 h 64"/>
                <a:gd name="T20" fmla="*/ 12 w 32"/>
                <a:gd name="T21" fmla="*/ 35 h 64"/>
                <a:gd name="T22" fmla="*/ 18 w 32"/>
                <a:gd name="T23" fmla="*/ 57 h 64"/>
                <a:gd name="T24" fmla="*/ 20 w 32"/>
                <a:gd name="T25" fmla="*/ 58 h 64"/>
                <a:gd name="T26" fmla="*/ 13 w 32"/>
                <a:gd name="T27" fmla="*/ 60 h 64"/>
                <a:gd name="T28" fmla="*/ 14 w 32"/>
                <a:gd name="T29" fmla="*/ 63 h 64"/>
                <a:gd name="T30" fmla="*/ 30 w 32"/>
                <a:gd name="T31" fmla="*/ 60 h 64"/>
                <a:gd name="T32" fmla="*/ 29 w 32"/>
                <a:gd name="T33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64">
                  <a:moveTo>
                    <a:pt x="29" y="56"/>
                  </a:moveTo>
                  <a:cubicBezTo>
                    <a:pt x="26" y="57"/>
                    <a:pt x="24" y="57"/>
                    <a:pt x="21" y="58"/>
                  </a:cubicBezTo>
                  <a:cubicBezTo>
                    <a:pt x="22" y="57"/>
                    <a:pt x="22" y="56"/>
                    <a:pt x="22" y="56"/>
                  </a:cubicBezTo>
                  <a:cubicBezTo>
                    <a:pt x="17" y="49"/>
                    <a:pt x="17" y="38"/>
                    <a:pt x="16" y="30"/>
                  </a:cubicBezTo>
                  <a:cubicBezTo>
                    <a:pt x="15" y="21"/>
                    <a:pt x="14" y="11"/>
                    <a:pt x="12" y="3"/>
                  </a:cubicBezTo>
                  <a:cubicBezTo>
                    <a:pt x="11" y="0"/>
                    <a:pt x="7" y="1"/>
                    <a:pt x="8" y="4"/>
                  </a:cubicBezTo>
                  <a:cubicBezTo>
                    <a:pt x="8" y="4"/>
                    <a:pt x="8" y="5"/>
                    <a:pt x="9" y="6"/>
                  </a:cubicBezTo>
                  <a:cubicBezTo>
                    <a:pt x="10" y="17"/>
                    <a:pt x="4" y="29"/>
                    <a:pt x="0" y="39"/>
                  </a:cubicBezTo>
                  <a:cubicBezTo>
                    <a:pt x="0" y="42"/>
                    <a:pt x="3" y="43"/>
                    <a:pt x="4" y="40"/>
                  </a:cubicBezTo>
                  <a:cubicBezTo>
                    <a:pt x="6" y="34"/>
                    <a:pt x="9" y="27"/>
                    <a:pt x="11" y="21"/>
                  </a:cubicBezTo>
                  <a:cubicBezTo>
                    <a:pt x="11" y="25"/>
                    <a:pt x="12" y="30"/>
                    <a:pt x="12" y="35"/>
                  </a:cubicBezTo>
                  <a:cubicBezTo>
                    <a:pt x="13" y="42"/>
                    <a:pt x="14" y="51"/>
                    <a:pt x="18" y="57"/>
                  </a:cubicBezTo>
                  <a:cubicBezTo>
                    <a:pt x="19" y="58"/>
                    <a:pt x="19" y="58"/>
                    <a:pt x="20" y="58"/>
                  </a:cubicBezTo>
                  <a:cubicBezTo>
                    <a:pt x="18" y="59"/>
                    <a:pt x="15" y="59"/>
                    <a:pt x="13" y="60"/>
                  </a:cubicBezTo>
                  <a:cubicBezTo>
                    <a:pt x="11" y="60"/>
                    <a:pt x="12" y="64"/>
                    <a:pt x="14" y="63"/>
                  </a:cubicBezTo>
                  <a:cubicBezTo>
                    <a:pt x="19" y="62"/>
                    <a:pt x="25" y="61"/>
                    <a:pt x="30" y="60"/>
                  </a:cubicBezTo>
                  <a:cubicBezTo>
                    <a:pt x="32" y="59"/>
                    <a:pt x="31" y="55"/>
                    <a:pt x="29" y="56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60"/>
            <p:cNvSpPr/>
            <p:nvPr>
              <p:custDataLst>
                <p:tags r:id="rId18"/>
              </p:custDataLst>
            </p:nvPr>
          </p:nvSpPr>
          <p:spPr bwMode="auto">
            <a:xfrm>
              <a:off x="8251826" y="2933700"/>
              <a:ext cx="125413" cy="130175"/>
            </a:xfrm>
            <a:custGeom>
              <a:avLst/>
              <a:gdLst>
                <a:gd name="T0" fmla="*/ 23 w 26"/>
                <a:gd name="T1" fmla="*/ 9 h 27"/>
                <a:gd name="T2" fmla="*/ 14 w 26"/>
                <a:gd name="T3" fmla="*/ 12 h 27"/>
                <a:gd name="T4" fmla="*/ 9 w 26"/>
                <a:gd name="T5" fmla="*/ 3 h 27"/>
                <a:gd name="T6" fmla="*/ 6 w 26"/>
                <a:gd name="T7" fmla="*/ 5 h 27"/>
                <a:gd name="T8" fmla="*/ 10 w 26"/>
                <a:gd name="T9" fmla="*/ 13 h 27"/>
                <a:gd name="T10" fmla="*/ 2 w 26"/>
                <a:gd name="T11" fmla="*/ 17 h 27"/>
                <a:gd name="T12" fmla="*/ 4 w 26"/>
                <a:gd name="T13" fmla="*/ 21 h 27"/>
                <a:gd name="T14" fmla="*/ 11 w 26"/>
                <a:gd name="T15" fmla="*/ 17 h 27"/>
                <a:gd name="T16" fmla="*/ 15 w 26"/>
                <a:gd name="T17" fmla="*/ 25 h 27"/>
                <a:gd name="T18" fmla="*/ 18 w 26"/>
                <a:gd name="T19" fmla="*/ 23 h 27"/>
                <a:gd name="T20" fmla="*/ 15 w 26"/>
                <a:gd name="T21" fmla="*/ 15 h 27"/>
                <a:gd name="T22" fmla="*/ 24 w 26"/>
                <a:gd name="T23" fmla="*/ 13 h 27"/>
                <a:gd name="T24" fmla="*/ 23 w 26"/>
                <a:gd name="T25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7">
                  <a:moveTo>
                    <a:pt x="23" y="9"/>
                  </a:moveTo>
                  <a:cubicBezTo>
                    <a:pt x="19" y="10"/>
                    <a:pt x="16" y="11"/>
                    <a:pt x="14" y="12"/>
                  </a:cubicBezTo>
                  <a:cubicBezTo>
                    <a:pt x="12" y="9"/>
                    <a:pt x="11" y="6"/>
                    <a:pt x="9" y="3"/>
                  </a:cubicBezTo>
                  <a:cubicBezTo>
                    <a:pt x="8" y="0"/>
                    <a:pt x="5" y="2"/>
                    <a:pt x="6" y="5"/>
                  </a:cubicBezTo>
                  <a:cubicBezTo>
                    <a:pt x="8" y="7"/>
                    <a:pt x="9" y="10"/>
                    <a:pt x="10" y="13"/>
                  </a:cubicBezTo>
                  <a:cubicBezTo>
                    <a:pt x="7" y="14"/>
                    <a:pt x="4" y="16"/>
                    <a:pt x="2" y="17"/>
                  </a:cubicBezTo>
                  <a:cubicBezTo>
                    <a:pt x="0" y="18"/>
                    <a:pt x="2" y="22"/>
                    <a:pt x="4" y="21"/>
                  </a:cubicBezTo>
                  <a:cubicBezTo>
                    <a:pt x="6" y="19"/>
                    <a:pt x="9" y="18"/>
                    <a:pt x="11" y="17"/>
                  </a:cubicBezTo>
                  <a:cubicBezTo>
                    <a:pt x="13" y="19"/>
                    <a:pt x="14" y="22"/>
                    <a:pt x="15" y="25"/>
                  </a:cubicBezTo>
                  <a:cubicBezTo>
                    <a:pt x="16" y="27"/>
                    <a:pt x="19" y="25"/>
                    <a:pt x="18" y="23"/>
                  </a:cubicBezTo>
                  <a:cubicBezTo>
                    <a:pt x="17" y="21"/>
                    <a:pt x="16" y="18"/>
                    <a:pt x="15" y="15"/>
                  </a:cubicBezTo>
                  <a:cubicBezTo>
                    <a:pt x="18" y="14"/>
                    <a:pt x="21" y="14"/>
                    <a:pt x="24" y="13"/>
                  </a:cubicBezTo>
                  <a:cubicBezTo>
                    <a:pt x="26" y="13"/>
                    <a:pt x="25" y="9"/>
                    <a:pt x="23" y="9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61"/>
            <p:cNvSpPr/>
            <p:nvPr>
              <p:custDataLst>
                <p:tags r:id="rId19"/>
              </p:custDataLst>
            </p:nvPr>
          </p:nvSpPr>
          <p:spPr bwMode="auto">
            <a:xfrm>
              <a:off x="8334376" y="2778125"/>
              <a:ext cx="192088" cy="328613"/>
            </a:xfrm>
            <a:custGeom>
              <a:avLst/>
              <a:gdLst>
                <a:gd name="T0" fmla="*/ 36 w 40"/>
                <a:gd name="T1" fmla="*/ 59 h 68"/>
                <a:gd name="T2" fmla="*/ 16 w 40"/>
                <a:gd name="T3" fmla="*/ 59 h 68"/>
                <a:gd name="T4" fmla="*/ 27 w 40"/>
                <a:gd name="T5" fmla="*/ 39 h 68"/>
                <a:gd name="T6" fmla="*/ 32 w 40"/>
                <a:gd name="T7" fmla="*/ 15 h 68"/>
                <a:gd name="T8" fmla="*/ 12 w 40"/>
                <a:gd name="T9" fmla="*/ 28 h 68"/>
                <a:gd name="T10" fmla="*/ 15 w 40"/>
                <a:gd name="T11" fmla="*/ 25 h 68"/>
                <a:gd name="T12" fmla="*/ 29 w 40"/>
                <a:gd name="T13" fmla="*/ 19 h 68"/>
                <a:gd name="T14" fmla="*/ 23 w 40"/>
                <a:gd name="T15" fmla="*/ 37 h 68"/>
                <a:gd name="T16" fmla="*/ 9 w 40"/>
                <a:gd name="T17" fmla="*/ 64 h 68"/>
                <a:gd name="T18" fmla="*/ 13 w 40"/>
                <a:gd name="T19" fmla="*/ 66 h 68"/>
                <a:gd name="T20" fmla="*/ 37 w 40"/>
                <a:gd name="T21" fmla="*/ 63 h 68"/>
                <a:gd name="T22" fmla="*/ 36 w 40"/>
                <a:gd name="T23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8">
                  <a:moveTo>
                    <a:pt x="36" y="59"/>
                  </a:moveTo>
                  <a:cubicBezTo>
                    <a:pt x="28" y="61"/>
                    <a:pt x="22" y="57"/>
                    <a:pt x="16" y="59"/>
                  </a:cubicBezTo>
                  <a:cubicBezTo>
                    <a:pt x="19" y="52"/>
                    <a:pt x="23" y="46"/>
                    <a:pt x="27" y="39"/>
                  </a:cubicBezTo>
                  <a:cubicBezTo>
                    <a:pt x="30" y="32"/>
                    <a:pt x="35" y="23"/>
                    <a:pt x="32" y="15"/>
                  </a:cubicBezTo>
                  <a:cubicBezTo>
                    <a:pt x="28" y="0"/>
                    <a:pt x="0" y="15"/>
                    <a:pt x="12" y="28"/>
                  </a:cubicBezTo>
                  <a:cubicBezTo>
                    <a:pt x="14" y="30"/>
                    <a:pt x="17" y="27"/>
                    <a:pt x="15" y="25"/>
                  </a:cubicBezTo>
                  <a:cubicBezTo>
                    <a:pt x="7" y="17"/>
                    <a:pt x="29" y="6"/>
                    <a:pt x="29" y="19"/>
                  </a:cubicBezTo>
                  <a:cubicBezTo>
                    <a:pt x="29" y="25"/>
                    <a:pt x="26" y="31"/>
                    <a:pt x="23" y="37"/>
                  </a:cubicBezTo>
                  <a:cubicBezTo>
                    <a:pt x="19" y="46"/>
                    <a:pt x="13" y="55"/>
                    <a:pt x="9" y="64"/>
                  </a:cubicBezTo>
                  <a:cubicBezTo>
                    <a:pt x="9" y="66"/>
                    <a:pt x="11" y="68"/>
                    <a:pt x="13" y="66"/>
                  </a:cubicBezTo>
                  <a:cubicBezTo>
                    <a:pt x="20" y="58"/>
                    <a:pt x="28" y="65"/>
                    <a:pt x="37" y="63"/>
                  </a:cubicBezTo>
                  <a:cubicBezTo>
                    <a:pt x="40" y="62"/>
                    <a:pt x="39" y="59"/>
                    <a:pt x="36" y="59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2"/>
            <p:cNvSpPr/>
            <p:nvPr>
              <p:custDataLst>
                <p:tags r:id="rId20"/>
              </p:custDataLst>
            </p:nvPr>
          </p:nvSpPr>
          <p:spPr bwMode="auto">
            <a:xfrm>
              <a:off x="8526463" y="2900363"/>
              <a:ext cx="101600" cy="42863"/>
            </a:xfrm>
            <a:custGeom>
              <a:avLst/>
              <a:gdLst>
                <a:gd name="T0" fmla="*/ 18 w 21"/>
                <a:gd name="T1" fmla="*/ 1 h 9"/>
                <a:gd name="T2" fmla="*/ 3 w 21"/>
                <a:gd name="T3" fmla="*/ 5 h 9"/>
                <a:gd name="T4" fmla="*/ 4 w 21"/>
                <a:gd name="T5" fmla="*/ 9 h 9"/>
                <a:gd name="T6" fmla="*/ 19 w 21"/>
                <a:gd name="T7" fmla="*/ 5 h 9"/>
                <a:gd name="T8" fmla="*/ 18 w 2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18" y="1"/>
                  </a:moveTo>
                  <a:cubicBezTo>
                    <a:pt x="13" y="3"/>
                    <a:pt x="8" y="4"/>
                    <a:pt x="3" y="5"/>
                  </a:cubicBezTo>
                  <a:cubicBezTo>
                    <a:pt x="0" y="5"/>
                    <a:pt x="1" y="9"/>
                    <a:pt x="4" y="9"/>
                  </a:cubicBezTo>
                  <a:cubicBezTo>
                    <a:pt x="9" y="7"/>
                    <a:pt x="14" y="6"/>
                    <a:pt x="19" y="5"/>
                  </a:cubicBezTo>
                  <a:cubicBezTo>
                    <a:pt x="21" y="4"/>
                    <a:pt x="20" y="0"/>
                    <a:pt x="18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63"/>
            <p:cNvSpPr/>
            <p:nvPr>
              <p:custDataLst>
                <p:tags r:id="rId21"/>
              </p:custDataLst>
            </p:nvPr>
          </p:nvSpPr>
          <p:spPr bwMode="auto">
            <a:xfrm>
              <a:off x="8521701" y="2924175"/>
              <a:ext cx="111125" cy="57150"/>
            </a:xfrm>
            <a:custGeom>
              <a:avLst/>
              <a:gdLst>
                <a:gd name="T0" fmla="*/ 20 w 23"/>
                <a:gd name="T1" fmla="*/ 1 h 12"/>
                <a:gd name="T2" fmla="*/ 2 w 23"/>
                <a:gd name="T3" fmla="*/ 8 h 12"/>
                <a:gd name="T4" fmla="*/ 3 w 23"/>
                <a:gd name="T5" fmla="*/ 11 h 12"/>
                <a:gd name="T6" fmla="*/ 21 w 23"/>
                <a:gd name="T7" fmla="*/ 5 h 12"/>
                <a:gd name="T8" fmla="*/ 20 w 2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20" y="1"/>
                  </a:moveTo>
                  <a:cubicBezTo>
                    <a:pt x="14" y="4"/>
                    <a:pt x="8" y="6"/>
                    <a:pt x="2" y="8"/>
                  </a:cubicBezTo>
                  <a:cubicBezTo>
                    <a:pt x="0" y="8"/>
                    <a:pt x="1" y="12"/>
                    <a:pt x="3" y="11"/>
                  </a:cubicBezTo>
                  <a:cubicBezTo>
                    <a:pt x="9" y="10"/>
                    <a:pt x="15" y="7"/>
                    <a:pt x="21" y="5"/>
                  </a:cubicBezTo>
                  <a:cubicBezTo>
                    <a:pt x="23" y="4"/>
                    <a:pt x="22" y="0"/>
                    <a:pt x="20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64"/>
            <p:cNvSpPr/>
            <p:nvPr>
              <p:custDataLst>
                <p:tags r:id="rId22"/>
              </p:custDataLst>
            </p:nvPr>
          </p:nvSpPr>
          <p:spPr bwMode="auto">
            <a:xfrm>
              <a:off x="8632826" y="2759075"/>
              <a:ext cx="184150" cy="261938"/>
            </a:xfrm>
            <a:custGeom>
              <a:avLst/>
              <a:gdLst>
                <a:gd name="T0" fmla="*/ 16 w 38"/>
                <a:gd name="T1" fmla="*/ 14 h 54"/>
                <a:gd name="T2" fmla="*/ 21 w 38"/>
                <a:gd name="T3" fmla="*/ 4 h 54"/>
                <a:gd name="T4" fmla="*/ 18 w 38"/>
                <a:gd name="T5" fmla="*/ 1 h 54"/>
                <a:gd name="T6" fmla="*/ 5 w 38"/>
                <a:gd name="T7" fmla="*/ 6 h 54"/>
                <a:gd name="T8" fmla="*/ 6 w 38"/>
                <a:gd name="T9" fmla="*/ 10 h 54"/>
                <a:gd name="T10" fmla="*/ 15 w 38"/>
                <a:gd name="T11" fmla="*/ 7 h 54"/>
                <a:gd name="T12" fmla="*/ 10 w 38"/>
                <a:gd name="T13" fmla="*/ 20 h 54"/>
                <a:gd name="T14" fmla="*/ 13 w 38"/>
                <a:gd name="T15" fmla="*/ 22 h 54"/>
                <a:gd name="T16" fmla="*/ 29 w 38"/>
                <a:gd name="T17" fmla="*/ 38 h 54"/>
                <a:gd name="T18" fmla="*/ 20 w 38"/>
                <a:gd name="T19" fmla="*/ 48 h 54"/>
                <a:gd name="T20" fmla="*/ 6 w 38"/>
                <a:gd name="T21" fmla="*/ 48 h 54"/>
                <a:gd name="T22" fmla="*/ 2 w 38"/>
                <a:gd name="T23" fmla="*/ 47 h 54"/>
                <a:gd name="T24" fmla="*/ 11 w 38"/>
                <a:gd name="T25" fmla="*/ 54 h 54"/>
                <a:gd name="T26" fmla="*/ 32 w 38"/>
                <a:gd name="T27" fmla="*/ 41 h 54"/>
                <a:gd name="T28" fmla="*/ 16 w 38"/>
                <a:gd name="T2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4">
                  <a:moveTo>
                    <a:pt x="16" y="14"/>
                  </a:moveTo>
                  <a:cubicBezTo>
                    <a:pt x="18" y="11"/>
                    <a:pt x="19" y="7"/>
                    <a:pt x="21" y="4"/>
                  </a:cubicBezTo>
                  <a:cubicBezTo>
                    <a:pt x="22" y="2"/>
                    <a:pt x="20" y="0"/>
                    <a:pt x="18" y="1"/>
                  </a:cubicBezTo>
                  <a:cubicBezTo>
                    <a:pt x="14" y="5"/>
                    <a:pt x="9" y="5"/>
                    <a:pt x="5" y="6"/>
                  </a:cubicBezTo>
                  <a:cubicBezTo>
                    <a:pt x="2" y="6"/>
                    <a:pt x="3" y="10"/>
                    <a:pt x="6" y="10"/>
                  </a:cubicBezTo>
                  <a:cubicBezTo>
                    <a:pt x="9" y="9"/>
                    <a:pt x="12" y="8"/>
                    <a:pt x="15" y="7"/>
                  </a:cubicBezTo>
                  <a:cubicBezTo>
                    <a:pt x="13" y="11"/>
                    <a:pt x="11" y="16"/>
                    <a:pt x="10" y="20"/>
                  </a:cubicBezTo>
                  <a:cubicBezTo>
                    <a:pt x="9" y="22"/>
                    <a:pt x="12" y="23"/>
                    <a:pt x="13" y="22"/>
                  </a:cubicBezTo>
                  <a:cubicBezTo>
                    <a:pt x="24" y="8"/>
                    <a:pt x="32" y="27"/>
                    <a:pt x="29" y="38"/>
                  </a:cubicBezTo>
                  <a:cubicBezTo>
                    <a:pt x="28" y="42"/>
                    <a:pt x="24" y="45"/>
                    <a:pt x="20" y="48"/>
                  </a:cubicBezTo>
                  <a:cubicBezTo>
                    <a:pt x="18" y="48"/>
                    <a:pt x="4" y="53"/>
                    <a:pt x="6" y="48"/>
                  </a:cubicBezTo>
                  <a:cubicBezTo>
                    <a:pt x="7" y="45"/>
                    <a:pt x="3" y="44"/>
                    <a:pt x="2" y="47"/>
                  </a:cubicBezTo>
                  <a:cubicBezTo>
                    <a:pt x="0" y="53"/>
                    <a:pt x="6" y="54"/>
                    <a:pt x="11" y="54"/>
                  </a:cubicBezTo>
                  <a:cubicBezTo>
                    <a:pt x="19" y="54"/>
                    <a:pt x="29" y="48"/>
                    <a:pt x="32" y="41"/>
                  </a:cubicBezTo>
                  <a:cubicBezTo>
                    <a:pt x="38" y="28"/>
                    <a:pt x="28" y="9"/>
                    <a:pt x="16" y="1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Freeform 187"/>
          <p:cNvSpPr>
            <a:spLocks noEditPoints="1"/>
          </p:cNvSpPr>
          <p:nvPr>
            <p:custDataLst>
              <p:tags r:id="rId23"/>
            </p:custDataLst>
          </p:nvPr>
        </p:nvSpPr>
        <p:spPr bwMode="auto">
          <a:xfrm>
            <a:off x="11525319" y="3591915"/>
            <a:ext cx="144463" cy="385763"/>
          </a:xfrm>
          <a:custGeom>
            <a:avLst/>
            <a:gdLst>
              <a:gd name="T0" fmla="*/ 28 w 30"/>
              <a:gd name="T1" fmla="*/ 25 h 80"/>
              <a:gd name="T2" fmla="*/ 14 w 30"/>
              <a:gd name="T3" fmla="*/ 0 h 80"/>
              <a:gd name="T4" fmla="*/ 6 w 30"/>
              <a:gd name="T5" fmla="*/ 14 h 80"/>
              <a:gd name="T6" fmla="*/ 3 w 30"/>
              <a:gd name="T7" fmla="*/ 12 h 80"/>
              <a:gd name="T8" fmla="*/ 2 w 30"/>
              <a:gd name="T9" fmla="*/ 16 h 80"/>
              <a:gd name="T10" fmla="*/ 5 w 30"/>
              <a:gd name="T11" fmla="*/ 56 h 80"/>
              <a:gd name="T12" fmla="*/ 26 w 30"/>
              <a:gd name="T13" fmla="*/ 76 h 80"/>
              <a:gd name="T14" fmla="*/ 28 w 30"/>
              <a:gd name="T15" fmla="*/ 74 h 80"/>
              <a:gd name="T16" fmla="*/ 28 w 30"/>
              <a:gd name="T17" fmla="*/ 25 h 80"/>
              <a:gd name="T18" fmla="*/ 25 w 30"/>
              <a:gd name="T19" fmla="*/ 63 h 80"/>
              <a:gd name="T20" fmla="*/ 22 w 30"/>
              <a:gd name="T21" fmla="*/ 73 h 80"/>
              <a:gd name="T22" fmla="*/ 13 w 30"/>
              <a:gd name="T23" fmla="*/ 68 h 80"/>
              <a:gd name="T24" fmla="*/ 8 w 30"/>
              <a:gd name="T25" fmla="*/ 43 h 80"/>
              <a:gd name="T26" fmla="*/ 8 w 30"/>
              <a:gd name="T27" fmla="*/ 32 h 80"/>
              <a:gd name="T28" fmla="*/ 15 w 30"/>
              <a:gd name="T29" fmla="*/ 54 h 80"/>
              <a:gd name="T30" fmla="*/ 18 w 30"/>
              <a:gd name="T31" fmla="*/ 54 h 80"/>
              <a:gd name="T32" fmla="*/ 20 w 30"/>
              <a:gd name="T33" fmla="*/ 17 h 80"/>
              <a:gd name="T34" fmla="*/ 16 w 30"/>
              <a:gd name="T35" fmla="*/ 18 h 80"/>
              <a:gd name="T36" fmla="*/ 17 w 30"/>
              <a:gd name="T37" fmla="*/ 49 h 80"/>
              <a:gd name="T38" fmla="*/ 12 w 30"/>
              <a:gd name="T39" fmla="*/ 30 h 80"/>
              <a:gd name="T40" fmla="*/ 12 w 30"/>
              <a:gd name="T41" fmla="*/ 5 h 80"/>
              <a:gd name="T42" fmla="*/ 21 w 30"/>
              <a:gd name="T43" fmla="*/ 11 h 80"/>
              <a:gd name="T44" fmla="*/ 24 w 30"/>
              <a:gd name="T45" fmla="*/ 28 h 80"/>
              <a:gd name="T46" fmla="*/ 25 w 30"/>
              <a:gd name="T47" fmla="*/ 6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" h="80">
                <a:moveTo>
                  <a:pt x="28" y="25"/>
                </a:moveTo>
                <a:cubicBezTo>
                  <a:pt x="27" y="18"/>
                  <a:pt x="25" y="0"/>
                  <a:pt x="14" y="0"/>
                </a:cubicBezTo>
                <a:cubicBezTo>
                  <a:pt x="8" y="0"/>
                  <a:pt x="6" y="6"/>
                  <a:pt x="6" y="14"/>
                </a:cubicBezTo>
                <a:cubicBezTo>
                  <a:pt x="5" y="13"/>
                  <a:pt x="4" y="12"/>
                  <a:pt x="3" y="12"/>
                </a:cubicBezTo>
                <a:cubicBezTo>
                  <a:pt x="1" y="12"/>
                  <a:pt x="0" y="15"/>
                  <a:pt x="2" y="16"/>
                </a:cubicBezTo>
                <a:cubicBezTo>
                  <a:pt x="5" y="16"/>
                  <a:pt x="5" y="52"/>
                  <a:pt x="5" y="56"/>
                </a:cubicBezTo>
                <a:cubicBezTo>
                  <a:pt x="7" y="68"/>
                  <a:pt x="12" y="80"/>
                  <a:pt x="26" y="76"/>
                </a:cubicBezTo>
                <a:cubicBezTo>
                  <a:pt x="27" y="75"/>
                  <a:pt x="28" y="75"/>
                  <a:pt x="28" y="74"/>
                </a:cubicBezTo>
                <a:cubicBezTo>
                  <a:pt x="29" y="58"/>
                  <a:pt x="30" y="41"/>
                  <a:pt x="28" y="25"/>
                </a:cubicBezTo>
                <a:close/>
                <a:moveTo>
                  <a:pt x="25" y="63"/>
                </a:moveTo>
                <a:cubicBezTo>
                  <a:pt x="24" y="66"/>
                  <a:pt x="25" y="72"/>
                  <a:pt x="22" y="73"/>
                </a:cubicBezTo>
                <a:cubicBezTo>
                  <a:pt x="18" y="74"/>
                  <a:pt x="15" y="71"/>
                  <a:pt x="13" y="68"/>
                </a:cubicBezTo>
                <a:cubicBezTo>
                  <a:pt x="8" y="61"/>
                  <a:pt x="8" y="51"/>
                  <a:pt x="8" y="43"/>
                </a:cubicBezTo>
                <a:cubicBezTo>
                  <a:pt x="8" y="41"/>
                  <a:pt x="8" y="37"/>
                  <a:pt x="8" y="32"/>
                </a:cubicBezTo>
                <a:cubicBezTo>
                  <a:pt x="10" y="42"/>
                  <a:pt x="13" y="52"/>
                  <a:pt x="15" y="54"/>
                </a:cubicBezTo>
                <a:cubicBezTo>
                  <a:pt x="16" y="55"/>
                  <a:pt x="18" y="56"/>
                  <a:pt x="18" y="54"/>
                </a:cubicBezTo>
                <a:cubicBezTo>
                  <a:pt x="24" y="43"/>
                  <a:pt x="22" y="29"/>
                  <a:pt x="20" y="17"/>
                </a:cubicBezTo>
                <a:cubicBezTo>
                  <a:pt x="19" y="15"/>
                  <a:pt x="16" y="16"/>
                  <a:pt x="16" y="18"/>
                </a:cubicBezTo>
                <a:cubicBezTo>
                  <a:pt x="18" y="28"/>
                  <a:pt x="20" y="39"/>
                  <a:pt x="17" y="49"/>
                </a:cubicBezTo>
                <a:cubicBezTo>
                  <a:pt x="14" y="43"/>
                  <a:pt x="13" y="36"/>
                  <a:pt x="12" y="30"/>
                </a:cubicBezTo>
                <a:cubicBezTo>
                  <a:pt x="11" y="23"/>
                  <a:pt x="9" y="12"/>
                  <a:pt x="12" y="5"/>
                </a:cubicBezTo>
                <a:cubicBezTo>
                  <a:pt x="14" y="0"/>
                  <a:pt x="21" y="10"/>
                  <a:pt x="21" y="11"/>
                </a:cubicBezTo>
                <a:cubicBezTo>
                  <a:pt x="23" y="16"/>
                  <a:pt x="24" y="22"/>
                  <a:pt x="24" y="28"/>
                </a:cubicBezTo>
                <a:cubicBezTo>
                  <a:pt x="26" y="39"/>
                  <a:pt x="25" y="51"/>
                  <a:pt x="25" y="63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0" name="组合 39"/>
          <p:cNvGrpSpPr/>
          <p:nvPr>
            <p:custDataLst>
              <p:tags r:id="rId24"/>
            </p:custDataLst>
          </p:nvPr>
        </p:nvGrpSpPr>
        <p:grpSpPr>
          <a:xfrm>
            <a:off x="10916513" y="5547518"/>
            <a:ext cx="733425" cy="1073150"/>
            <a:chOff x="9396413" y="5789613"/>
            <a:chExt cx="733425" cy="1073150"/>
          </a:xfrm>
        </p:grpSpPr>
        <p:sp>
          <p:nvSpPr>
            <p:cNvPr id="41" name="Freeform 46"/>
            <p:cNvSpPr/>
            <p:nvPr>
              <p:custDataLst>
                <p:tags r:id="rId25"/>
              </p:custDataLst>
            </p:nvPr>
          </p:nvSpPr>
          <p:spPr bwMode="auto">
            <a:xfrm>
              <a:off x="9410701" y="6181725"/>
              <a:ext cx="77788" cy="57150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7"/>
            <p:cNvSpPr/>
            <p:nvPr>
              <p:custDataLst>
                <p:tags r:id="rId26"/>
              </p:custDataLst>
            </p:nvPr>
          </p:nvSpPr>
          <p:spPr bwMode="auto">
            <a:xfrm>
              <a:off x="9647238" y="6122988"/>
              <a:ext cx="73025" cy="92075"/>
            </a:xfrm>
            <a:custGeom>
              <a:avLst/>
              <a:gdLst>
                <a:gd name="T0" fmla="*/ 11 w 15"/>
                <a:gd name="T1" fmla="*/ 3 h 19"/>
                <a:gd name="T2" fmla="*/ 3 w 15"/>
                <a:gd name="T3" fmla="*/ 3 h 19"/>
                <a:gd name="T4" fmla="*/ 2 w 15"/>
                <a:gd name="T5" fmla="*/ 11 h 19"/>
                <a:gd name="T6" fmla="*/ 2 w 15"/>
                <a:gd name="T7" fmla="*/ 11 h 19"/>
                <a:gd name="T8" fmla="*/ 3 w 15"/>
                <a:gd name="T9" fmla="*/ 11 h 19"/>
                <a:gd name="T10" fmla="*/ 3 w 15"/>
                <a:gd name="T11" fmla="*/ 11 h 19"/>
                <a:gd name="T12" fmla="*/ 3 w 15"/>
                <a:gd name="T13" fmla="*/ 12 h 19"/>
                <a:gd name="T14" fmla="*/ 3 w 15"/>
                <a:gd name="T15" fmla="*/ 13 h 19"/>
                <a:gd name="T16" fmla="*/ 3 w 15"/>
                <a:gd name="T17" fmla="*/ 13 h 19"/>
                <a:gd name="T18" fmla="*/ 9 w 15"/>
                <a:gd name="T19" fmla="*/ 19 h 19"/>
                <a:gd name="T20" fmla="*/ 15 w 15"/>
                <a:gd name="T21" fmla="*/ 13 h 19"/>
                <a:gd name="T22" fmla="*/ 11 w 15"/>
                <a:gd name="T23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9">
                  <a:moveTo>
                    <a:pt x="11" y="3"/>
                  </a:moveTo>
                  <a:cubicBezTo>
                    <a:pt x="9" y="0"/>
                    <a:pt x="5" y="1"/>
                    <a:pt x="3" y="3"/>
                  </a:cubicBezTo>
                  <a:cubicBezTo>
                    <a:pt x="0" y="5"/>
                    <a:pt x="1" y="8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6"/>
                    <a:pt x="6" y="19"/>
                    <a:pt x="9" y="19"/>
                  </a:cubicBezTo>
                  <a:cubicBezTo>
                    <a:pt x="12" y="19"/>
                    <a:pt x="15" y="16"/>
                    <a:pt x="15" y="13"/>
                  </a:cubicBezTo>
                  <a:cubicBezTo>
                    <a:pt x="15" y="9"/>
                    <a:pt x="14" y="6"/>
                    <a:pt x="11" y="3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8"/>
            <p:cNvSpPr/>
            <p:nvPr>
              <p:custDataLst>
                <p:tags r:id="rId27"/>
              </p:custDataLst>
            </p:nvPr>
          </p:nvSpPr>
          <p:spPr bwMode="auto">
            <a:xfrm>
              <a:off x="9772651" y="6132513"/>
              <a:ext cx="96838" cy="141288"/>
            </a:xfrm>
            <a:custGeom>
              <a:avLst/>
              <a:gdLst>
                <a:gd name="T0" fmla="*/ 10 w 20"/>
                <a:gd name="T1" fmla="*/ 3 h 29"/>
                <a:gd name="T2" fmla="*/ 2 w 20"/>
                <a:gd name="T3" fmla="*/ 8 h 29"/>
                <a:gd name="T4" fmla="*/ 1 w 20"/>
                <a:gd name="T5" fmla="*/ 19 h 29"/>
                <a:gd name="T6" fmla="*/ 9 w 20"/>
                <a:gd name="T7" fmla="*/ 27 h 29"/>
                <a:gd name="T8" fmla="*/ 18 w 20"/>
                <a:gd name="T9" fmla="*/ 22 h 29"/>
                <a:gd name="T10" fmla="*/ 19 w 20"/>
                <a:gd name="T11" fmla="*/ 10 h 29"/>
                <a:gd name="T12" fmla="*/ 10 w 2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9">
                  <a:moveTo>
                    <a:pt x="10" y="3"/>
                  </a:moveTo>
                  <a:cubicBezTo>
                    <a:pt x="7" y="1"/>
                    <a:pt x="2" y="3"/>
                    <a:pt x="2" y="8"/>
                  </a:cubicBezTo>
                  <a:cubicBezTo>
                    <a:pt x="2" y="12"/>
                    <a:pt x="2" y="16"/>
                    <a:pt x="1" y="19"/>
                  </a:cubicBezTo>
                  <a:cubicBezTo>
                    <a:pt x="0" y="24"/>
                    <a:pt x="5" y="28"/>
                    <a:pt x="9" y="27"/>
                  </a:cubicBezTo>
                  <a:cubicBezTo>
                    <a:pt x="12" y="29"/>
                    <a:pt x="18" y="27"/>
                    <a:pt x="18" y="22"/>
                  </a:cubicBezTo>
                  <a:cubicBezTo>
                    <a:pt x="18" y="18"/>
                    <a:pt x="18" y="14"/>
                    <a:pt x="19" y="10"/>
                  </a:cubicBezTo>
                  <a:cubicBezTo>
                    <a:pt x="20" y="4"/>
                    <a:pt x="14" y="0"/>
                    <a:pt x="10" y="3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9"/>
            <p:cNvSpPr/>
            <p:nvPr>
              <p:custDataLst>
                <p:tags r:id="rId28"/>
              </p:custDataLst>
            </p:nvPr>
          </p:nvSpPr>
          <p:spPr bwMode="auto">
            <a:xfrm>
              <a:off x="9952038" y="6146800"/>
              <a:ext cx="106363" cy="96838"/>
            </a:xfrm>
            <a:custGeom>
              <a:avLst/>
              <a:gdLst>
                <a:gd name="T0" fmla="*/ 20 w 22"/>
                <a:gd name="T1" fmla="*/ 4 h 20"/>
                <a:gd name="T2" fmla="*/ 12 w 22"/>
                <a:gd name="T3" fmla="*/ 2 h 20"/>
                <a:gd name="T4" fmla="*/ 11 w 22"/>
                <a:gd name="T5" fmla="*/ 2 h 20"/>
                <a:gd name="T6" fmla="*/ 5 w 22"/>
                <a:gd name="T7" fmla="*/ 0 h 20"/>
                <a:gd name="T8" fmla="*/ 0 w 22"/>
                <a:gd name="T9" fmla="*/ 5 h 20"/>
                <a:gd name="T10" fmla="*/ 0 w 22"/>
                <a:gd name="T11" fmla="*/ 9 h 20"/>
                <a:gd name="T12" fmla="*/ 0 w 22"/>
                <a:gd name="T13" fmla="*/ 9 h 20"/>
                <a:gd name="T14" fmla="*/ 0 w 22"/>
                <a:gd name="T15" fmla="*/ 12 h 20"/>
                <a:gd name="T16" fmla="*/ 9 w 22"/>
                <a:gd name="T17" fmla="*/ 17 h 20"/>
                <a:gd name="T18" fmla="*/ 18 w 22"/>
                <a:gd name="T19" fmla="*/ 12 h 20"/>
                <a:gd name="T20" fmla="*/ 20 w 22"/>
                <a:gd name="T2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0">
                  <a:moveTo>
                    <a:pt x="20" y="4"/>
                  </a:moveTo>
                  <a:cubicBezTo>
                    <a:pt x="19" y="1"/>
                    <a:pt x="15" y="0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2" y="1"/>
                    <a:pt x="1" y="3"/>
                    <a:pt x="0" y="5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6"/>
                    <a:pt x="5" y="20"/>
                    <a:pt x="9" y="17"/>
                  </a:cubicBezTo>
                  <a:cubicBezTo>
                    <a:pt x="12" y="15"/>
                    <a:pt x="15" y="14"/>
                    <a:pt x="18" y="12"/>
                  </a:cubicBezTo>
                  <a:cubicBezTo>
                    <a:pt x="21" y="10"/>
                    <a:pt x="22" y="7"/>
                    <a:pt x="20" y="4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0"/>
            <p:cNvSpPr/>
            <p:nvPr>
              <p:custDataLst>
                <p:tags r:id="rId29"/>
              </p:custDataLst>
            </p:nvPr>
          </p:nvSpPr>
          <p:spPr bwMode="auto">
            <a:xfrm>
              <a:off x="9483726" y="6283325"/>
              <a:ext cx="468313" cy="579438"/>
            </a:xfrm>
            <a:custGeom>
              <a:avLst/>
              <a:gdLst>
                <a:gd name="T0" fmla="*/ 94 w 97"/>
                <a:gd name="T1" fmla="*/ 99 h 120"/>
                <a:gd name="T2" fmla="*/ 94 w 97"/>
                <a:gd name="T3" fmla="*/ 96 h 120"/>
                <a:gd name="T4" fmla="*/ 93 w 97"/>
                <a:gd name="T5" fmla="*/ 83 h 120"/>
                <a:gd name="T6" fmla="*/ 93 w 97"/>
                <a:gd name="T7" fmla="*/ 81 h 120"/>
                <a:gd name="T8" fmla="*/ 93 w 97"/>
                <a:gd name="T9" fmla="*/ 36 h 120"/>
                <a:gd name="T10" fmla="*/ 92 w 97"/>
                <a:gd name="T11" fmla="*/ 33 h 120"/>
                <a:gd name="T12" fmla="*/ 93 w 97"/>
                <a:gd name="T13" fmla="*/ 23 h 120"/>
                <a:gd name="T14" fmla="*/ 91 w 97"/>
                <a:gd name="T15" fmla="*/ 18 h 120"/>
                <a:gd name="T16" fmla="*/ 84 w 97"/>
                <a:gd name="T17" fmla="*/ 8 h 120"/>
                <a:gd name="T18" fmla="*/ 12 w 97"/>
                <a:gd name="T19" fmla="*/ 7 h 120"/>
                <a:gd name="T20" fmla="*/ 12 w 97"/>
                <a:gd name="T21" fmla="*/ 7 h 120"/>
                <a:gd name="T22" fmla="*/ 1 w 97"/>
                <a:gd name="T23" fmla="*/ 12 h 120"/>
                <a:gd name="T24" fmla="*/ 4 w 97"/>
                <a:gd name="T25" fmla="*/ 18 h 120"/>
                <a:gd name="T26" fmla="*/ 13 w 97"/>
                <a:gd name="T27" fmla="*/ 53 h 120"/>
                <a:gd name="T28" fmla="*/ 15 w 97"/>
                <a:gd name="T29" fmla="*/ 70 h 120"/>
                <a:gd name="T30" fmla="*/ 16 w 97"/>
                <a:gd name="T31" fmla="*/ 85 h 120"/>
                <a:gd name="T32" fmla="*/ 20 w 97"/>
                <a:gd name="T33" fmla="*/ 111 h 120"/>
                <a:gd name="T34" fmla="*/ 42 w 97"/>
                <a:gd name="T35" fmla="*/ 117 h 120"/>
                <a:gd name="T36" fmla="*/ 71 w 97"/>
                <a:gd name="T37" fmla="*/ 119 h 120"/>
                <a:gd name="T38" fmla="*/ 76 w 97"/>
                <a:gd name="T39" fmla="*/ 116 h 120"/>
                <a:gd name="T40" fmla="*/ 77 w 97"/>
                <a:gd name="T41" fmla="*/ 116 h 120"/>
                <a:gd name="T42" fmla="*/ 88 w 97"/>
                <a:gd name="T43" fmla="*/ 114 h 120"/>
                <a:gd name="T44" fmla="*/ 93 w 97"/>
                <a:gd name="T45" fmla="*/ 108 h 120"/>
                <a:gd name="T46" fmla="*/ 94 w 97"/>
                <a:gd name="T47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20">
                  <a:moveTo>
                    <a:pt x="94" y="99"/>
                  </a:moveTo>
                  <a:cubicBezTo>
                    <a:pt x="94" y="98"/>
                    <a:pt x="94" y="97"/>
                    <a:pt x="94" y="96"/>
                  </a:cubicBezTo>
                  <a:cubicBezTo>
                    <a:pt x="94" y="92"/>
                    <a:pt x="94" y="87"/>
                    <a:pt x="93" y="83"/>
                  </a:cubicBezTo>
                  <a:cubicBezTo>
                    <a:pt x="93" y="82"/>
                    <a:pt x="93" y="82"/>
                    <a:pt x="93" y="81"/>
                  </a:cubicBezTo>
                  <a:cubicBezTo>
                    <a:pt x="94" y="66"/>
                    <a:pt x="96" y="51"/>
                    <a:pt x="93" y="36"/>
                  </a:cubicBezTo>
                  <a:cubicBezTo>
                    <a:pt x="93" y="35"/>
                    <a:pt x="93" y="34"/>
                    <a:pt x="92" y="33"/>
                  </a:cubicBezTo>
                  <a:cubicBezTo>
                    <a:pt x="93" y="30"/>
                    <a:pt x="93" y="26"/>
                    <a:pt x="93" y="23"/>
                  </a:cubicBezTo>
                  <a:cubicBezTo>
                    <a:pt x="93" y="21"/>
                    <a:pt x="92" y="19"/>
                    <a:pt x="91" y="18"/>
                  </a:cubicBezTo>
                  <a:cubicBezTo>
                    <a:pt x="94" y="15"/>
                    <a:pt x="91" y="7"/>
                    <a:pt x="84" y="8"/>
                  </a:cubicBezTo>
                  <a:cubicBezTo>
                    <a:pt x="60" y="12"/>
                    <a:pt x="36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0"/>
                    <a:pt x="0" y="5"/>
                    <a:pt x="1" y="12"/>
                  </a:cubicBezTo>
                  <a:cubicBezTo>
                    <a:pt x="1" y="14"/>
                    <a:pt x="2" y="17"/>
                    <a:pt x="4" y="18"/>
                  </a:cubicBezTo>
                  <a:cubicBezTo>
                    <a:pt x="9" y="29"/>
                    <a:pt x="11" y="41"/>
                    <a:pt x="13" y="53"/>
                  </a:cubicBezTo>
                  <a:cubicBezTo>
                    <a:pt x="13" y="58"/>
                    <a:pt x="14" y="64"/>
                    <a:pt x="15" y="70"/>
                  </a:cubicBezTo>
                  <a:cubicBezTo>
                    <a:pt x="15" y="75"/>
                    <a:pt x="15" y="80"/>
                    <a:pt x="16" y="85"/>
                  </a:cubicBezTo>
                  <a:cubicBezTo>
                    <a:pt x="14" y="93"/>
                    <a:pt x="15" y="103"/>
                    <a:pt x="20" y="111"/>
                  </a:cubicBezTo>
                  <a:cubicBezTo>
                    <a:pt x="24" y="118"/>
                    <a:pt x="33" y="118"/>
                    <a:pt x="42" y="117"/>
                  </a:cubicBezTo>
                  <a:cubicBezTo>
                    <a:pt x="51" y="119"/>
                    <a:pt x="61" y="120"/>
                    <a:pt x="71" y="119"/>
                  </a:cubicBezTo>
                  <a:cubicBezTo>
                    <a:pt x="73" y="119"/>
                    <a:pt x="75" y="118"/>
                    <a:pt x="76" y="116"/>
                  </a:cubicBezTo>
                  <a:cubicBezTo>
                    <a:pt x="76" y="116"/>
                    <a:pt x="77" y="116"/>
                    <a:pt x="77" y="116"/>
                  </a:cubicBezTo>
                  <a:cubicBezTo>
                    <a:pt x="80" y="116"/>
                    <a:pt x="84" y="116"/>
                    <a:pt x="88" y="114"/>
                  </a:cubicBezTo>
                  <a:cubicBezTo>
                    <a:pt x="91" y="113"/>
                    <a:pt x="92" y="111"/>
                    <a:pt x="93" y="108"/>
                  </a:cubicBezTo>
                  <a:cubicBezTo>
                    <a:pt x="97" y="106"/>
                    <a:pt x="96" y="101"/>
                    <a:pt x="94" y="99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88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9396413" y="5789613"/>
              <a:ext cx="733425" cy="1068388"/>
            </a:xfrm>
            <a:custGeom>
              <a:avLst/>
              <a:gdLst>
                <a:gd name="T0" fmla="*/ 119 w 152"/>
                <a:gd name="T1" fmla="*/ 71 h 221"/>
                <a:gd name="T2" fmla="*/ 124 w 152"/>
                <a:gd name="T3" fmla="*/ 22 h 221"/>
                <a:gd name="T4" fmla="*/ 112 w 152"/>
                <a:gd name="T5" fmla="*/ 9 h 221"/>
                <a:gd name="T6" fmla="*/ 98 w 152"/>
                <a:gd name="T7" fmla="*/ 69 h 221"/>
                <a:gd name="T8" fmla="*/ 88 w 152"/>
                <a:gd name="T9" fmla="*/ 37 h 221"/>
                <a:gd name="T10" fmla="*/ 79 w 152"/>
                <a:gd name="T11" fmla="*/ 25 h 221"/>
                <a:gd name="T12" fmla="*/ 65 w 152"/>
                <a:gd name="T13" fmla="*/ 69 h 221"/>
                <a:gd name="T14" fmla="*/ 50 w 152"/>
                <a:gd name="T15" fmla="*/ 11 h 221"/>
                <a:gd name="T16" fmla="*/ 46 w 152"/>
                <a:gd name="T17" fmla="*/ 2 h 221"/>
                <a:gd name="T18" fmla="*/ 36 w 152"/>
                <a:gd name="T19" fmla="*/ 19 h 221"/>
                <a:gd name="T20" fmla="*/ 7 w 152"/>
                <a:gd name="T21" fmla="*/ 22 h 221"/>
                <a:gd name="T22" fmla="*/ 1 w 152"/>
                <a:gd name="T23" fmla="*/ 44 h 221"/>
                <a:gd name="T24" fmla="*/ 13 w 152"/>
                <a:gd name="T25" fmla="*/ 102 h 221"/>
                <a:gd name="T26" fmla="*/ 125 w 152"/>
                <a:gd name="T27" fmla="*/ 209 h 221"/>
                <a:gd name="T28" fmla="*/ 126 w 152"/>
                <a:gd name="T29" fmla="*/ 150 h 221"/>
                <a:gd name="T30" fmla="*/ 136 w 152"/>
                <a:gd name="T31" fmla="*/ 77 h 221"/>
                <a:gd name="T32" fmla="*/ 118 w 152"/>
                <a:gd name="T33" fmla="*/ 75 h 221"/>
                <a:gd name="T34" fmla="*/ 114 w 152"/>
                <a:gd name="T35" fmla="*/ 72 h 221"/>
                <a:gd name="T36" fmla="*/ 107 w 152"/>
                <a:gd name="T37" fmla="*/ 18 h 221"/>
                <a:gd name="T38" fmla="*/ 116 w 152"/>
                <a:gd name="T39" fmla="*/ 22 h 221"/>
                <a:gd name="T40" fmla="*/ 108 w 152"/>
                <a:gd name="T41" fmla="*/ 26 h 221"/>
                <a:gd name="T42" fmla="*/ 112 w 152"/>
                <a:gd name="T43" fmla="*/ 46 h 221"/>
                <a:gd name="T44" fmla="*/ 95 w 152"/>
                <a:gd name="T45" fmla="*/ 89 h 221"/>
                <a:gd name="T46" fmla="*/ 89 w 152"/>
                <a:gd name="T47" fmla="*/ 80 h 221"/>
                <a:gd name="T48" fmla="*/ 88 w 152"/>
                <a:gd name="T49" fmla="*/ 49 h 221"/>
                <a:gd name="T50" fmla="*/ 81 w 152"/>
                <a:gd name="T51" fmla="*/ 29 h 221"/>
                <a:gd name="T52" fmla="*/ 68 w 152"/>
                <a:gd name="T53" fmla="*/ 73 h 221"/>
                <a:gd name="T54" fmla="*/ 76 w 152"/>
                <a:gd name="T55" fmla="*/ 38 h 221"/>
                <a:gd name="T56" fmla="*/ 68 w 152"/>
                <a:gd name="T57" fmla="*/ 73 h 221"/>
                <a:gd name="T58" fmla="*/ 58 w 152"/>
                <a:gd name="T59" fmla="*/ 74 h 221"/>
                <a:gd name="T60" fmla="*/ 44 w 152"/>
                <a:gd name="T61" fmla="*/ 13 h 221"/>
                <a:gd name="T62" fmla="*/ 47 w 152"/>
                <a:gd name="T63" fmla="*/ 18 h 221"/>
                <a:gd name="T64" fmla="*/ 37 w 152"/>
                <a:gd name="T65" fmla="*/ 53 h 221"/>
                <a:gd name="T66" fmla="*/ 47 w 152"/>
                <a:gd name="T67" fmla="*/ 69 h 221"/>
                <a:gd name="T68" fmla="*/ 55 w 152"/>
                <a:gd name="T69" fmla="*/ 94 h 221"/>
                <a:gd name="T70" fmla="*/ 25 w 152"/>
                <a:gd name="T71" fmla="*/ 42 h 221"/>
                <a:gd name="T72" fmla="*/ 17 w 152"/>
                <a:gd name="T73" fmla="*/ 43 h 221"/>
                <a:gd name="T74" fmla="*/ 12 w 152"/>
                <a:gd name="T75" fmla="*/ 31 h 221"/>
                <a:gd name="T76" fmla="*/ 9 w 152"/>
                <a:gd name="T77" fmla="*/ 44 h 221"/>
                <a:gd name="T78" fmla="*/ 10 w 152"/>
                <a:gd name="T79" fmla="*/ 48 h 221"/>
                <a:gd name="T80" fmla="*/ 25 w 152"/>
                <a:gd name="T81" fmla="*/ 91 h 221"/>
                <a:gd name="T82" fmla="*/ 21 w 152"/>
                <a:gd name="T83" fmla="*/ 90 h 221"/>
                <a:gd name="T84" fmla="*/ 31 w 152"/>
                <a:gd name="T85" fmla="*/ 164 h 221"/>
                <a:gd name="T86" fmla="*/ 30 w 152"/>
                <a:gd name="T87" fmla="*/ 152 h 221"/>
                <a:gd name="T88" fmla="*/ 28 w 152"/>
                <a:gd name="T89" fmla="*/ 138 h 221"/>
                <a:gd name="T90" fmla="*/ 57 w 152"/>
                <a:gd name="T91" fmla="*/ 178 h 221"/>
                <a:gd name="T92" fmla="*/ 34 w 152"/>
                <a:gd name="T93" fmla="*/ 171 h 221"/>
                <a:gd name="T94" fmla="*/ 37 w 152"/>
                <a:gd name="T95" fmla="*/ 205 h 221"/>
                <a:gd name="T96" fmla="*/ 59 w 152"/>
                <a:gd name="T97" fmla="*/ 182 h 221"/>
                <a:gd name="T98" fmla="*/ 28 w 152"/>
                <a:gd name="T99" fmla="*/ 133 h 221"/>
                <a:gd name="T100" fmla="*/ 121 w 152"/>
                <a:gd name="T101" fmla="*/ 158 h 221"/>
                <a:gd name="T102" fmla="*/ 7 w 152"/>
                <a:gd name="T103" fmla="*/ 89 h 221"/>
                <a:gd name="T104" fmla="*/ 50 w 152"/>
                <a:gd name="T105" fmla="*/ 98 h 221"/>
                <a:gd name="T106" fmla="*/ 143 w 152"/>
                <a:gd name="T107" fmla="*/ 8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" h="221">
                  <a:moveTo>
                    <a:pt x="142" y="76"/>
                  </a:moveTo>
                  <a:cubicBezTo>
                    <a:pt x="143" y="75"/>
                    <a:pt x="142" y="74"/>
                    <a:pt x="141" y="74"/>
                  </a:cubicBezTo>
                  <a:cubicBezTo>
                    <a:pt x="137" y="72"/>
                    <a:pt x="134" y="72"/>
                    <a:pt x="130" y="71"/>
                  </a:cubicBezTo>
                  <a:cubicBezTo>
                    <a:pt x="126" y="70"/>
                    <a:pt x="122" y="70"/>
                    <a:pt x="120" y="70"/>
                  </a:cubicBezTo>
                  <a:cubicBezTo>
                    <a:pt x="119" y="70"/>
                    <a:pt x="119" y="70"/>
                    <a:pt x="119" y="71"/>
                  </a:cubicBezTo>
                  <a:cubicBezTo>
                    <a:pt x="122" y="56"/>
                    <a:pt x="123" y="40"/>
                    <a:pt x="124" y="25"/>
                  </a:cubicBezTo>
                  <a:cubicBezTo>
                    <a:pt x="125" y="25"/>
                    <a:pt x="125" y="25"/>
                    <a:pt x="124" y="24"/>
                  </a:cubicBezTo>
                  <a:cubicBezTo>
                    <a:pt x="124" y="24"/>
                    <a:pt x="124" y="24"/>
                    <a:pt x="124" y="23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2"/>
                    <a:pt x="124" y="22"/>
                    <a:pt x="124" y="22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4" y="21"/>
                    <a:pt x="123" y="21"/>
                    <a:pt x="123" y="21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2" y="20"/>
                    <a:pt x="121" y="19"/>
                    <a:pt x="119" y="19"/>
                  </a:cubicBezTo>
                  <a:cubicBezTo>
                    <a:pt x="119" y="14"/>
                    <a:pt x="117" y="9"/>
                    <a:pt x="112" y="9"/>
                  </a:cubicBezTo>
                  <a:cubicBezTo>
                    <a:pt x="106" y="9"/>
                    <a:pt x="104" y="14"/>
                    <a:pt x="103" y="19"/>
                  </a:cubicBezTo>
                  <a:cubicBezTo>
                    <a:pt x="102" y="19"/>
                    <a:pt x="101" y="20"/>
                    <a:pt x="100" y="20"/>
                  </a:cubicBezTo>
                  <a:cubicBezTo>
                    <a:pt x="99" y="20"/>
                    <a:pt x="98" y="22"/>
                    <a:pt x="99" y="23"/>
                  </a:cubicBezTo>
                  <a:cubicBezTo>
                    <a:pt x="101" y="24"/>
                    <a:pt x="102" y="26"/>
                    <a:pt x="103" y="27"/>
                  </a:cubicBezTo>
                  <a:cubicBezTo>
                    <a:pt x="103" y="41"/>
                    <a:pt x="100" y="55"/>
                    <a:pt x="98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5"/>
                    <a:pt x="92" y="60"/>
                    <a:pt x="93" y="58"/>
                  </a:cubicBezTo>
                  <a:cubicBezTo>
                    <a:pt x="96" y="52"/>
                    <a:pt x="96" y="47"/>
                    <a:pt x="90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9" y="41"/>
                    <a:pt x="89" y="38"/>
                    <a:pt x="88" y="37"/>
                  </a:cubicBezTo>
                  <a:cubicBezTo>
                    <a:pt x="87" y="36"/>
                    <a:pt x="86" y="36"/>
                    <a:pt x="85" y="36"/>
                  </a:cubicBezTo>
                  <a:cubicBezTo>
                    <a:pt x="85" y="33"/>
                    <a:pt x="86" y="31"/>
                    <a:pt x="87" y="29"/>
                  </a:cubicBezTo>
                  <a:cubicBezTo>
                    <a:pt x="88" y="28"/>
                    <a:pt x="87" y="26"/>
                    <a:pt x="85" y="26"/>
                  </a:cubicBezTo>
                  <a:cubicBezTo>
                    <a:pt x="84" y="26"/>
                    <a:pt x="83" y="26"/>
                    <a:pt x="82" y="25"/>
                  </a:cubicBezTo>
                  <a:cubicBezTo>
                    <a:pt x="81" y="25"/>
                    <a:pt x="80" y="25"/>
                    <a:pt x="79" y="25"/>
                  </a:cubicBezTo>
                  <a:cubicBezTo>
                    <a:pt x="78" y="25"/>
                    <a:pt x="77" y="26"/>
                    <a:pt x="77" y="27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6" y="34"/>
                    <a:pt x="76" y="34"/>
                    <a:pt x="75" y="34"/>
                  </a:cubicBezTo>
                  <a:cubicBezTo>
                    <a:pt x="74" y="34"/>
                    <a:pt x="73" y="35"/>
                    <a:pt x="73" y="35"/>
                  </a:cubicBezTo>
                  <a:cubicBezTo>
                    <a:pt x="71" y="47"/>
                    <a:pt x="68" y="58"/>
                    <a:pt x="65" y="69"/>
                  </a:cubicBezTo>
                  <a:cubicBezTo>
                    <a:pt x="63" y="69"/>
                    <a:pt x="61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53"/>
                    <a:pt x="57" y="36"/>
                    <a:pt x="54" y="19"/>
                  </a:cubicBezTo>
                  <a:cubicBezTo>
                    <a:pt x="54" y="18"/>
                    <a:pt x="53" y="17"/>
                    <a:pt x="52" y="17"/>
                  </a:cubicBezTo>
                  <a:cubicBezTo>
                    <a:pt x="51" y="15"/>
                    <a:pt x="51" y="13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9" y="8"/>
                    <a:pt x="49" y="7"/>
                  </a:cubicBezTo>
                  <a:cubicBezTo>
                    <a:pt x="48" y="5"/>
                    <a:pt x="47" y="3"/>
                    <a:pt x="46" y="2"/>
                  </a:cubicBezTo>
                  <a:cubicBezTo>
                    <a:pt x="45" y="0"/>
                    <a:pt x="42" y="1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8"/>
                    <a:pt x="39" y="12"/>
                    <a:pt x="37" y="16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8"/>
                    <a:pt x="36" y="18"/>
                    <a:pt x="36" y="19"/>
                  </a:cubicBezTo>
                  <a:cubicBezTo>
                    <a:pt x="36" y="30"/>
                    <a:pt x="35" y="40"/>
                    <a:pt x="34" y="50"/>
                  </a:cubicBezTo>
                  <a:cubicBezTo>
                    <a:pt x="31" y="45"/>
                    <a:pt x="29" y="41"/>
                    <a:pt x="27" y="36"/>
                  </a:cubicBezTo>
                  <a:cubicBezTo>
                    <a:pt x="26" y="35"/>
                    <a:pt x="24" y="35"/>
                    <a:pt x="23" y="37"/>
                  </a:cubicBezTo>
                  <a:cubicBezTo>
                    <a:pt x="19" y="31"/>
                    <a:pt x="14" y="27"/>
                    <a:pt x="8" y="23"/>
                  </a:cubicBezTo>
                  <a:cubicBezTo>
                    <a:pt x="8" y="22"/>
                    <a:pt x="8" y="22"/>
                    <a:pt x="7" y="22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5" y="20"/>
                    <a:pt x="3" y="20"/>
                    <a:pt x="3" y="21"/>
                  </a:cubicBezTo>
                  <a:cubicBezTo>
                    <a:pt x="1" y="28"/>
                    <a:pt x="1" y="35"/>
                    <a:pt x="0" y="42"/>
                  </a:cubicBezTo>
                  <a:cubicBezTo>
                    <a:pt x="0" y="43"/>
                    <a:pt x="0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0" y="46"/>
                    <a:pt x="0" y="47"/>
                  </a:cubicBezTo>
                  <a:cubicBezTo>
                    <a:pt x="5" y="57"/>
                    <a:pt x="10" y="66"/>
                    <a:pt x="14" y="75"/>
                  </a:cubicBezTo>
                  <a:cubicBezTo>
                    <a:pt x="9" y="76"/>
                    <a:pt x="1" y="78"/>
                    <a:pt x="1" y="84"/>
                  </a:cubicBezTo>
                  <a:cubicBezTo>
                    <a:pt x="0" y="91"/>
                    <a:pt x="8" y="97"/>
                    <a:pt x="13" y="100"/>
                  </a:cubicBezTo>
                  <a:cubicBezTo>
                    <a:pt x="13" y="101"/>
                    <a:pt x="13" y="102"/>
                    <a:pt x="13" y="102"/>
                  </a:cubicBezTo>
                  <a:cubicBezTo>
                    <a:pt x="30" y="133"/>
                    <a:pt x="26" y="171"/>
                    <a:pt x="32" y="204"/>
                  </a:cubicBezTo>
                  <a:cubicBezTo>
                    <a:pt x="32" y="204"/>
                    <a:pt x="33" y="205"/>
                    <a:pt x="33" y="205"/>
                  </a:cubicBezTo>
                  <a:cubicBezTo>
                    <a:pt x="33" y="205"/>
                    <a:pt x="33" y="206"/>
                    <a:pt x="33" y="206"/>
                  </a:cubicBezTo>
                  <a:cubicBezTo>
                    <a:pt x="38" y="221"/>
                    <a:pt x="63" y="221"/>
                    <a:pt x="75" y="221"/>
                  </a:cubicBezTo>
                  <a:cubicBezTo>
                    <a:pt x="90" y="221"/>
                    <a:pt x="112" y="219"/>
                    <a:pt x="125" y="209"/>
                  </a:cubicBezTo>
                  <a:cubicBezTo>
                    <a:pt x="125" y="209"/>
                    <a:pt x="125" y="209"/>
                    <a:pt x="125" y="209"/>
                  </a:cubicBezTo>
                  <a:cubicBezTo>
                    <a:pt x="125" y="209"/>
                    <a:pt x="125" y="210"/>
                    <a:pt x="125" y="210"/>
                  </a:cubicBezTo>
                  <a:cubicBezTo>
                    <a:pt x="126" y="209"/>
                    <a:pt x="126" y="208"/>
                    <a:pt x="127" y="207"/>
                  </a:cubicBezTo>
                  <a:cubicBezTo>
                    <a:pt x="127" y="207"/>
                    <a:pt x="127" y="206"/>
                    <a:pt x="128" y="206"/>
                  </a:cubicBezTo>
                  <a:cubicBezTo>
                    <a:pt x="119" y="189"/>
                    <a:pt x="123" y="168"/>
                    <a:pt x="126" y="150"/>
                  </a:cubicBezTo>
                  <a:cubicBezTo>
                    <a:pt x="129" y="133"/>
                    <a:pt x="134" y="116"/>
                    <a:pt x="137" y="98"/>
                  </a:cubicBezTo>
                  <a:cubicBezTo>
                    <a:pt x="137" y="98"/>
                    <a:pt x="137" y="97"/>
                    <a:pt x="137" y="97"/>
                  </a:cubicBezTo>
                  <a:cubicBezTo>
                    <a:pt x="140" y="95"/>
                    <a:pt x="143" y="93"/>
                    <a:pt x="145" y="91"/>
                  </a:cubicBezTo>
                  <a:cubicBezTo>
                    <a:pt x="152" y="84"/>
                    <a:pt x="149" y="79"/>
                    <a:pt x="142" y="76"/>
                  </a:cubicBezTo>
                  <a:close/>
                  <a:moveTo>
                    <a:pt x="136" y="77"/>
                  </a:moveTo>
                  <a:cubicBezTo>
                    <a:pt x="137" y="77"/>
                    <a:pt x="137" y="77"/>
                    <a:pt x="138" y="77"/>
                  </a:cubicBezTo>
                  <a:cubicBezTo>
                    <a:pt x="132" y="85"/>
                    <a:pt x="123" y="90"/>
                    <a:pt x="112" y="92"/>
                  </a:cubicBezTo>
                  <a:cubicBezTo>
                    <a:pt x="112" y="92"/>
                    <a:pt x="112" y="91"/>
                    <a:pt x="112" y="90"/>
                  </a:cubicBezTo>
                  <a:cubicBezTo>
                    <a:pt x="112" y="90"/>
                    <a:pt x="113" y="90"/>
                    <a:pt x="113" y="89"/>
                  </a:cubicBezTo>
                  <a:cubicBezTo>
                    <a:pt x="115" y="85"/>
                    <a:pt x="116" y="80"/>
                    <a:pt x="118" y="75"/>
                  </a:cubicBezTo>
                  <a:cubicBezTo>
                    <a:pt x="124" y="75"/>
                    <a:pt x="130" y="75"/>
                    <a:pt x="136" y="77"/>
                  </a:cubicBezTo>
                  <a:close/>
                  <a:moveTo>
                    <a:pt x="117" y="26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19" y="40"/>
                    <a:pt x="118" y="56"/>
                    <a:pt x="114" y="71"/>
                  </a:cubicBezTo>
                  <a:cubicBezTo>
                    <a:pt x="114" y="71"/>
                    <a:pt x="114" y="72"/>
                    <a:pt x="114" y="72"/>
                  </a:cubicBezTo>
                  <a:cubicBezTo>
                    <a:pt x="115" y="57"/>
                    <a:pt x="117" y="41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lose/>
                  <a:moveTo>
                    <a:pt x="112" y="13"/>
                  </a:moveTo>
                  <a:cubicBezTo>
                    <a:pt x="114" y="12"/>
                    <a:pt x="115" y="15"/>
                    <a:pt x="115" y="17"/>
                  </a:cubicBezTo>
                  <a:cubicBezTo>
                    <a:pt x="113" y="17"/>
                    <a:pt x="110" y="18"/>
                    <a:pt x="107" y="18"/>
                  </a:cubicBezTo>
                  <a:cubicBezTo>
                    <a:pt x="108" y="16"/>
                    <a:pt x="109" y="13"/>
                    <a:pt x="112" y="13"/>
                  </a:cubicBezTo>
                  <a:close/>
                  <a:moveTo>
                    <a:pt x="106" y="22"/>
                  </a:moveTo>
                  <a:cubicBezTo>
                    <a:pt x="109" y="21"/>
                    <a:pt x="113" y="21"/>
                    <a:pt x="116" y="21"/>
                  </a:cubicBezTo>
                  <a:cubicBezTo>
                    <a:pt x="116" y="21"/>
                    <a:pt x="116" y="22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2" y="22"/>
                    <a:pt x="109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lose/>
                  <a:moveTo>
                    <a:pt x="99" y="91"/>
                  </a:moveTo>
                  <a:cubicBezTo>
                    <a:pt x="100" y="70"/>
                    <a:pt x="106" y="50"/>
                    <a:pt x="106" y="29"/>
                  </a:cubicBezTo>
                  <a:cubicBezTo>
                    <a:pt x="107" y="28"/>
                    <a:pt x="108" y="27"/>
                    <a:pt x="108" y="26"/>
                  </a:cubicBezTo>
                  <a:cubicBezTo>
                    <a:pt x="108" y="26"/>
                    <a:pt x="109" y="26"/>
                    <a:pt x="109" y="26"/>
                  </a:cubicBezTo>
                  <a:cubicBezTo>
                    <a:pt x="109" y="26"/>
                    <a:pt x="109" y="27"/>
                    <a:pt x="109" y="27"/>
                  </a:cubicBezTo>
                  <a:cubicBezTo>
                    <a:pt x="110" y="49"/>
                    <a:pt x="103" y="70"/>
                    <a:pt x="101" y="91"/>
                  </a:cubicBezTo>
                  <a:cubicBezTo>
                    <a:pt x="101" y="94"/>
                    <a:pt x="105" y="94"/>
                    <a:pt x="105" y="91"/>
                  </a:cubicBezTo>
                  <a:cubicBezTo>
                    <a:pt x="107" y="76"/>
                    <a:pt x="110" y="61"/>
                    <a:pt x="112" y="46"/>
                  </a:cubicBezTo>
                  <a:cubicBezTo>
                    <a:pt x="111" y="62"/>
                    <a:pt x="109" y="77"/>
                    <a:pt x="108" y="93"/>
                  </a:cubicBezTo>
                  <a:cubicBezTo>
                    <a:pt x="105" y="94"/>
                    <a:pt x="102" y="94"/>
                    <a:pt x="99" y="94"/>
                  </a:cubicBezTo>
                  <a:lnTo>
                    <a:pt x="99" y="91"/>
                  </a:lnTo>
                  <a:close/>
                  <a:moveTo>
                    <a:pt x="97" y="73"/>
                  </a:moveTo>
                  <a:cubicBezTo>
                    <a:pt x="96" y="78"/>
                    <a:pt x="96" y="84"/>
                    <a:pt x="95" y="89"/>
                  </a:cubicBezTo>
                  <a:cubicBezTo>
                    <a:pt x="95" y="89"/>
                    <a:pt x="95" y="90"/>
                    <a:pt x="95" y="90"/>
                  </a:cubicBezTo>
                  <a:cubicBezTo>
                    <a:pt x="95" y="95"/>
                    <a:pt x="95" y="95"/>
                    <a:pt x="95" y="95"/>
                  </a:cubicBezTo>
                  <a:cubicBezTo>
                    <a:pt x="90" y="95"/>
                    <a:pt x="84" y="95"/>
                    <a:pt x="80" y="95"/>
                  </a:cubicBezTo>
                  <a:cubicBezTo>
                    <a:pt x="80" y="89"/>
                    <a:pt x="81" y="82"/>
                    <a:pt x="82" y="76"/>
                  </a:cubicBezTo>
                  <a:cubicBezTo>
                    <a:pt x="83" y="78"/>
                    <a:pt x="85" y="79"/>
                    <a:pt x="89" y="80"/>
                  </a:cubicBezTo>
                  <a:cubicBezTo>
                    <a:pt x="91" y="81"/>
                    <a:pt x="92" y="77"/>
                    <a:pt x="90" y="77"/>
                  </a:cubicBezTo>
                  <a:cubicBezTo>
                    <a:pt x="87" y="76"/>
                    <a:pt x="86" y="74"/>
                    <a:pt x="86" y="72"/>
                  </a:cubicBezTo>
                  <a:cubicBezTo>
                    <a:pt x="86" y="73"/>
                    <a:pt x="86" y="73"/>
                    <a:pt x="87" y="73"/>
                  </a:cubicBezTo>
                  <a:lnTo>
                    <a:pt x="97" y="73"/>
                  </a:lnTo>
                  <a:close/>
                  <a:moveTo>
                    <a:pt x="88" y="49"/>
                  </a:moveTo>
                  <a:cubicBezTo>
                    <a:pt x="88" y="49"/>
                    <a:pt x="88" y="49"/>
                    <a:pt x="88" y="48"/>
                  </a:cubicBezTo>
                  <a:cubicBezTo>
                    <a:pt x="88" y="48"/>
                    <a:pt x="89" y="48"/>
                    <a:pt x="89" y="48"/>
                  </a:cubicBezTo>
                  <a:cubicBezTo>
                    <a:pt x="94" y="50"/>
                    <a:pt x="89" y="57"/>
                    <a:pt x="85" y="64"/>
                  </a:cubicBezTo>
                  <a:cubicBezTo>
                    <a:pt x="86" y="59"/>
                    <a:pt x="88" y="54"/>
                    <a:pt x="88" y="49"/>
                  </a:cubicBezTo>
                  <a:close/>
                  <a:moveTo>
                    <a:pt x="81" y="29"/>
                  </a:moveTo>
                  <a:cubicBezTo>
                    <a:pt x="81" y="29"/>
                    <a:pt x="82" y="29"/>
                    <a:pt x="83" y="30"/>
                  </a:cubicBezTo>
                  <a:cubicBezTo>
                    <a:pt x="82" y="31"/>
                    <a:pt x="82" y="33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lnTo>
                    <a:pt x="81" y="29"/>
                  </a:lnTo>
                  <a:close/>
                  <a:moveTo>
                    <a:pt x="68" y="73"/>
                  </a:moveTo>
                  <a:cubicBezTo>
                    <a:pt x="68" y="73"/>
                    <a:pt x="68" y="73"/>
                    <a:pt x="69" y="73"/>
                  </a:cubicBezTo>
                  <a:cubicBezTo>
                    <a:pt x="71" y="73"/>
                    <a:pt x="71" y="69"/>
                    <a:pt x="69" y="69"/>
                  </a:cubicBezTo>
                  <a:cubicBezTo>
                    <a:pt x="70" y="67"/>
                    <a:pt x="70" y="65"/>
                    <a:pt x="71" y="63"/>
                  </a:cubicBezTo>
                  <a:cubicBezTo>
                    <a:pt x="73" y="57"/>
                    <a:pt x="74" y="52"/>
                    <a:pt x="75" y="46"/>
                  </a:cubicBezTo>
                  <a:cubicBezTo>
                    <a:pt x="75" y="46"/>
                    <a:pt x="77" y="38"/>
                    <a:pt x="76" y="38"/>
                  </a:cubicBezTo>
                  <a:cubicBezTo>
                    <a:pt x="79" y="38"/>
                    <a:pt x="81" y="39"/>
                    <a:pt x="84" y="39"/>
                  </a:cubicBezTo>
                  <a:cubicBezTo>
                    <a:pt x="89" y="41"/>
                    <a:pt x="76" y="87"/>
                    <a:pt x="76" y="95"/>
                  </a:cubicBezTo>
                  <a:cubicBezTo>
                    <a:pt x="72" y="95"/>
                    <a:pt x="68" y="95"/>
                    <a:pt x="64" y="95"/>
                  </a:cubicBezTo>
                  <a:cubicBezTo>
                    <a:pt x="63" y="95"/>
                    <a:pt x="62" y="95"/>
                    <a:pt x="61" y="94"/>
                  </a:cubicBezTo>
                  <a:cubicBezTo>
                    <a:pt x="63" y="87"/>
                    <a:pt x="65" y="80"/>
                    <a:pt x="68" y="73"/>
                  </a:cubicBezTo>
                  <a:close/>
                  <a:moveTo>
                    <a:pt x="58" y="74"/>
                  </a:moveTo>
                  <a:cubicBezTo>
                    <a:pt x="60" y="74"/>
                    <a:pt x="62" y="74"/>
                    <a:pt x="64" y="73"/>
                  </a:cubicBezTo>
                  <a:cubicBezTo>
                    <a:pt x="62" y="78"/>
                    <a:pt x="60" y="83"/>
                    <a:pt x="59" y="88"/>
                  </a:cubicBezTo>
                  <a:cubicBezTo>
                    <a:pt x="59" y="83"/>
                    <a:pt x="58" y="79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lose/>
                  <a:moveTo>
                    <a:pt x="41" y="17"/>
                  </a:moveTo>
                  <a:cubicBezTo>
                    <a:pt x="42" y="15"/>
                    <a:pt x="42" y="14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7" y="16"/>
                    <a:pt x="48" y="17"/>
                    <a:pt x="48" y="1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19"/>
                    <a:pt x="47" y="18"/>
                  </a:cubicBezTo>
                  <a:cubicBezTo>
                    <a:pt x="46" y="16"/>
                    <a:pt x="43" y="18"/>
                    <a:pt x="44" y="20"/>
                  </a:cubicBezTo>
                  <a:cubicBezTo>
                    <a:pt x="44" y="20"/>
                    <a:pt x="43" y="21"/>
                    <a:pt x="43" y="22"/>
                  </a:cubicBezTo>
                  <a:cubicBezTo>
                    <a:pt x="42" y="21"/>
                    <a:pt x="41" y="20"/>
                    <a:pt x="40" y="18"/>
                  </a:cubicBezTo>
                  <a:cubicBezTo>
                    <a:pt x="40" y="18"/>
                    <a:pt x="41" y="18"/>
                    <a:pt x="41" y="17"/>
                  </a:cubicBezTo>
                  <a:close/>
                  <a:moveTo>
                    <a:pt x="37" y="53"/>
                  </a:moveTo>
                  <a:cubicBezTo>
                    <a:pt x="38" y="43"/>
                    <a:pt x="39" y="34"/>
                    <a:pt x="40" y="25"/>
                  </a:cubicBezTo>
                  <a:cubicBezTo>
                    <a:pt x="40" y="25"/>
                    <a:pt x="41" y="26"/>
                    <a:pt x="42" y="27"/>
                  </a:cubicBezTo>
                  <a:cubicBezTo>
                    <a:pt x="42" y="28"/>
                    <a:pt x="43" y="28"/>
                    <a:pt x="43" y="27"/>
                  </a:cubicBezTo>
                  <a:cubicBezTo>
                    <a:pt x="43" y="42"/>
                    <a:pt x="41" y="56"/>
                    <a:pt x="44" y="70"/>
                  </a:cubicBezTo>
                  <a:cubicBezTo>
                    <a:pt x="44" y="72"/>
                    <a:pt x="48" y="71"/>
                    <a:pt x="47" y="69"/>
                  </a:cubicBezTo>
                  <a:cubicBezTo>
                    <a:pt x="45" y="55"/>
                    <a:pt x="47" y="41"/>
                    <a:pt x="47" y="27"/>
                  </a:cubicBezTo>
                  <a:cubicBezTo>
                    <a:pt x="47" y="28"/>
                    <a:pt x="48" y="28"/>
                    <a:pt x="48" y="28"/>
                  </a:cubicBezTo>
                  <a:cubicBezTo>
                    <a:pt x="49" y="30"/>
                    <a:pt x="51" y="29"/>
                    <a:pt x="51" y="27"/>
                  </a:cubicBezTo>
                  <a:cubicBezTo>
                    <a:pt x="54" y="49"/>
                    <a:pt x="54" y="72"/>
                    <a:pt x="55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4"/>
                    <a:pt x="55" y="94"/>
                    <a:pt x="54" y="94"/>
                  </a:cubicBezTo>
                  <a:cubicBezTo>
                    <a:pt x="48" y="81"/>
                    <a:pt x="42" y="68"/>
                    <a:pt x="36" y="54"/>
                  </a:cubicBezTo>
                  <a:cubicBezTo>
                    <a:pt x="36" y="54"/>
                    <a:pt x="37" y="54"/>
                    <a:pt x="37" y="53"/>
                  </a:cubicBezTo>
                  <a:close/>
                  <a:moveTo>
                    <a:pt x="24" y="43"/>
                  </a:moveTo>
                  <a:cubicBezTo>
                    <a:pt x="24" y="43"/>
                    <a:pt x="25" y="43"/>
                    <a:pt x="25" y="42"/>
                  </a:cubicBezTo>
                  <a:cubicBezTo>
                    <a:pt x="34" y="59"/>
                    <a:pt x="42" y="77"/>
                    <a:pt x="50" y="94"/>
                  </a:cubicBezTo>
                  <a:cubicBezTo>
                    <a:pt x="47" y="94"/>
                    <a:pt x="45" y="94"/>
                    <a:pt x="42" y="94"/>
                  </a:cubicBezTo>
                  <a:cubicBezTo>
                    <a:pt x="42" y="93"/>
                    <a:pt x="42" y="92"/>
                    <a:pt x="41" y="92"/>
                  </a:cubicBezTo>
                  <a:cubicBezTo>
                    <a:pt x="34" y="90"/>
                    <a:pt x="28" y="71"/>
                    <a:pt x="26" y="65"/>
                  </a:cubicBezTo>
                  <a:cubicBezTo>
                    <a:pt x="23" y="58"/>
                    <a:pt x="20" y="50"/>
                    <a:pt x="17" y="43"/>
                  </a:cubicBezTo>
                  <a:cubicBezTo>
                    <a:pt x="19" y="43"/>
                    <a:pt x="21" y="43"/>
                    <a:pt x="24" y="43"/>
                  </a:cubicBezTo>
                  <a:close/>
                  <a:moveTo>
                    <a:pt x="6" y="33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7" y="33"/>
                    <a:pt x="9" y="32"/>
                    <a:pt x="11" y="31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5" y="33"/>
                    <a:pt x="18" y="36"/>
                    <a:pt x="20" y="39"/>
                  </a:cubicBezTo>
                  <a:cubicBezTo>
                    <a:pt x="18" y="39"/>
                    <a:pt x="16" y="39"/>
                    <a:pt x="14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3" y="38"/>
                    <a:pt x="12" y="38"/>
                    <a:pt x="12" y="39"/>
                  </a:cubicBezTo>
                  <a:cubicBezTo>
                    <a:pt x="11" y="40"/>
                    <a:pt x="10" y="44"/>
                    <a:pt x="9" y="44"/>
                  </a:cubicBezTo>
                  <a:cubicBezTo>
                    <a:pt x="7" y="44"/>
                    <a:pt x="5" y="43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39"/>
                    <a:pt x="5" y="36"/>
                    <a:pt x="6" y="33"/>
                  </a:cubicBezTo>
                  <a:close/>
                  <a:moveTo>
                    <a:pt x="4" y="46"/>
                  </a:moveTo>
                  <a:cubicBezTo>
                    <a:pt x="6" y="47"/>
                    <a:pt x="8" y="48"/>
                    <a:pt x="10" y="48"/>
                  </a:cubicBezTo>
                  <a:cubicBezTo>
                    <a:pt x="12" y="48"/>
                    <a:pt x="13" y="46"/>
                    <a:pt x="14" y="45"/>
                  </a:cubicBezTo>
                  <a:cubicBezTo>
                    <a:pt x="18" y="54"/>
                    <a:pt x="21" y="63"/>
                    <a:pt x="25" y="73"/>
                  </a:cubicBezTo>
                  <a:cubicBezTo>
                    <a:pt x="27" y="78"/>
                    <a:pt x="30" y="88"/>
                    <a:pt x="36" y="93"/>
                  </a:cubicBezTo>
                  <a:cubicBezTo>
                    <a:pt x="34" y="93"/>
                    <a:pt x="33" y="93"/>
                    <a:pt x="32" y="92"/>
                  </a:cubicBezTo>
                  <a:cubicBezTo>
                    <a:pt x="29" y="92"/>
                    <a:pt x="27" y="92"/>
                    <a:pt x="25" y="91"/>
                  </a:cubicBezTo>
                  <a:cubicBezTo>
                    <a:pt x="19" y="76"/>
                    <a:pt x="12" y="61"/>
                    <a:pt x="4" y="46"/>
                  </a:cubicBezTo>
                  <a:close/>
                  <a:moveTo>
                    <a:pt x="14" y="82"/>
                  </a:moveTo>
                  <a:cubicBezTo>
                    <a:pt x="15" y="81"/>
                    <a:pt x="15" y="80"/>
                    <a:pt x="15" y="79"/>
                  </a:cubicBezTo>
                  <a:cubicBezTo>
                    <a:pt x="15" y="79"/>
                    <a:pt x="16" y="79"/>
                    <a:pt x="16" y="79"/>
                  </a:cubicBezTo>
                  <a:cubicBezTo>
                    <a:pt x="18" y="83"/>
                    <a:pt x="19" y="86"/>
                    <a:pt x="21" y="90"/>
                  </a:cubicBezTo>
                  <a:cubicBezTo>
                    <a:pt x="20" y="90"/>
                    <a:pt x="18" y="90"/>
                    <a:pt x="17" y="89"/>
                  </a:cubicBezTo>
                  <a:cubicBezTo>
                    <a:pt x="14" y="89"/>
                    <a:pt x="12" y="88"/>
                    <a:pt x="9" y="86"/>
                  </a:cubicBezTo>
                  <a:cubicBezTo>
                    <a:pt x="4" y="84"/>
                    <a:pt x="12" y="82"/>
                    <a:pt x="14" y="82"/>
                  </a:cubicBezTo>
                  <a:close/>
                  <a:moveTo>
                    <a:pt x="32" y="170"/>
                  </a:moveTo>
                  <a:cubicBezTo>
                    <a:pt x="32" y="168"/>
                    <a:pt x="31" y="166"/>
                    <a:pt x="31" y="164"/>
                  </a:cubicBezTo>
                  <a:cubicBezTo>
                    <a:pt x="50" y="168"/>
                    <a:pt x="68" y="168"/>
                    <a:pt x="86" y="162"/>
                  </a:cubicBezTo>
                  <a:cubicBezTo>
                    <a:pt x="88" y="162"/>
                    <a:pt x="87" y="158"/>
                    <a:pt x="85" y="159"/>
                  </a:cubicBezTo>
                  <a:cubicBezTo>
                    <a:pt x="67" y="164"/>
                    <a:pt x="50" y="164"/>
                    <a:pt x="32" y="160"/>
                  </a:cubicBezTo>
                  <a:cubicBezTo>
                    <a:pt x="32" y="160"/>
                    <a:pt x="31" y="160"/>
                    <a:pt x="31" y="160"/>
                  </a:cubicBezTo>
                  <a:cubicBezTo>
                    <a:pt x="31" y="157"/>
                    <a:pt x="30" y="155"/>
                    <a:pt x="30" y="152"/>
                  </a:cubicBezTo>
                  <a:cubicBezTo>
                    <a:pt x="49" y="156"/>
                    <a:pt x="67" y="158"/>
                    <a:pt x="86" y="153"/>
                  </a:cubicBezTo>
                  <a:cubicBezTo>
                    <a:pt x="88" y="153"/>
                    <a:pt x="87" y="149"/>
                    <a:pt x="85" y="150"/>
                  </a:cubicBezTo>
                  <a:cubicBezTo>
                    <a:pt x="66" y="154"/>
                    <a:pt x="49" y="152"/>
                    <a:pt x="31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29" y="145"/>
                    <a:pt x="29" y="141"/>
                    <a:pt x="28" y="138"/>
                  </a:cubicBezTo>
                  <a:cubicBezTo>
                    <a:pt x="50" y="145"/>
                    <a:pt x="74" y="146"/>
                    <a:pt x="95" y="138"/>
                  </a:cubicBezTo>
                  <a:cubicBezTo>
                    <a:pt x="96" y="149"/>
                    <a:pt x="96" y="161"/>
                    <a:pt x="97" y="172"/>
                  </a:cubicBezTo>
                  <a:cubicBezTo>
                    <a:pt x="97" y="176"/>
                    <a:pt x="96" y="175"/>
                    <a:pt x="93" y="176"/>
                  </a:cubicBezTo>
                  <a:cubicBezTo>
                    <a:pt x="88" y="177"/>
                    <a:pt x="84" y="177"/>
                    <a:pt x="80" y="178"/>
                  </a:cubicBezTo>
                  <a:cubicBezTo>
                    <a:pt x="72" y="179"/>
                    <a:pt x="65" y="179"/>
                    <a:pt x="57" y="178"/>
                  </a:cubicBezTo>
                  <a:cubicBezTo>
                    <a:pt x="54" y="178"/>
                    <a:pt x="45" y="178"/>
                    <a:pt x="40" y="176"/>
                  </a:cubicBezTo>
                  <a:cubicBezTo>
                    <a:pt x="41" y="175"/>
                    <a:pt x="41" y="173"/>
                    <a:pt x="39" y="173"/>
                  </a:cubicBezTo>
                  <a:cubicBezTo>
                    <a:pt x="38" y="173"/>
                    <a:pt x="38" y="173"/>
                    <a:pt x="37" y="172"/>
                  </a:cubicBezTo>
                  <a:cubicBezTo>
                    <a:pt x="36" y="172"/>
                    <a:pt x="36" y="172"/>
                    <a:pt x="35" y="172"/>
                  </a:cubicBezTo>
                  <a:cubicBezTo>
                    <a:pt x="35" y="171"/>
                    <a:pt x="34" y="171"/>
                    <a:pt x="34" y="171"/>
                  </a:cubicBezTo>
                  <a:cubicBezTo>
                    <a:pt x="33" y="170"/>
                    <a:pt x="33" y="170"/>
                    <a:pt x="32" y="170"/>
                  </a:cubicBezTo>
                  <a:close/>
                  <a:moveTo>
                    <a:pt x="121" y="158"/>
                  </a:moveTo>
                  <a:cubicBezTo>
                    <a:pt x="118" y="173"/>
                    <a:pt x="117" y="190"/>
                    <a:pt x="123" y="205"/>
                  </a:cubicBezTo>
                  <a:cubicBezTo>
                    <a:pt x="112" y="215"/>
                    <a:pt x="92" y="216"/>
                    <a:pt x="79" y="217"/>
                  </a:cubicBezTo>
                  <a:cubicBezTo>
                    <a:pt x="68" y="217"/>
                    <a:pt x="41" y="218"/>
                    <a:pt x="37" y="205"/>
                  </a:cubicBezTo>
                  <a:cubicBezTo>
                    <a:pt x="37" y="204"/>
                    <a:pt x="36" y="204"/>
                    <a:pt x="36" y="204"/>
                  </a:cubicBezTo>
                  <a:cubicBezTo>
                    <a:pt x="36" y="203"/>
                    <a:pt x="36" y="203"/>
                    <a:pt x="36" y="202"/>
                  </a:cubicBezTo>
                  <a:cubicBezTo>
                    <a:pt x="34" y="193"/>
                    <a:pt x="33" y="184"/>
                    <a:pt x="32" y="174"/>
                  </a:cubicBezTo>
                  <a:cubicBezTo>
                    <a:pt x="33" y="175"/>
                    <a:pt x="33" y="175"/>
                    <a:pt x="34" y="175"/>
                  </a:cubicBezTo>
                  <a:cubicBezTo>
                    <a:pt x="37" y="183"/>
                    <a:pt x="53" y="182"/>
                    <a:pt x="59" y="182"/>
                  </a:cubicBezTo>
                  <a:cubicBezTo>
                    <a:pt x="72" y="183"/>
                    <a:pt x="87" y="183"/>
                    <a:pt x="100" y="178"/>
                  </a:cubicBezTo>
                  <a:cubicBezTo>
                    <a:pt x="101" y="178"/>
                    <a:pt x="101" y="177"/>
                    <a:pt x="101" y="176"/>
                  </a:cubicBezTo>
                  <a:cubicBezTo>
                    <a:pt x="100" y="162"/>
                    <a:pt x="100" y="149"/>
                    <a:pt x="99" y="135"/>
                  </a:cubicBezTo>
                  <a:cubicBezTo>
                    <a:pt x="99" y="133"/>
                    <a:pt x="97" y="133"/>
                    <a:pt x="96" y="133"/>
                  </a:cubicBezTo>
                  <a:cubicBezTo>
                    <a:pt x="75" y="143"/>
                    <a:pt x="49" y="141"/>
                    <a:pt x="28" y="133"/>
                  </a:cubicBezTo>
                  <a:cubicBezTo>
                    <a:pt x="26" y="123"/>
                    <a:pt x="23" y="112"/>
                    <a:pt x="18" y="103"/>
                  </a:cubicBezTo>
                  <a:cubicBezTo>
                    <a:pt x="26" y="107"/>
                    <a:pt x="34" y="109"/>
                    <a:pt x="44" y="110"/>
                  </a:cubicBezTo>
                  <a:cubicBezTo>
                    <a:pt x="63" y="111"/>
                    <a:pt x="81" y="111"/>
                    <a:pt x="100" y="109"/>
                  </a:cubicBezTo>
                  <a:cubicBezTo>
                    <a:pt x="110" y="108"/>
                    <a:pt x="123" y="105"/>
                    <a:pt x="133" y="99"/>
                  </a:cubicBezTo>
                  <a:cubicBezTo>
                    <a:pt x="130" y="119"/>
                    <a:pt x="124" y="138"/>
                    <a:pt x="121" y="158"/>
                  </a:cubicBezTo>
                  <a:close/>
                  <a:moveTo>
                    <a:pt x="134" y="94"/>
                  </a:moveTo>
                  <a:cubicBezTo>
                    <a:pt x="124" y="100"/>
                    <a:pt x="112" y="104"/>
                    <a:pt x="100" y="105"/>
                  </a:cubicBezTo>
                  <a:cubicBezTo>
                    <a:pt x="78" y="107"/>
                    <a:pt x="54" y="108"/>
                    <a:pt x="33" y="104"/>
                  </a:cubicBezTo>
                  <a:cubicBezTo>
                    <a:pt x="26" y="103"/>
                    <a:pt x="19" y="100"/>
                    <a:pt x="14" y="96"/>
                  </a:cubicBezTo>
                  <a:cubicBezTo>
                    <a:pt x="11" y="94"/>
                    <a:pt x="9" y="92"/>
                    <a:pt x="7" y="89"/>
                  </a:cubicBezTo>
                  <a:cubicBezTo>
                    <a:pt x="8" y="90"/>
                    <a:pt x="9" y="91"/>
                    <a:pt x="11" y="92"/>
                  </a:cubicBezTo>
                  <a:cubicBezTo>
                    <a:pt x="15" y="93"/>
                    <a:pt x="19" y="94"/>
                    <a:pt x="23" y="95"/>
                  </a:cubicBezTo>
                  <a:cubicBezTo>
                    <a:pt x="23" y="95"/>
                    <a:pt x="23" y="95"/>
                    <a:pt x="23" y="96"/>
                  </a:cubicBezTo>
                  <a:cubicBezTo>
                    <a:pt x="24" y="97"/>
                    <a:pt x="26" y="97"/>
                    <a:pt x="27" y="96"/>
                  </a:cubicBezTo>
                  <a:cubicBezTo>
                    <a:pt x="35" y="97"/>
                    <a:pt x="42" y="97"/>
                    <a:pt x="50" y="98"/>
                  </a:cubicBezTo>
                  <a:cubicBezTo>
                    <a:pt x="51" y="98"/>
                    <a:pt x="51" y="98"/>
                    <a:pt x="52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71" y="99"/>
                    <a:pt x="88" y="99"/>
                    <a:pt x="105" y="97"/>
                  </a:cubicBezTo>
                  <a:cubicBezTo>
                    <a:pt x="118" y="95"/>
                    <a:pt x="133" y="90"/>
                    <a:pt x="141" y="79"/>
                  </a:cubicBezTo>
                  <a:cubicBezTo>
                    <a:pt x="142" y="80"/>
                    <a:pt x="143" y="80"/>
                    <a:pt x="143" y="81"/>
                  </a:cubicBezTo>
                  <a:cubicBezTo>
                    <a:pt x="149" y="86"/>
                    <a:pt x="138" y="92"/>
                    <a:pt x="134" y="9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>
            <p:custDataLst>
              <p:tags r:id="rId31"/>
            </p:custDataLst>
          </p:nvPr>
        </p:nvGrpSpPr>
        <p:grpSpPr>
          <a:xfrm>
            <a:off x="425345" y="994887"/>
            <a:ext cx="1047750" cy="976313"/>
            <a:chOff x="3683001" y="1643063"/>
            <a:chExt cx="1047750" cy="976313"/>
          </a:xfrm>
        </p:grpSpPr>
        <p:sp>
          <p:nvSpPr>
            <p:cNvPr id="48" name="Freeform 12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3683001" y="1647825"/>
              <a:ext cx="985838" cy="768350"/>
            </a:xfrm>
            <a:custGeom>
              <a:avLst/>
              <a:gdLst>
                <a:gd name="T0" fmla="*/ 204 w 204"/>
                <a:gd name="T1" fmla="*/ 129 h 159"/>
                <a:gd name="T2" fmla="*/ 192 w 204"/>
                <a:gd name="T3" fmla="*/ 95 h 159"/>
                <a:gd name="T4" fmla="*/ 189 w 204"/>
                <a:gd name="T5" fmla="*/ 93 h 159"/>
                <a:gd name="T6" fmla="*/ 189 w 204"/>
                <a:gd name="T7" fmla="*/ 90 h 159"/>
                <a:gd name="T8" fmla="*/ 188 w 204"/>
                <a:gd name="T9" fmla="*/ 88 h 159"/>
                <a:gd name="T10" fmla="*/ 175 w 204"/>
                <a:gd name="T11" fmla="*/ 60 h 159"/>
                <a:gd name="T12" fmla="*/ 174 w 204"/>
                <a:gd name="T13" fmla="*/ 58 h 159"/>
                <a:gd name="T14" fmla="*/ 169 w 204"/>
                <a:gd name="T15" fmla="*/ 57 h 159"/>
                <a:gd name="T16" fmla="*/ 169 w 204"/>
                <a:gd name="T17" fmla="*/ 56 h 159"/>
                <a:gd name="T18" fmla="*/ 164 w 204"/>
                <a:gd name="T19" fmla="*/ 50 h 159"/>
                <a:gd name="T20" fmla="*/ 120 w 204"/>
                <a:gd name="T21" fmla="*/ 20 h 159"/>
                <a:gd name="T22" fmla="*/ 93 w 204"/>
                <a:gd name="T23" fmla="*/ 2 h 159"/>
                <a:gd name="T24" fmla="*/ 88 w 204"/>
                <a:gd name="T25" fmla="*/ 8 h 159"/>
                <a:gd name="T26" fmla="*/ 86 w 204"/>
                <a:gd name="T27" fmla="*/ 11 h 159"/>
                <a:gd name="T28" fmla="*/ 86 w 204"/>
                <a:gd name="T29" fmla="*/ 13 h 159"/>
                <a:gd name="T30" fmla="*/ 85 w 204"/>
                <a:gd name="T31" fmla="*/ 14 h 159"/>
                <a:gd name="T32" fmla="*/ 79 w 204"/>
                <a:gd name="T33" fmla="*/ 27 h 159"/>
                <a:gd name="T34" fmla="*/ 79 w 204"/>
                <a:gd name="T35" fmla="*/ 29 h 159"/>
                <a:gd name="T36" fmla="*/ 70 w 204"/>
                <a:gd name="T37" fmla="*/ 46 h 159"/>
                <a:gd name="T38" fmla="*/ 60 w 204"/>
                <a:gd name="T39" fmla="*/ 66 h 159"/>
                <a:gd name="T40" fmla="*/ 50 w 204"/>
                <a:gd name="T41" fmla="*/ 77 h 159"/>
                <a:gd name="T42" fmla="*/ 50 w 204"/>
                <a:gd name="T43" fmla="*/ 83 h 159"/>
                <a:gd name="T44" fmla="*/ 52 w 204"/>
                <a:gd name="T45" fmla="*/ 85 h 159"/>
                <a:gd name="T46" fmla="*/ 55 w 204"/>
                <a:gd name="T47" fmla="*/ 87 h 159"/>
                <a:gd name="T48" fmla="*/ 52 w 204"/>
                <a:gd name="T49" fmla="*/ 91 h 159"/>
                <a:gd name="T50" fmla="*/ 53 w 204"/>
                <a:gd name="T51" fmla="*/ 94 h 159"/>
                <a:gd name="T52" fmla="*/ 53 w 204"/>
                <a:gd name="T53" fmla="*/ 95 h 159"/>
                <a:gd name="T54" fmla="*/ 55 w 204"/>
                <a:gd name="T55" fmla="*/ 98 h 159"/>
                <a:gd name="T56" fmla="*/ 58 w 204"/>
                <a:gd name="T57" fmla="*/ 100 h 159"/>
                <a:gd name="T58" fmla="*/ 67 w 204"/>
                <a:gd name="T59" fmla="*/ 100 h 159"/>
                <a:gd name="T60" fmla="*/ 87 w 204"/>
                <a:gd name="T61" fmla="*/ 101 h 159"/>
                <a:gd name="T62" fmla="*/ 130 w 204"/>
                <a:gd name="T63" fmla="*/ 98 h 159"/>
                <a:gd name="T64" fmla="*/ 130 w 204"/>
                <a:gd name="T65" fmla="*/ 98 h 159"/>
                <a:gd name="T66" fmla="*/ 73 w 204"/>
                <a:gd name="T67" fmla="*/ 148 h 159"/>
                <a:gd name="T68" fmla="*/ 9 w 204"/>
                <a:gd name="T69" fmla="*/ 110 h 159"/>
                <a:gd name="T70" fmla="*/ 4 w 204"/>
                <a:gd name="T71" fmla="*/ 115 h 159"/>
                <a:gd name="T72" fmla="*/ 77 w 204"/>
                <a:gd name="T73" fmla="*/ 156 h 159"/>
                <a:gd name="T74" fmla="*/ 131 w 204"/>
                <a:gd name="T75" fmla="*/ 109 h 159"/>
                <a:gd name="T76" fmla="*/ 139 w 204"/>
                <a:gd name="T77" fmla="*/ 133 h 159"/>
                <a:gd name="T78" fmla="*/ 138 w 204"/>
                <a:gd name="T79" fmla="*/ 135 h 159"/>
                <a:gd name="T80" fmla="*/ 142 w 204"/>
                <a:gd name="T81" fmla="*/ 151 h 159"/>
                <a:gd name="T82" fmla="*/ 142 w 204"/>
                <a:gd name="T83" fmla="*/ 154 h 159"/>
                <a:gd name="T84" fmla="*/ 146 w 204"/>
                <a:gd name="T85" fmla="*/ 158 h 159"/>
                <a:gd name="T86" fmla="*/ 157 w 204"/>
                <a:gd name="T87" fmla="*/ 157 h 159"/>
                <a:gd name="T88" fmla="*/ 159 w 204"/>
                <a:gd name="T89" fmla="*/ 158 h 159"/>
                <a:gd name="T90" fmla="*/ 182 w 204"/>
                <a:gd name="T91" fmla="*/ 155 h 159"/>
                <a:gd name="T92" fmla="*/ 186 w 204"/>
                <a:gd name="T93" fmla="*/ 155 h 159"/>
                <a:gd name="T94" fmla="*/ 189 w 204"/>
                <a:gd name="T95" fmla="*/ 153 h 159"/>
                <a:gd name="T96" fmla="*/ 193 w 204"/>
                <a:gd name="T97" fmla="*/ 152 h 159"/>
                <a:gd name="T98" fmla="*/ 196 w 204"/>
                <a:gd name="T99" fmla="*/ 150 h 159"/>
                <a:gd name="T100" fmla="*/ 198 w 204"/>
                <a:gd name="T101" fmla="*/ 148 h 159"/>
                <a:gd name="T102" fmla="*/ 204 w 204"/>
                <a:gd name="T103" fmla="*/ 136 h 159"/>
                <a:gd name="T104" fmla="*/ 203 w 204"/>
                <a:gd name="T105" fmla="*/ 133 h 159"/>
                <a:gd name="T106" fmla="*/ 204 w 204"/>
                <a:gd name="T107" fmla="*/ 129 h 159"/>
                <a:gd name="T108" fmla="*/ 136 w 204"/>
                <a:gd name="T109" fmla="*/ 59 h 159"/>
                <a:gd name="T110" fmla="*/ 131 w 204"/>
                <a:gd name="T111" fmla="*/ 77 h 159"/>
                <a:gd name="T112" fmla="*/ 136 w 204"/>
                <a:gd name="T113" fmla="*/ 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4" h="159">
                  <a:moveTo>
                    <a:pt x="204" y="129"/>
                  </a:moveTo>
                  <a:cubicBezTo>
                    <a:pt x="201" y="117"/>
                    <a:pt x="197" y="106"/>
                    <a:pt x="192" y="95"/>
                  </a:cubicBezTo>
                  <a:cubicBezTo>
                    <a:pt x="191" y="94"/>
                    <a:pt x="190" y="93"/>
                    <a:pt x="189" y="93"/>
                  </a:cubicBezTo>
                  <a:cubicBezTo>
                    <a:pt x="190" y="92"/>
                    <a:pt x="190" y="91"/>
                    <a:pt x="189" y="90"/>
                  </a:cubicBezTo>
                  <a:cubicBezTo>
                    <a:pt x="189" y="89"/>
                    <a:pt x="188" y="89"/>
                    <a:pt x="188" y="88"/>
                  </a:cubicBezTo>
                  <a:cubicBezTo>
                    <a:pt x="185" y="78"/>
                    <a:pt x="182" y="68"/>
                    <a:pt x="175" y="60"/>
                  </a:cubicBezTo>
                  <a:cubicBezTo>
                    <a:pt x="175" y="60"/>
                    <a:pt x="174" y="59"/>
                    <a:pt x="174" y="58"/>
                  </a:cubicBezTo>
                  <a:cubicBezTo>
                    <a:pt x="173" y="57"/>
                    <a:pt x="171" y="56"/>
                    <a:pt x="169" y="57"/>
                  </a:cubicBezTo>
                  <a:cubicBezTo>
                    <a:pt x="169" y="57"/>
                    <a:pt x="169" y="56"/>
                    <a:pt x="169" y="56"/>
                  </a:cubicBezTo>
                  <a:cubicBezTo>
                    <a:pt x="168" y="54"/>
                    <a:pt x="166" y="52"/>
                    <a:pt x="164" y="50"/>
                  </a:cubicBezTo>
                  <a:cubicBezTo>
                    <a:pt x="155" y="35"/>
                    <a:pt x="136" y="26"/>
                    <a:pt x="120" y="20"/>
                  </a:cubicBezTo>
                  <a:cubicBezTo>
                    <a:pt x="112" y="14"/>
                    <a:pt x="103" y="8"/>
                    <a:pt x="93" y="2"/>
                  </a:cubicBezTo>
                  <a:cubicBezTo>
                    <a:pt x="89" y="0"/>
                    <a:pt x="85" y="5"/>
                    <a:pt x="88" y="8"/>
                  </a:cubicBezTo>
                  <a:cubicBezTo>
                    <a:pt x="87" y="9"/>
                    <a:pt x="86" y="10"/>
                    <a:pt x="86" y="11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3"/>
                    <a:pt x="85" y="14"/>
                    <a:pt x="85" y="14"/>
                  </a:cubicBezTo>
                  <a:cubicBezTo>
                    <a:pt x="82" y="19"/>
                    <a:pt x="80" y="22"/>
                    <a:pt x="79" y="27"/>
                  </a:cubicBezTo>
                  <a:cubicBezTo>
                    <a:pt x="79" y="28"/>
                    <a:pt x="79" y="28"/>
                    <a:pt x="79" y="29"/>
                  </a:cubicBezTo>
                  <a:cubicBezTo>
                    <a:pt x="75" y="34"/>
                    <a:pt x="72" y="40"/>
                    <a:pt x="70" y="46"/>
                  </a:cubicBezTo>
                  <a:cubicBezTo>
                    <a:pt x="66" y="52"/>
                    <a:pt x="62" y="59"/>
                    <a:pt x="60" y="66"/>
                  </a:cubicBezTo>
                  <a:cubicBezTo>
                    <a:pt x="56" y="70"/>
                    <a:pt x="53" y="73"/>
                    <a:pt x="50" y="77"/>
                  </a:cubicBezTo>
                  <a:cubicBezTo>
                    <a:pt x="48" y="79"/>
                    <a:pt x="48" y="82"/>
                    <a:pt x="50" y="83"/>
                  </a:cubicBezTo>
                  <a:cubicBezTo>
                    <a:pt x="50" y="84"/>
                    <a:pt x="51" y="85"/>
                    <a:pt x="52" y="85"/>
                  </a:cubicBezTo>
                  <a:cubicBezTo>
                    <a:pt x="53" y="86"/>
                    <a:pt x="54" y="87"/>
                    <a:pt x="55" y="87"/>
                  </a:cubicBezTo>
                  <a:cubicBezTo>
                    <a:pt x="53" y="87"/>
                    <a:pt x="51" y="89"/>
                    <a:pt x="52" y="91"/>
                  </a:cubicBezTo>
                  <a:cubicBezTo>
                    <a:pt x="52" y="92"/>
                    <a:pt x="52" y="93"/>
                    <a:pt x="53" y="94"/>
                  </a:cubicBezTo>
                  <a:cubicBezTo>
                    <a:pt x="53" y="94"/>
                    <a:pt x="53" y="95"/>
                    <a:pt x="53" y="95"/>
                  </a:cubicBezTo>
                  <a:cubicBezTo>
                    <a:pt x="54" y="96"/>
                    <a:pt x="54" y="97"/>
                    <a:pt x="55" y="98"/>
                  </a:cubicBezTo>
                  <a:cubicBezTo>
                    <a:pt x="55" y="100"/>
                    <a:pt x="57" y="100"/>
                    <a:pt x="58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4" y="102"/>
                    <a:pt x="81" y="102"/>
                    <a:pt x="87" y="101"/>
                  </a:cubicBezTo>
                  <a:cubicBezTo>
                    <a:pt x="101" y="103"/>
                    <a:pt x="116" y="101"/>
                    <a:pt x="130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13" y="116"/>
                    <a:pt x="102" y="153"/>
                    <a:pt x="73" y="148"/>
                  </a:cubicBezTo>
                  <a:cubicBezTo>
                    <a:pt x="49" y="144"/>
                    <a:pt x="24" y="128"/>
                    <a:pt x="9" y="110"/>
                  </a:cubicBezTo>
                  <a:cubicBezTo>
                    <a:pt x="6" y="105"/>
                    <a:pt x="0" y="111"/>
                    <a:pt x="4" y="115"/>
                  </a:cubicBezTo>
                  <a:cubicBezTo>
                    <a:pt x="20" y="136"/>
                    <a:pt x="50" y="154"/>
                    <a:pt x="77" y="156"/>
                  </a:cubicBezTo>
                  <a:cubicBezTo>
                    <a:pt x="105" y="159"/>
                    <a:pt x="115" y="128"/>
                    <a:pt x="131" y="109"/>
                  </a:cubicBezTo>
                  <a:cubicBezTo>
                    <a:pt x="133" y="117"/>
                    <a:pt x="136" y="125"/>
                    <a:pt x="139" y="133"/>
                  </a:cubicBezTo>
                  <a:cubicBezTo>
                    <a:pt x="138" y="134"/>
                    <a:pt x="138" y="134"/>
                    <a:pt x="138" y="135"/>
                  </a:cubicBezTo>
                  <a:cubicBezTo>
                    <a:pt x="139" y="141"/>
                    <a:pt x="141" y="146"/>
                    <a:pt x="142" y="151"/>
                  </a:cubicBezTo>
                  <a:cubicBezTo>
                    <a:pt x="142" y="152"/>
                    <a:pt x="142" y="153"/>
                    <a:pt x="142" y="154"/>
                  </a:cubicBezTo>
                  <a:cubicBezTo>
                    <a:pt x="142" y="157"/>
                    <a:pt x="144" y="158"/>
                    <a:pt x="146" y="158"/>
                  </a:cubicBezTo>
                  <a:cubicBezTo>
                    <a:pt x="150" y="158"/>
                    <a:pt x="153" y="158"/>
                    <a:pt x="157" y="157"/>
                  </a:cubicBezTo>
                  <a:cubicBezTo>
                    <a:pt x="157" y="157"/>
                    <a:pt x="158" y="158"/>
                    <a:pt x="159" y="158"/>
                  </a:cubicBezTo>
                  <a:cubicBezTo>
                    <a:pt x="167" y="158"/>
                    <a:pt x="175" y="158"/>
                    <a:pt x="182" y="155"/>
                  </a:cubicBezTo>
                  <a:cubicBezTo>
                    <a:pt x="183" y="156"/>
                    <a:pt x="184" y="156"/>
                    <a:pt x="186" y="155"/>
                  </a:cubicBezTo>
                  <a:cubicBezTo>
                    <a:pt x="187" y="155"/>
                    <a:pt x="188" y="154"/>
                    <a:pt x="189" y="153"/>
                  </a:cubicBezTo>
                  <a:cubicBezTo>
                    <a:pt x="191" y="154"/>
                    <a:pt x="192" y="154"/>
                    <a:pt x="193" y="152"/>
                  </a:cubicBezTo>
                  <a:cubicBezTo>
                    <a:pt x="194" y="152"/>
                    <a:pt x="195" y="151"/>
                    <a:pt x="196" y="150"/>
                  </a:cubicBezTo>
                  <a:cubicBezTo>
                    <a:pt x="197" y="150"/>
                    <a:pt x="198" y="149"/>
                    <a:pt x="198" y="148"/>
                  </a:cubicBezTo>
                  <a:cubicBezTo>
                    <a:pt x="202" y="144"/>
                    <a:pt x="204" y="141"/>
                    <a:pt x="204" y="136"/>
                  </a:cubicBezTo>
                  <a:cubicBezTo>
                    <a:pt x="204" y="135"/>
                    <a:pt x="203" y="134"/>
                    <a:pt x="203" y="133"/>
                  </a:cubicBezTo>
                  <a:cubicBezTo>
                    <a:pt x="203" y="132"/>
                    <a:pt x="204" y="131"/>
                    <a:pt x="204" y="129"/>
                  </a:cubicBezTo>
                  <a:close/>
                  <a:moveTo>
                    <a:pt x="136" y="59"/>
                  </a:moveTo>
                  <a:cubicBezTo>
                    <a:pt x="135" y="65"/>
                    <a:pt x="133" y="71"/>
                    <a:pt x="131" y="77"/>
                  </a:cubicBezTo>
                  <a:cubicBezTo>
                    <a:pt x="133" y="71"/>
                    <a:pt x="135" y="65"/>
                    <a:pt x="136" y="59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89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83001" y="1643063"/>
              <a:ext cx="1047750" cy="976313"/>
            </a:xfrm>
            <a:custGeom>
              <a:avLst/>
              <a:gdLst>
                <a:gd name="T0" fmla="*/ 181 w 217"/>
                <a:gd name="T1" fmla="*/ 65 h 202"/>
                <a:gd name="T2" fmla="*/ 90 w 217"/>
                <a:gd name="T3" fmla="*/ 0 h 202"/>
                <a:gd name="T4" fmla="*/ 46 w 217"/>
                <a:gd name="T5" fmla="*/ 79 h 202"/>
                <a:gd name="T6" fmla="*/ 47 w 217"/>
                <a:gd name="T7" fmla="*/ 84 h 202"/>
                <a:gd name="T8" fmla="*/ 5 w 217"/>
                <a:gd name="T9" fmla="*/ 102 h 202"/>
                <a:gd name="T10" fmla="*/ 0 w 217"/>
                <a:gd name="T11" fmla="*/ 105 h 202"/>
                <a:gd name="T12" fmla="*/ 6 w 217"/>
                <a:gd name="T13" fmla="*/ 196 h 202"/>
                <a:gd name="T14" fmla="*/ 82 w 217"/>
                <a:gd name="T15" fmla="*/ 188 h 202"/>
                <a:gd name="T16" fmla="*/ 142 w 217"/>
                <a:gd name="T17" fmla="*/ 179 h 202"/>
                <a:gd name="T18" fmla="*/ 181 w 217"/>
                <a:gd name="T19" fmla="*/ 160 h 202"/>
                <a:gd name="T20" fmla="*/ 185 w 217"/>
                <a:gd name="T21" fmla="*/ 66 h 202"/>
                <a:gd name="T22" fmla="*/ 204 w 217"/>
                <a:gd name="T23" fmla="*/ 138 h 202"/>
                <a:gd name="T24" fmla="*/ 141 w 217"/>
                <a:gd name="T25" fmla="*/ 121 h 202"/>
                <a:gd name="T26" fmla="*/ 182 w 217"/>
                <a:gd name="T27" fmla="*/ 70 h 202"/>
                <a:gd name="T28" fmla="*/ 49 w 217"/>
                <a:gd name="T29" fmla="*/ 82 h 202"/>
                <a:gd name="T30" fmla="*/ 90 w 217"/>
                <a:gd name="T31" fmla="*/ 5 h 202"/>
                <a:gd name="T32" fmla="*/ 178 w 217"/>
                <a:gd name="T33" fmla="*/ 67 h 202"/>
                <a:gd name="T34" fmla="*/ 135 w 217"/>
                <a:gd name="T35" fmla="*/ 94 h 202"/>
                <a:gd name="T36" fmla="*/ 130 w 217"/>
                <a:gd name="T37" fmla="*/ 92 h 202"/>
                <a:gd name="T38" fmla="*/ 81 w 217"/>
                <a:gd name="T39" fmla="*/ 96 h 202"/>
                <a:gd name="T40" fmla="*/ 52 w 217"/>
                <a:gd name="T41" fmla="*/ 87 h 202"/>
                <a:gd name="T42" fmla="*/ 55 w 217"/>
                <a:gd name="T43" fmla="*/ 101 h 202"/>
                <a:gd name="T44" fmla="*/ 52 w 217"/>
                <a:gd name="T45" fmla="*/ 87 h 202"/>
                <a:gd name="T46" fmla="*/ 106 w 217"/>
                <a:gd name="T47" fmla="*/ 126 h 202"/>
                <a:gd name="T48" fmla="*/ 40 w 217"/>
                <a:gd name="T49" fmla="*/ 132 h 202"/>
                <a:gd name="T50" fmla="*/ 130 w 217"/>
                <a:gd name="T51" fmla="*/ 96 h 202"/>
                <a:gd name="T52" fmla="*/ 6 w 217"/>
                <a:gd name="T53" fmla="*/ 155 h 202"/>
                <a:gd name="T54" fmla="*/ 41 w 217"/>
                <a:gd name="T55" fmla="*/ 136 h 202"/>
                <a:gd name="T56" fmla="*/ 9 w 217"/>
                <a:gd name="T57" fmla="*/ 192 h 202"/>
                <a:gd name="T58" fmla="*/ 122 w 217"/>
                <a:gd name="T59" fmla="*/ 182 h 202"/>
                <a:gd name="T60" fmla="*/ 44 w 217"/>
                <a:gd name="T61" fmla="*/ 192 h 202"/>
                <a:gd name="T62" fmla="*/ 53 w 217"/>
                <a:gd name="T63" fmla="*/ 143 h 202"/>
                <a:gd name="T64" fmla="*/ 100 w 217"/>
                <a:gd name="T65" fmla="*/ 141 h 202"/>
                <a:gd name="T66" fmla="*/ 122 w 217"/>
                <a:gd name="T67" fmla="*/ 182 h 202"/>
                <a:gd name="T68" fmla="*/ 139 w 217"/>
                <a:gd name="T69" fmla="*/ 175 h 202"/>
                <a:gd name="T70" fmla="*/ 105 w 217"/>
                <a:gd name="T71" fmla="*/ 135 h 202"/>
                <a:gd name="T72" fmla="*/ 135 w 217"/>
                <a:gd name="T73" fmla="*/ 133 h 202"/>
                <a:gd name="T74" fmla="*/ 144 w 217"/>
                <a:gd name="T75" fmla="*/ 159 h 202"/>
                <a:gd name="T76" fmla="*/ 141 w 217"/>
                <a:gd name="T77" fmla="*/ 150 h 202"/>
                <a:gd name="T78" fmla="*/ 140 w 217"/>
                <a:gd name="T79" fmla="*/ 126 h 202"/>
                <a:gd name="T80" fmla="*/ 144 w 217"/>
                <a:gd name="T81" fmla="*/ 15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202">
                  <a:moveTo>
                    <a:pt x="185" y="66"/>
                  </a:moveTo>
                  <a:cubicBezTo>
                    <a:pt x="185" y="63"/>
                    <a:pt x="182" y="63"/>
                    <a:pt x="181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62" y="34"/>
                    <a:pt x="121" y="16"/>
                    <a:pt x="90" y="0"/>
                  </a:cubicBezTo>
                  <a:cubicBezTo>
                    <a:pt x="89" y="0"/>
                    <a:pt x="88" y="0"/>
                    <a:pt x="87" y="1"/>
                  </a:cubicBezTo>
                  <a:cubicBezTo>
                    <a:pt x="75" y="28"/>
                    <a:pt x="64" y="56"/>
                    <a:pt x="46" y="79"/>
                  </a:cubicBezTo>
                  <a:cubicBezTo>
                    <a:pt x="45" y="81"/>
                    <a:pt x="45" y="82"/>
                    <a:pt x="46" y="83"/>
                  </a:cubicBezTo>
                  <a:cubicBezTo>
                    <a:pt x="46" y="83"/>
                    <a:pt x="46" y="84"/>
                    <a:pt x="47" y="84"/>
                  </a:cubicBezTo>
                  <a:cubicBezTo>
                    <a:pt x="50" y="89"/>
                    <a:pt x="50" y="95"/>
                    <a:pt x="51" y="101"/>
                  </a:cubicBezTo>
                  <a:cubicBezTo>
                    <a:pt x="36" y="102"/>
                    <a:pt x="20" y="102"/>
                    <a:pt x="5" y="102"/>
                  </a:cubicBezTo>
                  <a:cubicBezTo>
                    <a:pt x="4" y="102"/>
                    <a:pt x="3" y="103"/>
                    <a:pt x="3" y="103"/>
                  </a:cubicBezTo>
                  <a:cubicBezTo>
                    <a:pt x="2" y="103"/>
                    <a:pt x="0" y="103"/>
                    <a:pt x="0" y="105"/>
                  </a:cubicBezTo>
                  <a:cubicBezTo>
                    <a:pt x="1" y="124"/>
                    <a:pt x="1" y="143"/>
                    <a:pt x="2" y="162"/>
                  </a:cubicBezTo>
                  <a:cubicBezTo>
                    <a:pt x="2" y="172"/>
                    <a:pt x="1" y="187"/>
                    <a:pt x="6" y="196"/>
                  </a:cubicBezTo>
                  <a:cubicBezTo>
                    <a:pt x="9" y="202"/>
                    <a:pt x="23" y="199"/>
                    <a:pt x="27" y="198"/>
                  </a:cubicBezTo>
                  <a:cubicBezTo>
                    <a:pt x="46" y="197"/>
                    <a:pt x="64" y="192"/>
                    <a:pt x="82" y="188"/>
                  </a:cubicBezTo>
                  <a:cubicBezTo>
                    <a:pt x="97" y="186"/>
                    <a:pt x="111" y="186"/>
                    <a:pt x="125" y="185"/>
                  </a:cubicBezTo>
                  <a:cubicBezTo>
                    <a:pt x="131" y="185"/>
                    <a:pt x="138" y="184"/>
                    <a:pt x="142" y="179"/>
                  </a:cubicBezTo>
                  <a:cubicBezTo>
                    <a:pt x="145" y="174"/>
                    <a:pt x="145" y="169"/>
                    <a:pt x="144" y="163"/>
                  </a:cubicBezTo>
                  <a:cubicBezTo>
                    <a:pt x="156" y="161"/>
                    <a:pt x="169" y="162"/>
                    <a:pt x="181" y="160"/>
                  </a:cubicBezTo>
                  <a:cubicBezTo>
                    <a:pt x="190" y="159"/>
                    <a:pt x="201" y="157"/>
                    <a:pt x="205" y="148"/>
                  </a:cubicBezTo>
                  <a:cubicBezTo>
                    <a:pt x="217" y="121"/>
                    <a:pt x="187" y="92"/>
                    <a:pt x="185" y="66"/>
                  </a:cubicBezTo>
                  <a:close/>
                  <a:moveTo>
                    <a:pt x="182" y="70"/>
                  </a:moveTo>
                  <a:cubicBezTo>
                    <a:pt x="186" y="93"/>
                    <a:pt x="204" y="113"/>
                    <a:pt x="204" y="138"/>
                  </a:cubicBezTo>
                  <a:cubicBezTo>
                    <a:pt x="204" y="140"/>
                    <a:pt x="203" y="143"/>
                    <a:pt x="202" y="144"/>
                  </a:cubicBezTo>
                  <a:cubicBezTo>
                    <a:pt x="187" y="131"/>
                    <a:pt x="163" y="112"/>
                    <a:pt x="141" y="121"/>
                  </a:cubicBezTo>
                  <a:cubicBezTo>
                    <a:pt x="154" y="104"/>
                    <a:pt x="164" y="83"/>
                    <a:pt x="181" y="70"/>
                  </a:cubicBezTo>
                  <a:cubicBezTo>
                    <a:pt x="181" y="70"/>
                    <a:pt x="181" y="70"/>
                    <a:pt x="182" y="70"/>
                  </a:cubicBezTo>
                  <a:close/>
                  <a:moveTo>
                    <a:pt x="50" y="82"/>
                  </a:moveTo>
                  <a:cubicBezTo>
                    <a:pt x="50" y="81"/>
                    <a:pt x="49" y="82"/>
                    <a:pt x="49" y="82"/>
                  </a:cubicBezTo>
                  <a:cubicBezTo>
                    <a:pt x="49" y="82"/>
                    <a:pt x="49" y="82"/>
                    <a:pt x="49" y="82"/>
                  </a:cubicBezTo>
                  <a:cubicBezTo>
                    <a:pt x="67" y="59"/>
                    <a:pt x="78" y="31"/>
                    <a:pt x="90" y="5"/>
                  </a:cubicBezTo>
                  <a:cubicBezTo>
                    <a:pt x="106" y="12"/>
                    <a:pt x="121" y="21"/>
                    <a:pt x="136" y="30"/>
                  </a:cubicBezTo>
                  <a:cubicBezTo>
                    <a:pt x="152" y="40"/>
                    <a:pt x="168" y="51"/>
                    <a:pt x="178" y="67"/>
                  </a:cubicBezTo>
                  <a:cubicBezTo>
                    <a:pt x="160" y="82"/>
                    <a:pt x="151" y="103"/>
                    <a:pt x="137" y="120"/>
                  </a:cubicBezTo>
                  <a:cubicBezTo>
                    <a:pt x="136" y="111"/>
                    <a:pt x="135" y="102"/>
                    <a:pt x="135" y="94"/>
                  </a:cubicBezTo>
                  <a:cubicBezTo>
                    <a:pt x="135" y="92"/>
                    <a:pt x="133" y="91"/>
                    <a:pt x="132" y="92"/>
                  </a:cubicBezTo>
                  <a:cubicBezTo>
                    <a:pt x="132" y="92"/>
                    <a:pt x="131" y="92"/>
                    <a:pt x="130" y="92"/>
                  </a:cubicBezTo>
                  <a:cubicBezTo>
                    <a:pt x="114" y="95"/>
                    <a:pt x="98" y="97"/>
                    <a:pt x="81" y="99"/>
                  </a:cubicBezTo>
                  <a:cubicBezTo>
                    <a:pt x="82" y="98"/>
                    <a:pt x="82" y="96"/>
                    <a:pt x="81" y="96"/>
                  </a:cubicBezTo>
                  <a:cubicBezTo>
                    <a:pt x="70" y="92"/>
                    <a:pt x="61" y="86"/>
                    <a:pt x="50" y="82"/>
                  </a:cubicBezTo>
                  <a:close/>
                  <a:moveTo>
                    <a:pt x="52" y="87"/>
                  </a:moveTo>
                  <a:cubicBezTo>
                    <a:pt x="61" y="91"/>
                    <a:pt x="70" y="95"/>
                    <a:pt x="79" y="99"/>
                  </a:cubicBezTo>
                  <a:cubicBezTo>
                    <a:pt x="71" y="100"/>
                    <a:pt x="63" y="100"/>
                    <a:pt x="55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4" y="96"/>
                    <a:pt x="54" y="91"/>
                    <a:pt x="52" y="87"/>
                  </a:cubicBezTo>
                  <a:close/>
                  <a:moveTo>
                    <a:pt x="130" y="96"/>
                  </a:moveTo>
                  <a:cubicBezTo>
                    <a:pt x="124" y="107"/>
                    <a:pt x="114" y="116"/>
                    <a:pt x="106" y="126"/>
                  </a:cubicBezTo>
                  <a:cubicBezTo>
                    <a:pt x="99" y="135"/>
                    <a:pt x="93" y="148"/>
                    <a:pt x="80" y="147"/>
                  </a:cubicBezTo>
                  <a:cubicBezTo>
                    <a:pt x="67" y="147"/>
                    <a:pt x="52" y="138"/>
                    <a:pt x="40" y="132"/>
                  </a:cubicBezTo>
                  <a:cubicBezTo>
                    <a:pt x="27" y="125"/>
                    <a:pt x="15" y="117"/>
                    <a:pt x="6" y="106"/>
                  </a:cubicBezTo>
                  <a:cubicBezTo>
                    <a:pt x="47" y="106"/>
                    <a:pt x="89" y="104"/>
                    <a:pt x="130" y="96"/>
                  </a:cubicBezTo>
                  <a:close/>
                  <a:moveTo>
                    <a:pt x="9" y="192"/>
                  </a:moveTo>
                  <a:cubicBezTo>
                    <a:pt x="5" y="181"/>
                    <a:pt x="6" y="167"/>
                    <a:pt x="6" y="155"/>
                  </a:cubicBezTo>
                  <a:cubicBezTo>
                    <a:pt x="5" y="140"/>
                    <a:pt x="5" y="125"/>
                    <a:pt x="4" y="110"/>
                  </a:cubicBezTo>
                  <a:cubicBezTo>
                    <a:pt x="14" y="121"/>
                    <a:pt x="28" y="129"/>
                    <a:pt x="41" y="136"/>
                  </a:cubicBezTo>
                  <a:cubicBezTo>
                    <a:pt x="43" y="138"/>
                    <a:pt x="46" y="139"/>
                    <a:pt x="49" y="141"/>
                  </a:cubicBezTo>
                  <a:cubicBezTo>
                    <a:pt x="33" y="156"/>
                    <a:pt x="20" y="174"/>
                    <a:pt x="9" y="192"/>
                  </a:cubicBezTo>
                  <a:cubicBezTo>
                    <a:pt x="9" y="192"/>
                    <a:pt x="9" y="192"/>
                    <a:pt x="9" y="192"/>
                  </a:cubicBezTo>
                  <a:close/>
                  <a:moveTo>
                    <a:pt x="122" y="182"/>
                  </a:moveTo>
                  <a:cubicBezTo>
                    <a:pt x="112" y="182"/>
                    <a:pt x="102" y="181"/>
                    <a:pt x="92" y="183"/>
                  </a:cubicBezTo>
                  <a:cubicBezTo>
                    <a:pt x="76" y="185"/>
                    <a:pt x="60" y="189"/>
                    <a:pt x="44" y="192"/>
                  </a:cubicBezTo>
                  <a:cubicBezTo>
                    <a:pt x="40" y="193"/>
                    <a:pt x="20" y="198"/>
                    <a:pt x="12" y="195"/>
                  </a:cubicBezTo>
                  <a:cubicBezTo>
                    <a:pt x="24" y="176"/>
                    <a:pt x="37" y="158"/>
                    <a:pt x="53" y="143"/>
                  </a:cubicBezTo>
                  <a:cubicBezTo>
                    <a:pt x="62" y="147"/>
                    <a:pt x="72" y="151"/>
                    <a:pt x="82" y="151"/>
                  </a:cubicBezTo>
                  <a:cubicBezTo>
                    <a:pt x="90" y="151"/>
                    <a:pt x="95" y="147"/>
                    <a:pt x="100" y="141"/>
                  </a:cubicBezTo>
                  <a:cubicBezTo>
                    <a:pt x="114" y="151"/>
                    <a:pt x="125" y="165"/>
                    <a:pt x="137" y="178"/>
                  </a:cubicBezTo>
                  <a:cubicBezTo>
                    <a:pt x="133" y="181"/>
                    <a:pt x="127" y="181"/>
                    <a:pt x="122" y="182"/>
                  </a:cubicBezTo>
                  <a:close/>
                  <a:moveTo>
                    <a:pt x="140" y="171"/>
                  </a:moveTo>
                  <a:cubicBezTo>
                    <a:pt x="140" y="173"/>
                    <a:pt x="140" y="174"/>
                    <a:pt x="139" y="175"/>
                  </a:cubicBezTo>
                  <a:cubicBezTo>
                    <a:pt x="127" y="162"/>
                    <a:pt x="116" y="148"/>
                    <a:pt x="102" y="138"/>
                  </a:cubicBezTo>
                  <a:cubicBezTo>
                    <a:pt x="103" y="137"/>
                    <a:pt x="104" y="136"/>
                    <a:pt x="105" y="135"/>
                  </a:cubicBezTo>
                  <a:cubicBezTo>
                    <a:pt x="113" y="123"/>
                    <a:pt x="124" y="113"/>
                    <a:pt x="132" y="101"/>
                  </a:cubicBezTo>
                  <a:cubicBezTo>
                    <a:pt x="132" y="111"/>
                    <a:pt x="133" y="122"/>
                    <a:pt x="135" y="133"/>
                  </a:cubicBezTo>
                  <a:cubicBezTo>
                    <a:pt x="136" y="145"/>
                    <a:pt x="141" y="159"/>
                    <a:pt x="140" y="171"/>
                  </a:cubicBezTo>
                  <a:close/>
                  <a:moveTo>
                    <a:pt x="144" y="159"/>
                  </a:moveTo>
                  <a:cubicBezTo>
                    <a:pt x="143" y="159"/>
                    <a:pt x="143" y="159"/>
                    <a:pt x="143" y="159"/>
                  </a:cubicBezTo>
                  <a:cubicBezTo>
                    <a:pt x="142" y="156"/>
                    <a:pt x="142" y="153"/>
                    <a:pt x="141" y="150"/>
                  </a:cubicBezTo>
                  <a:cubicBezTo>
                    <a:pt x="140" y="142"/>
                    <a:pt x="138" y="134"/>
                    <a:pt x="137" y="126"/>
                  </a:cubicBezTo>
                  <a:cubicBezTo>
                    <a:pt x="138" y="126"/>
                    <a:pt x="139" y="126"/>
                    <a:pt x="140" y="126"/>
                  </a:cubicBezTo>
                  <a:cubicBezTo>
                    <a:pt x="160" y="114"/>
                    <a:pt x="185" y="134"/>
                    <a:pt x="200" y="148"/>
                  </a:cubicBezTo>
                  <a:cubicBezTo>
                    <a:pt x="190" y="161"/>
                    <a:pt x="158" y="157"/>
                    <a:pt x="144" y="159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90"/>
            <p:cNvSpPr/>
            <p:nvPr>
              <p:custDataLst>
                <p:tags r:id="rId34"/>
              </p:custDataLst>
            </p:nvPr>
          </p:nvSpPr>
          <p:spPr bwMode="auto">
            <a:xfrm>
              <a:off x="4117976" y="1831975"/>
              <a:ext cx="153988" cy="177800"/>
            </a:xfrm>
            <a:custGeom>
              <a:avLst/>
              <a:gdLst>
                <a:gd name="T0" fmla="*/ 31 w 32"/>
                <a:gd name="T1" fmla="*/ 14 h 37"/>
                <a:gd name="T2" fmla="*/ 30 w 32"/>
                <a:gd name="T3" fmla="*/ 8 h 37"/>
                <a:gd name="T4" fmla="*/ 15 w 32"/>
                <a:gd name="T5" fmla="*/ 13 h 37"/>
                <a:gd name="T6" fmla="*/ 8 w 32"/>
                <a:gd name="T7" fmla="*/ 7 h 37"/>
                <a:gd name="T8" fmla="*/ 5 w 32"/>
                <a:gd name="T9" fmla="*/ 6 h 37"/>
                <a:gd name="T10" fmla="*/ 2 w 32"/>
                <a:gd name="T11" fmla="*/ 6 h 37"/>
                <a:gd name="T12" fmla="*/ 3 w 32"/>
                <a:gd name="T13" fmla="*/ 23 h 37"/>
                <a:gd name="T14" fmla="*/ 11 w 32"/>
                <a:gd name="T15" fmla="*/ 32 h 37"/>
                <a:gd name="T16" fmla="*/ 16 w 32"/>
                <a:gd name="T17" fmla="*/ 36 h 37"/>
                <a:gd name="T18" fmla="*/ 18 w 32"/>
                <a:gd name="T19" fmla="*/ 33 h 37"/>
                <a:gd name="T20" fmla="*/ 19 w 32"/>
                <a:gd name="T21" fmla="*/ 32 h 37"/>
                <a:gd name="T22" fmla="*/ 23 w 32"/>
                <a:gd name="T23" fmla="*/ 27 h 37"/>
                <a:gd name="T24" fmla="*/ 31 w 32"/>
                <a:gd name="T25" fmla="*/ 17 h 37"/>
                <a:gd name="T26" fmla="*/ 31 w 32"/>
                <a:gd name="T27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7">
                  <a:moveTo>
                    <a:pt x="31" y="14"/>
                  </a:moveTo>
                  <a:cubicBezTo>
                    <a:pt x="32" y="12"/>
                    <a:pt x="31" y="10"/>
                    <a:pt x="30" y="8"/>
                  </a:cubicBezTo>
                  <a:cubicBezTo>
                    <a:pt x="26" y="0"/>
                    <a:pt x="19" y="7"/>
                    <a:pt x="15" y="13"/>
                  </a:cubicBezTo>
                  <a:cubicBezTo>
                    <a:pt x="14" y="9"/>
                    <a:pt x="11" y="5"/>
                    <a:pt x="8" y="7"/>
                  </a:cubicBezTo>
                  <a:cubicBezTo>
                    <a:pt x="7" y="7"/>
                    <a:pt x="6" y="6"/>
                    <a:pt x="5" y="6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0" y="12"/>
                    <a:pt x="1" y="18"/>
                    <a:pt x="3" y="23"/>
                  </a:cubicBezTo>
                  <a:cubicBezTo>
                    <a:pt x="4" y="27"/>
                    <a:pt x="7" y="31"/>
                    <a:pt x="11" y="32"/>
                  </a:cubicBezTo>
                  <a:cubicBezTo>
                    <a:pt x="13" y="34"/>
                    <a:pt x="14" y="35"/>
                    <a:pt x="16" y="36"/>
                  </a:cubicBezTo>
                  <a:cubicBezTo>
                    <a:pt x="18" y="37"/>
                    <a:pt x="19" y="34"/>
                    <a:pt x="18" y="33"/>
                  </a:cubicBezTo>
                  <a:cubicBezTo>
                    <a:pt x="18" y="33"/>
                    <a:pt x="19" y="32"/>
                    <a:pt x="19" y="32"/>
                  </a:cubicBezTo>
                  <a:cubicBezTo>
                    <a:pt x="20" y="30"/>
                    <a:pt x="21" y="28"/>
                    <a:pt x="23" y="27"/>
                  </a:cubicBezTo>
                  <a:cubicBezTo>
                    <a:pt x="27" y="24"/>
                    <a:pt x="30" y="21"/>
                    <a:pt x="31" y="17"/>
                  </a:cubicBezTo>
                  <a:cubicBezTo>
                    <a:pt x="32" y="16"/>
                    <a:pt x="32" y="15"/>
                    <a:pt x="31" y="1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>
            <p:custDataLst>
              <p:tags r:id="rId35"/>
            </p:custDataLst>
          </p:nvPr>
        </p:nvGrpSpPr>
        <p:grpSpPr>
          <a:xfrm>
            <a:off x="7588560" y="5596731"/>
            <a:ext cx="1000125" cy="1023937"/>
            <a:chOff x="9845676" y="4576763"/>
            <a:chExt cx="1000125" cy="1023937"/>
          </a:xfrm>
        </p:grpSpPr>
        <p:sp>
          <p:nvSpPr>
            <p:cNvPr id="52" name="Freeform 44"/>
            <p:cNvSpPr/>
            <p:nvPr>
              <p:custDataLst>
                <p:tags r:id="rId36"/>
              </p:custDataLst>
            </p:nvPr>
          </p:nvSpPr>
          <p:spPr bwMode="auto">
            <a:xfrm>
              <a:off x="9855201" y="5330825"/>
              <a:ext cx="974725" cy="269875"/>
            </a:xfrm>
            <a:custGeom>
              <a:avLst/>
              <a:gdLst>
                <a:gd name="T0" fmla="*/ 189 w 202"/>
                <a:gd name="T1" fmla="*/ 6 h 56"/>
                <a:gd name="T2" fmla="*/ 159 w 202"/>
                <a:gd name="T3" fmla="*/ 37 h 56"/>
                <a:gd name="T4" fmla="*/ 158 w 202"/>
                <a:gd name="T5" fmla="*/ 38 h 56"/>
                <a:gd name="T6" fmla="*/ 156 w 202"/>
                <a:gd name="T7" fmla="*/ 38 h 56"/>
                <a:gd name="T8" fmla="*/ 93 w 202"/>
                <a:gd name="T9" fmla="*/ 36 h 56"/>
                <a:gd name="T10" fmla="*/ 11 w 202"/>
                <a:gd name="T11" fmla="*/ 25 h 56"/>
                <a:gd name="T12" fmla="*/ 7 w 202"/>
                <a:gd name="T13" fmla="*/ 37 h 56"/>
                <a:gd name="T14" fmla="*/ 88 w 202"/>
                <a:gd name="T15" fmla="*/ 47 h 56"/>
                <a:gd name="T16" fmla="*/ 160 w 202"/>
                <a:gd name="T17" fmla="*/ 50 h 56"/>
                <a:gd name="T18" fmla="*/ 163 w 202"/>
                <a:gd name="T19" fmla="*/ 47 h 56"/>
                <a:gd name="T20" fmla="*/ 167 w 202"/>
                <a:gd name="T21" fmla="*/ 45 h 56"/>
                <a:gd name="T22" fmla="*/ 197 w 202"/>
                <a:gd name="T23" fmla="*/ 14 h 56"/>
                <a:gd name="T24" fmla="*/ 189 w 202"/>
                <a:gd name="T25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" h="56">
                  <a:moveTo>
                    <a:pt x="189" y="6"/>
                  </a:moveTo>
                  <a:cubicBezTo>
                    <a:pt x="180" y="17"/>
                    <a:pt x="169" y="27"/>
                    <a:pt x="159" y="37"/>
                  </a:cubicBezTo>
                  <a:cubicBezTo>
                    <a:pt x="158" y="37"/>
                    <a:pt x="158" y="38"/>
                    <a:pt x="158" y="38"/>
                  </a:cubicBezTo>
                  <a:cubicBezTo>
                    <a:pt x="157" y="38"/>
                    <a:pt x="157" y="38"/>
                    <a:pt x="156" y="38"/>
                  </a:cubicBezTo>
                  <a:cubicBezTo>
                    <a:pt x="136" y="43"/>
                    <a:pt x="113" y="38"/>
                    <a:pt x="93" y="36"/>
                  </a:cubicBezTo>
                  <a:cubicBezTo>
                    <a:pt x="65" y="32"/>
                    <a:pt x="37" y="35"/>
                    <a:pt x="11" y="25"/>
                  </a:cubicBezTo>
                  <a:cubicBezTo>
                    <a:pt x="3" y="22"/>
                    <a:pt x="0" y="34"/>
                    <a:pt x="7" y="37"/>
                  </a:cubicBezTo>
                  <a:cubicBezTo>
                    <a:pt x="34" y="47"/>
                    <a:pt x="60" y="44"/>
                    <a:pt x="88" y="47"/>
                  </a:cubicBezTo>
                  <a:cubicBezTo>
                    <a:pt x="111" y="50"/>
                    <a:pt x="136" y="56"/>
                    <a:pt x="160" y="50"/>
                  </a:cubicBezTo>
                  <a:cubicBezTo>
                    <a:pt x="162" y="49"/>
                    <a:pt x="163" y="48"/>
                    <a:pt x="163" y="47"/>
                  </a:cubicBezTo>
                  <a:cubicBezTo>
                    <a:pt x="165" y="47"/>
                    <a:pt x="166" y="46"/>
                    <a:pt x="167" y="45"/>
                  </a:cubicBezTo>
                  <a:cubicBezTo>
                    <a:pt x="178" y="36"/>
                    <a:pt x="188" y="25"/>
                    <a:pt x="197" y="14"/>
                  </a:cubicBezTo>
                  <a:cubicBezTo>
                    <a:pt x="202" y="8"/>
                    <a:pt x="194" y="0"/>
                    <a:pt x="189" y="6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5"/>
            <p:cNvSpPr/>
            <p:nvPr>
              <p:custDataLst>
                <p:tags r:id="rId37"/>
              </p:custDataLst>
            </p:nvPr>
          </p:nvSpPr>
          <p:spPr bwMode="auto">
            <a:xfrm>
              <a:off x="10077451" y="4581525"/>
              <a:ext cx="584200" cy="730250"/>
            </a:xfrm>
            <a:custGeom>
              <a:avLst/>
              <a:gdLst>
                <a:gd name="T0" fmla="*/ 113 w 121"/>
                <a:gd name="T1" fmla="*/ 92 h 151"/>
                <a:gd name="T2" fmla="*/ 107 w 121"/>
                <a:gd name="T3" fmla="*/ 14 h 151"/>
                <a:gd name="T4" fmla="*/ 98 w 121"/>
                <a:gd name="T5" fmla="*/ 9 h 151"/>
                <a:gd name="T6" fmla="*/ 97 w 121"/>
                <a:gd name="T7" fmla="*/ 7 h 151"/>
                <a:gd name="T8" fmla="*/ 91 w 121"/>
                <a:gd name="T9" fmla="*/ 1 h 151"/>
                <a:gd name="T10" fmla="*/ 14 w 121"/>
                <a:gd name="T11" fmla="*/ 7 h 151"/>
                <a:gd name="T12" fmla="*/ 10 w 121"/>
                <a:gd name="T13" fmla="*/ 12 h 151"/>
                <a:gd name="T14" fmla="*/ 7 w 121"/>
                <a:gd name="T15" fmla="*/ 12 h 151"/>
                <a:gd name="T16" fmla="*/ 11 w 121"/>
                <a:gd name="T17" fmla="*/ 24 h 151"/>
                <a:gd name="T18" fmla="*/ 50 w 121"/>
                <a:gd name="T19" fmla="*/ 21 h 151"/>
                <a:gd name="T20" fmla="*/ 91 w 121"/>
                <a:gd name="T21" fmla="*/ 18 h 151"/>
                <a:gd name="T22" fmla="*/ 95 w 121"/>
                <a:gd name="T23" fmla="*/ 17 h 151"/>
                <a:gd name="T24" fmla="*/ 98 w 121"/>
                <a:gd name="T25" fmla="*/ 76 h 151"/>
                <a:gd name="T26" fmla="*/ 106 w 121"/>
                <a:gd name="T27" fmla="*/ 140 h 151"/>
                <a:gd name="T28" fmla="*/ 118 w 121"/>
                <a:gd name="T29" fmla="*/ 144 h 151"/>
                <a:gd name="T30" fmla="*/ 113 w 121"/>
                <a:gd name="T31" fmla="*/ 9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51">
                  <a:moveTo>
                    <a:pt x="113" y="92"/>
                  </a:moveTo>
                  <a:cubicBezTo>
                    <a:pt x="107" y="66"/>
                    <a:pt x="109" y="40"/>
                    <a:pt x="107" y="14"/>
                  </a:cubicBezTo>
                  <a:cubicBezTo>
                    <a:pt x="107" y="9"/>
                    <a:pt x="102" y="7"/>
                    <a:pt x="98" y="9"/>
                  </a:cubicBezTo>
                  <a:cubicBezTo>
                    <a:pt x="98" y="8"/>
                    <a:pt x="97" y="7"/>
                    <a:pt x="97" y="7"/>
                  </a:cubicBezTo>
                  <a:cubicBezTo>
                    <a:pt x="97" y="4"/>
                    <a:pt x="95" y="1"/>
                    <a:pt x="91" y="1"/>
                  </a:cubicBezTo>
                  <a:cubicBezTo>
                    <a:pt x="65" y="0"/>
                    <a:pt x="40" y="1"/>
                    <a:pt x="14" y="7"/>
                  </a:cubicBezTo>
                  <a:cubicBezTo>
                    <a:pt x="12" y="8"/>
                    <a:pt x="11" y="10"/>
                    <a:pt x="10" y="12"/>
                  </a:cubicBezTo>
                  <a:cubicBezTo>
                    <a:pt x="9" y="12"/>
                    <a:pt x="8" y="12"/>
                    <a:pt x="7" y="12"/>
                  </a:cubicBezTo>
                  <a:cubicBezTo>
                    <a:pt x="0" y="14"/>
                    <a:pt x="3" y="25"/>
                    <a:pt x="11" y="24"/>
                  </a:cubicBezTo>
                  <a:cubicBezTo>
                    <a:pt x="24" y="21"/>
                    <a:pt x="37" y="22"/>
                    <a:pt x="50" y="21"/>
                  </a:cubicBezTo>
                  <a:cubicBezTo>
                    <a:pt x="64" y="20"/>
                    <a:pt x="78" y="16"/>
                    <a:pt x="91" y="18"/>
                  </a:cubicBezTo>
                  <a:cubicBezTo>
                    <a:pt x="93" y="18"/>
                    <a:pt x="94" y="18"/>
                    <a:pt x="95" y="17"/>
                  </a:cubicBezTo>
                  <a:cubicBezTo>
                    <a:pt x="97" y="37"/>
                    <a:pt x="95" y="56"/>
                    <a:pt x="98" y="76"/>
                  </a:cubicBezTo>
                  <a:cubicBezTo>
                    <a:pt x="100" y="97"/>
                    <a:pt x="110" y="118"/>
                    <a:pt x="106" y="140"/>
                  </a:cubicBezTo>
                  <a:cubicBezTo>
                    <a:pt x="105" y="148"/>
                    <a:pt x="117" y="151"/>
                    <a:pt x="118" y="144"/>
                  </a:cubicBezTo>
                  <a:cubicBezTo>
                    <a:pt x="121" y="126"/>
                    <a:pt x="117" y="109"/>
                    <a:pt x="113" y="92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91"/>
            <p:cNvSpPr/>
            <p:nvPr>
              <p:custDataLst>
                <p:tags r:id="rId38"/>
              </p:custDataLst>
            </p:nvPr>
          </p:nvSpPr>
          <p:spPr bwMode="auto">
            <a:xfrm>
              <a:off x="10240963" y="4895850"/>
              <a:ext cx="188913" cy="28575"/>
            </a:xfrm>
            <a:custGeom>
              <a:avLst/>
              <a:gdLst>
                <a:gd name="T0" fmla="*/ 36 w 39"/>
                <a:gd name="T1" fmla="*/ 0 h 6"/>
                <a:gd name="T2" fmla="*/ 4 w 39"/>
                <a:gd name="T3" fmla="*/ 0 h 6"/>
                <a:gd name="T4" fmla="*/ 3 w 39"/>
                <a:gd name="T5" fmla="*/ 4 h 6"/>
                <a:gd name="T6" fmla="*/ 37 w 39"/>
                <a:gd name="T7" fmla="*/ 4 h 6"/>
                <a:gd name="T8" fmla="*/ 36 w 3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6">
                  <a:moveTo>
                    <a:pt x="36" y="0"/>
                  </a:moveTo>
                  <a:cubicBezTo>
                    <a:pt x="26" y="2"/>
                    <a:pt x="14" y="2"/>
                    <a:pt x="4" y="0"/>
                  </a:cubicBezTo>
                  <a:cubicBezTo>
                    <a:pt x="1" y="0"/>
                    <a:pt x="0" y="3"/>
                    <a:pt x="3" y="4"/>
                  </a:cubicBezTo>
                  <a:cubicBezTo>
                    <a:pt x="13" y="6"/>
                    <a:pt x="26" y="6"/>
                    <a:pt x="37" y="4"/>
                  </a:cubicBezTo>
                  <a:cubicBezTo>
                    <a:pt x="39" y="3"/>
                    <a:pt x="38" y="0"/>
                    <a:pt x="36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2"/>
            <p:cNvSpPr/>
            <p:nvPr>
              <p:custDataLst>
                <p:tags r:id="rId39"/>
              </p:custDataLst>
            </p:nvPr>
          </p:nvSpPr>
          <p:spPr bwMode="auto">
            <a:xfrm>
              <a:off x="10245726" y="4929188"/>
              <a:ext cx="207963" cy="28575"/>
            </a:xfrm>
            <a:custGeom>
              <a:avLst/>
              <a:gdLst>
                <a:gd name="T0" fmla="*/ 40 w 43"/>
                <a:gd name="T1" fmla="*/ 1 h 6"/>
                <a:gd name="T2" fmla="*/ 3 w 43"/>
                <a:gd name="T3" fmla="*/ 2 h 6"/>
                <a:gd name="T4" fmla="*/ 4 w 43"/>
                <a:gd name="T5" fmla="*/ 6 h 6"/>
                <a:gd name="T6" fmla="*/ 40 w 43"/>
                <a:gd name="T7" fmla="*/ 5 h 6"/>
                <a:gd name="T8" fmla="*/ 40 w 43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6">
                  <a:moveTo>
                    <a:pt x="40" y="1"/>
                  </a:moveTo>
                  <a:cubicBezTo>
                    <a:pt x="28" y="1"/>
                    <a:pt x="15" y="0"/>
                    <a:pt x="3" y="2"/>
                  </a:cubicBezTo>
                  <a:cubicBezTo>
                    <a:pt x="0" y="3"/>
                    <a:pt x="1" y="6"/>
                    <a:pt x="4" y="6"/>
                  </a:cubicBezTo>
                  <a:cubicBezTo>
                    <a:pt x="16" y="3"/>
                    <a:pt x="28" y="4"/>
                    <a:pt x="40" y="5"/>
                  </a:cubicBezTo>
                  <a:cubicBezTo>
                    <a:pt x="43" y="5"/>
                    <a:pt x="43" y="1"/>
                    <a:pt x="40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93"/>
            <p:cNvSpPr/>
            <p:nvPr>
              <p:custDataLst>
                <p:tags r:id="rId40"/>
              </p:custDataLst>
            </p:nvPr>
          </p:nvSpPr>
          <p:spPr bwMode="auto">
            <a:xfrm>
              <a:off x="10260013" y="4983163"/>
              <a:ext cx="169863" cy="23813"/>
            </a:xfrm>
            <a:custGeom>
              <a:avLst/>
              <a:gdLst>
                <a:gd name="T0" fmla="*/ 32 w 35"/>
                <a:gd name="T1" fmla="*/ 0 h 5"/>
                <a:gd name="T2" fmla="*/ 3 w 35"/>
                <a:gd name="T3" fmla="*/ 1 h 5"/>
                <a:gd name="T4" fmla="*/ 3 w 35"/>
                <a:gd name="T5" fmla="*/ 5 h 5"/>
                <a:gd name="T6" fmla="*/ 32 w 35"/>
                <a:gd name="T7" fmla="*/ 4 h 5"/>
                <a:gd name="T8" fmla="*/ 32 w 3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">
                  <a:moveTo>
                    <a:pt x="32" y="0"/>
                  </a:moveTo>
                  <a:cubicBezTo>
                    <a:pt x="22" y="0"/>
                    <a:pt x="13" y="1"/>
                    <a:pt x="3" y="1"/>
                  </a:cubicBezTo>
                  <a:cubicBezTo>
                    <a:pt x="0" y="1"/>
                    <a:pt x="0" y="5"/>
                    <a:pt x="3" y="5"/>
                  </a:cubicBezTo>
                  <a:cubicBezTo>
                    <a:pt x="13" y="5"/>
                    <a:pt x="22" y="4"/>
                    <a:pt x="32" y="4"/>
                  </a:cubicBezTo>
                  <a:cubicBezTo>
                    <a:pt x="35" y="4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4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9845676" y="4576763"/>
              <a:ext cx="1000125" cy="1009650"/>
            </a:xfrm>
            <a:custGeom>
              <a:avLst/>
              <a:gdLst>
                <a:gd name="T0" fmla="*/ 207 w 207"/>
                <a:gd name="T1" fmla="*/ 157 h 209"/>
                <a:gd name="T2" fmla="*/ 203 w 207"/>
                <a:gd name="T3" fmla="*/ 155 h 209"/>
                <a:gd name="T4" fmla="*/ 201 w 207"/>
                <a:gd name="T5" fmla="*/ 151 h 209"/>
                <a:gd name="T6" fmla="*/ 198 w 207"/>
                <a:gd name="T7" fmla="*/ 144 h 209"/>
                <a:gd name="T8" fmla="*/ 196 w 207"/>
                <a:gd name="T9" fmla="*/ 144 h 209"/>
                <a:gd name="T10" fmla="*/ 194 w 207"/>
                <a:gd name="T11" fmla="*/ 144 h 209"/>
                <a:gd name="T12" fmla="*/ 161 w 207"/>
                <a:gd name="T13" fmla="*/ 67 h 209"/>
                <a:gd name="T14" fmla="*/ 151 w 207"/>
                <a:gd name="T15" fmla="*/ 2 h 209"/>
                <a:gd name="T16" fmla="*/ 95 w 207"/>
                <a:gd name="T17" fmla="*/ 2 h 209"/>
                <a:gd name="T18" fmla="*/ 45 w 207"/>
                <a:gd name="T19" fmla="*/ 19 h 209"/>
                <a:gd name="T20" fmla="*/ 55 w 207"/>
                <a:gd name="T21" fmla="*/ 131 h 209"/>
                <a:gd name="T22" fmla="*/ 2 w 207"/>
                <a:gd name="T23" fmla="*/ 176 h 209"/>
                <a:gd name="T24" fmla="*/ 55 w 207"/>
                <a:gd name="T25" fmla="*/ 133 h 209"/>
                <a:gd name="T26" fmla="*/ 56 w 207"/>
                <a:gd name="T27" fmla="*/ 166 h 209"/>
                <a:gd name="T28" fmla="*/ 58 w 207"/>
                <a:gd name="T29" fmla="*/ 170 h 209"/>
                <a:gd name="T30" fmla="*/ 158 w 207"/>
                <a:gd name="T31" fmla="*/ 158 h 209"/>
                <a:gd name="T32" fmla="*/ 149 w 207"/>
                <a:gd name="T33" fmla="*/ 21 h 209"/>
                <a:gd name="T34" fmla="*/ 163 w 207"/>
                <a:gd name="T35" fmla="*/ 146 h 209"/>
                <a:gd name="T36" fmla="*/ 159 w 207"/>
                <a:gd name="T37" fmla="*/ 148 h 209"/>
                <a:gd name="T38" fmla="*/ 167 w 207"/>
                <a:gd name="T39" fmla="*/ 148 h 209"/>
                <a:gd name="T40" fmla="*/ 193 w 207"/>
                <a:gd name="T41" fmla="*/ 147 h 209"/>
                <a:gd name="T42" fmla="*/ 174 w 207"/>
                <a:gd name="T43" fmla="*/ 171 h 209"/>
                <a:gd name="T44" fmla="*/ 163 w 207"/>
                <a:gd name="T45" fmla="*/ 193 h 209"/>
                <a:gd name="T46" fmla="*/ 2 w 207"/>
                <a:gd name="T47" fmla="*/ 183 h 209"/>
                <a:gd name="T48" fmla="*/ 69 w 207"/>
                <a:gd name="T49" fmla="*/ 203 h 209"/>
                <a:gd name="T50" fmla="*/ 170 w 207"/>
                <a:gd name="T51" fmla="*/ 206 h 209"/>
                <a:gd name="T52" fmla="*/ 203 w 207"/>
                <a:gd name="T53" fmla="*/ 170 h 209"/>
                <a:gd name="T54" fmla="*/ 206 w 207"/>
                <a:gd name="T55" fmla="*/ 164 h 209"/>
                <a:gd name="T56" fmla="*/ 60 w 207"/>
                <a:gd name="T57" fmla="*/ 166 h 209"/>
                <a:gd name="T58" fmla="*/ 53 w 207"/>
                <a:gd name="T59" fmla="*/ 21 h 209"/>
                <a:gd name="T60" fmla="*/ 68 w 207"/>
                <a:gd name="T61" fmla="*/ 167 h 209"/>
                <a:gd name="T62" fmla="*/ 156 w 207"/>
                <a:gd name="T63" fmla="*/ 156 h 209"/>
                <a:gd name="T64" fmla="*/ 155 w 207"/>
                <a:gd name="T65" fmla="*/ 157 h 209"/>
                <a:gd name="T66" fmla="*/ 72 w 207"/>
                <a:gd name="T67" fmla="*/ 166 h 209"/>
                <a:gd name="T68" fmla="*/ 145 w 207"/>
                <a:gd name="T69" fmla="*/ 20 h 209"/>
                <a:gd name="T70" fmla="*/ 156 w 207"/>
                <a:gd name="T71" fmla="*/ 156 h 209"/>
                <a:gd name="T72" fmla="*/ 89 w 207"/>
                <a:gd name="T73" fmla="*/ 15 h 209"/>
                <a:gd name="T74" fmla="*/ 140 w 207"/>
                <a:gd name="T75" fmla="*/ 17 h 209"/>
                <a:gd name="T76" fmla="*/ 136 w 207"/>
                <a:gd name="T77" fmla="*/ 14 h 209"/>
                <a:gd name="T78" fmla="*/ 64 w 207"/>
                <a:gd name="T79" fmla="*/ 19 h 209"/>
                <a:gd name="T80" fmla="*/ 70 w 207"/>
                <a:gd name="T81" fmla="*/ 19 h 209"/>
                <a:gd name="T82" fmla="*/ 149 w 207"/>
                <a:gd name="T83" fmla="*/ 19 h 209"/>
                <a:gd name="T84" fmla="*/ 145 w 207"/>
                <a:gd name="T85" fmla="*/ 16 h 209"/>
                <a:gd name="T86" fmla="*/ 145 w 207"/>
                <a:gd name="T87" fmla="*/ 13 h 209"/>
                <a:gd name="T88" fmla="*/ 142 w 207"/>
                <a:gd name="T89" fmla="*/ 9 h 209"/>
                <a:gd name="T90" fmla="*/ 60 w 207"/>
                <a:gd name="T91" fmla="*/ 17 h 209"/>
                <a:gd name="T92" fmla="*/ 52 w 207"/>
                <a:gd name="T93" fmla="*/ 17 h 209"/>
                <a:gd name="T94" fmla="*/ 150 w 207"/>
                <a:gd name="T95" fmla="*/ 5 h 209"/>
                <a:gd name="T96" fmla="*/ 149 w 207"/>
                <a:gd name="T97" fmla="*/ 19 h 209"/>
                <a:gd name="T98" fmla="*/ 200 w 207"/>
                <a:gd name="T99" fmla="*/ 160 h 209"/>
                <a:gd name="T100" fmla="*/ 203 w 207"/>
                <a:gd name="T101" fmla="*/ 159 h 209"/>
                <a:gd name="T102" fmla="*/ 201 w 207"/>
                <a:gd name="T103" fmla="*/ 161 h 209"/>
                <a:gd name="T104" fmla="*/ 168 w 207"/>
                <a:gd name="T105" fmla="*/ 196 h 209"/>
                <a:gd name="T106" fmla="*/ 83 w 207"/>
                <a:gd name="T107" fmla="*/ 200 h 209"/>
                <a:gd name="T108" fmla="*/ 6 w 207"/>
                <a:gd name="T109" fmla="*/ 183 h 209"/>
                <a:gd name="T110" fmla="*/ 163 w 207"/>
                <a:gd name="T111" fmla="*/ 203 h 209"/>
                <a:gd name="T112" fmla="*/ 83 w 207"/>
                <a:gd name="T113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7" h="209">
                  <a:moveTo>
                    <a:pt x="206" y="164"/>
                  </a:moveTo>
                  <a:cubicBezTo>
                    <a:pt x="206" y="162"/>
                    <a:pt x="206" y="159"/>
                    <a:pt x="207" y="157"/>
                  </a:cubicBezTo>
                  <a:cubicBezTo>
                    <a:pt x="207" y="156"/>
                    <a:pt x="205" y="155"/>
                    <a:pt x="204" y="155"/>
                  </a:cubicBezTo>
                  <a:cubicBezTo>
                    <a:pt x="204" y="155"/>
                    <a:pt x="204" y="155"/>
                    <a:pt x="203" y="155"/>
                  </a:cubicBezTo>
                  <a:cubicBezTo>
                    <a:pt x="196" y="155"/>
                    <a:pt x="196" y="155"/>
                    <a:pt x="196" y="155"/>
                  </a:cubicBezTo>
                  <a:cubicBezTo>
                    <a:pt x="198" y="153"/>
                    <a:pt x="200" y="152"/>
                    <a:pt x="201" y="151"/>
                  </a:cubicBezTo>
                  <a:cubicBezTo>
                    <a:pt x="202" y="150"/>
                    <a:pt x="202" y="150"/>
                    <a:pt x="202" y="149"/>
                  </a:cubicBezTo>
                  <a:cubicBezTo>
                    <a:pt x="201" y="146"/>
                    <a:pt x="200" y="146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7" y="144"/>
                    <a:pt x="197" y="144"/>
                    <a:pt x="196" y="144"/>
                  </a:cubicBezTo>
                  <a:cubicBezTo>
                    <a:pt x="196" y="144"/>
                    <a:pt x="195" y="145"/>
                    <a:pt x="195" y="145"/>
                  </a:cubicBezTo>
                  <a:cubicBezTo>
                    <a:pt x="195" y="144"/>
                    <a:pt x="195" y="144"/>
                    <a:pt x="194" y="144"/>
                  </a:cubicBezTo>
                  <a:cubicBezTo>
                    <a:pt x="184" y="142"/>
                    <a:pt x="175" y="140"/>
                    <a:pt x="166" y="140"/>
                  </a:cubicBezTo>
                  <a:cubicBezTo>
                    <a:pt x="162" y="116"/>
                    <a:pt x="163" y="91"/>
                    <a:pt x="161" y="67"/>
                  </a:cubicBezTo>
                  <a:cubicBezTo>
                    <a:pt x="160" y="46"/>
                    <a:pt x="149" y="24"/>
                    <a:pt x="154" y="4"/>
                  </a:cubicBezTo>
                  <a:cubicBezTo>
                    <a:pt x="155" y="2"/>
                    <a:pt x="152" y="1"/>
                    <a:pt x="151" y="2"/>
                  </a:cubicBezTo>
                  <a:cubicBezTo>
                    <a:pt x="151" y="1"/>
                    <a:pt x="151" y="1"/>
                    <a:pt x="150" y="1"/>
                  </a:cubicBezTo>
                  <a:cubicBezTo>
                    <a:pt x="132" y="0"/>
                    <a:pt x="113" y="0"/>
                    <a:pt x="95" y="2"/>
                  </a:cubicBezTo>
                  <a:cubicBezTo>
                    <a:pt x="79" y="4"/>
                    <a:pt x="60" y="7"/>
                    <a:pt x="46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57"/>
                    <a:pt x="52" y="94"/>
                    <a:pt x="55" y="131"/>
                  </a:cubicBezTo>
                  <a:cubicBezTo>
                    <a:pt x="54" y="130"/>
                    <a:pt x="53" y="129"/>
                    <a:pt x="52" y="130"/>
                  </a:cubicBezTo>
                  <a:cubicBezTo>
                    <a:pt x="37" y="147"/>
                    <a:pt x="20" y="162"/>
                    <a:pt x="2" y="176"/>
                  </a:cubicBezTo>
                  <a:cubicBezTo>
                    <a:pt x="0" y="178"/>
                    <a:pt x="3" y="180"/>
                    <a:pt x="5" y="179"/>
                  </a:cubicBezTo>
                  <a:cubicBezTo>
                    <a:pt x="23" y="165"/>
                    <a:pt x="40" y="150"/>
                    <a:pt x="55" y="133"/>
                  </a:cubicBezTo>
                  <a:cubicBezTo>
                    <a:pt x="55" y="133"/>
                    <a:pt x="55" y="133"/>
                    <a:pt x="55" y="132"/>
                  </a:cubicBezTo>
                  <a:cubicBezTo>
                    <a:pt x="56" y="144"/>
                    <a:pt x="56" y="155"/>
                    <a:pt x="56" y="166"/>
                  </a:cubicBezTo>
                  <a:cubicBezTo>
                    <a:pt x="56" y="167"/>
                    <a:pt x="57" y="167"/>
                    <a:pt x="57" y="167"/>
                  </a:cubicBezTo>
                  <a:cubicBezTo>
                    <a:pt x="56" y="168"/>
                    <a:pt x="57" y="170"/>
                    <a:pt x="58" y="170"/>
                  </a:cubicBezTo>
                  <a:cubicBezTo>
                    <a:pt x="91" y="171"/>
                    <a:pt x="127" y="175"/>
                    <a:pt x="157" y="160"/>
                  </a:cubicBezTo>
                  <a:cubicBezTo>
                    <a:pt x="158" y="159"/>
                    <a:pt x="159" y="158"/>
                    <a:pt x="158" y="158"/>
                  </a:cubicBezTo>
                  <a:cubicBezTo>
                    <a:pt x="159" y="157"/>
                    <a:pt x="160" y="156"/>
                    <a:pt x="160" y="155"/>
                  </a:cubicBezTo>
                  <a:cubicBezTo>
                    <a:pt x="152" y="111"/>
                    <a:pt x="147" y="65"/>
                    <a:pt x="149" y="21"/>
                  </a:cubicBezTo>
                  <a:cubicBezTo>
                    <a:pt x="151" y="35"/>
                    <a:pt x="156" y="49"/>
                    <a:pt x="157" y="63"/>
                  </a:cubicBezTo>
                  <a:cubicBezTo>
                    <a:pt x="160" y="91"/>
                    <a:pt x="158" y="118"/>
                    <a:pt x="163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0" y="144"/>
                    <a:pt x="157" y="147"/>
                    <a:pt x="159" y="148"/>
                  </a:cubicBezTo>
                  <a:cubicBezTo>
                    <a:pt x="161" y="150"/>
                    <a:pt x="162" y="150"/>
                    <a:pt x="165" y="150"/>
                  </a:cubicBezTo>
                  <a:cubicBezTo>
                    <a:pt x="167" y="150"/>
                    <a:pt x="167" y="149"/>
                    <a:pt x="167" y="148"/>
                  </a:cubicBezTo>
                  <a:cubicBezTo>
                    <a:pt x="167" y="146"/>
                    <a:pt x="167" y="145"/>
                    <a:pt x="166" y="144"/>
                  </a:cubicBezTo>
                  <a:cubicBezTo>
                    <a:pt x="175" y="144"/>
                    <a:pt x="184" y="146"/>
                    <a:pt x="193" y="147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86" y="155"/>
                    <a:pt x="180" y="163"/>
                    <a:pt x="174" y="171"/>
                  </a:cubicBezTo>
                  <a:cubicBezTo>
                    <a:pt x="173" y="172"/>
                    <a:pt x="172" y="173"/>
                    <a:pt x="172" y="174"/>
                  </a:cubicBezTo>
                  <a:cubicBezTo>
                    <a:pt x="168" y="179"/>
                    <a:pt x="163" y="187"/>
                    <a:pt x="163" y="193"/>
                  </a:cubicBezTo>
                  <a:cubicBezTo>
                    <a:pt x="109" y="193"/>
                    <a:pt x="56" y="182"/>
                    <a:pt x="2" y="179"/>
                  </a:cubicBezTo>
                  <a:cubicBezTo>
                    <a:pt x="0" y="179"/>
                    <a:pt x="0" y="182"/>
                    <a:pt x="2" y="183"/>
                  </a:cubicBezTo>
                  <a:cubicBezTo>
                    <a:pt x="1" y="191"/>
                    <a:pt x="13" y="194"/>
                    <a:pt x="19" y="196"/>
                  </a:cubicBezTo>
                  <a:cubicBezTo>
                    <a:pt x="35" y="200"/>
                    <a:pt x="52" y="202"/>
                    <a:pt x="69" y="203"/>
                  </a:cubicBezTo>
                  <a:cubicBezTo>
                    <a:pt x="102" y="206"/>
                    <a:pt x="135" y="205"/>
                    <a:pt x="168" y="209"/>
                  </a:cubicBezTo>
                  <a:cubicBezTo>
                    <a:pt x="169" y="209"/>
                    <a:pt x="170" y="208"/>
                    <a:pt x="170" y="206"/>
                  </a:cubicBezTo>
                  <a:cubicBezTo>
                    <a:pt x="181" y="197"/>
                    <a:pt x="191" y="184"/>
                    <a:pt x="201" y="173"/>
                  </a:cubicBezTo>
                  <a:cubicBezTo>
                    <a:pt x="202" y="172"/>
                    <a:pt x="203" y="171"/>
                    <a:pt x="203" y="170"/>
                  </a:cubicBezTo>
                  <a:cubicBezTo>
                    <a:pt x="204" y="169"/>
                    <a:pt x="205" y="168"/>
                    <a:pt x="206" y="167"/>
                  </a:cubicBezTo>
                  <a:cubicBezTo>
                    <a:pt x="207" y="166"/>
                    <a:pt x="207" y="165"/>
                    <a:pt x="206" y="164"/>
                  </a:cubicBezTo>
                  <a:close/>
                  <a:moveTo>
                    <a:pt x="60" y="167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17"/>
                    <a:pt x="51" y="69"/>
                    <a:pt x="49" y="21"/>
                  </a:cubicBezTo>
                  <a:cubicBezTo>
                    <a:pt x="50" y="21"/>
                    <a:pt x="51" y="21"/>
                    <a:pt x="53" y="21"/>
                  </a:cubicBezTo>
                  <a:cubicBezTo>
                    <a:pt x="63" y="68"/>
                    <a:pt x="68" y="118"/>
                    <a:pt x="68" y="166"/>
                  </a:cubicBezTo>
                  <a:cubicBezTo>
                    <a:pt x="68" y="166"/>
                    <a:pt x="68" y="167"/>
                    <a:pt x="68" y="167"/>
                  </a:cubicBezTo>
                  <a:cubicBezTo>
                    <a:pt x="65" y="167"/>
                    <a:pt x="63" y="167"/>
                    <a:pt x="60" y="167"/>
                  </a:cubicBezTo>
                  <a:close/>
                  <a:moveTo>
                    <a:pt x="156" y="156"/>
                  </a:moveTo>
                  <a:cubicBezTo>
                    <a:pt x="156" y="156"/>
                    <a:pt x="156" y="156"/>
                    <a:pt x="156" y="157"/>
                  </a:cubicBezTo>
                  <a:cubicBezTo>
                    <a:pt x="156" y="157"/>
                    <a:pt x="156" y="157"/>
                    <a:pt x="155" y="157"/>
                  </a:cubicBezTo>
                  <a:cubicBezTo>
                    <a:pt x="130" y="169"/>
                    <a:pt x="100" y="168"/>
                    <a:pt x="72" y="167"/>
                  </a:cubicBezTo>
                  <a:cubicBezTo>
                    <a:pt x="72" y="167"/>
                    <a:pt x="72" y="166"/>
                    <a:pt x="72" y="166"/>
                  </a:cubicBezTo>
                  <a:cubicBezTo>
                    <a:pt x="72" y="118"/>
                    <a:pt x="67" y="69"/>
                    <a:pt x="57" y="22"/>
                  </a:cubicBezTo>
                  <a:cubicBezTo>
                    <a:pt x="86" y="27"/>
                    <a:pt x="116" y="23"/>
                    <a:pt x="145" y="20"/>
                  </a:cubicBezTo>
                  <a:cubicBezTo>
                    <a:pt x="145" y="20"/>
                    <a:pt x="145" y="20"/>
                    <a:pt x="146" y="20"/>
                  </a:cubicBezTo>
                  <a:cubicBezTo>
                    <a:pt x="143" y="65"/>
                    <a:pt x="148" y="112"/>
                    <a:pt x="156" y="156"/>
                  </a:cubicBezTo>
                  <a:close/>
                  <a:moveTo>
                    <a:pt x="136" y="14"/>
                  </a:moveTo>
                  <a:cubicBezTo>
                    <a:pt x="120" y="14"/>
                    <a:pt x="105" y="15"/>
                    <a:pt x="89" y="15"/>
                  </a:cubicBezTo>
                  <a:cubicBezTo>
                    <a:pt x="106" y="13"/>
                    <a:pt x="123" y="13"/>
                    <a:pt x="140" y="13"/>
                  </a:cubicBezTo>
                  <a:cubicBezTo>
                    <a:pt x="140" y="14"/>
                    <a:pt x="141" y="15"/>
                    <a:pt x="140" y="17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8" y="16"/>
                    <a:pt x="138" y="14"/>
                    <a:pt x="136" y="14"/>
                  </a:cubicBezTo>
                  <a:close/>
                  <a:moveTo>
                    <a:pt x="130" y="18"/>
                  </a:moveTo>
                  <a:cubicBezTo>
                    <a:pt x="108" y="20"/>
                    <a:pt x="86" y="22"/>
                    <a:pt x="64" y="19"/>
                  </a:cubicBezTo>
                  <a:cubicBezTo>
                    <a:pt x="66" y="19"/>
                    <a:pt x="67" y="19"/>
                    <a:pt x="69" y="18"/>
                  </a:cubicBezTo>
                  <a:cubicBezTo>
                    <a:pt x="69" y="19"/>
                    <a:pt x="69" y="19"/>
                    <a:pt x="70" y="19"/>
                  </a:cubicBezTo>
                  <a:cubicBezTo>
                    <a:pt x="90" y="19"/>
                    <a:pt x="110" y="18"/>
                    <a:pt x="130" y="18"/>
                  </a:cubicBezTo>
                  <a:close/>
                  <a:moveTo>
                    <a:pt x="149" y="19"/>
                  </a:moveTo>
                  <a:cubicBezTo>
                    <a:pt x="149" y="18"/>
                    <a:pt x="148" y="18"/>
                    <a:pt x="147" y="18"/>
                  </a:cubicBezTo>
                  <a:cubicBezTo>
                    <a:pt x="147" y="17"/>
                    <a:pt x="146" y="16"/>
                    <a:pt x="145" y="16"/>
                  </a:cubicBezTo>
                  <a:cubicBezTo>
                    <a:pt x="145" y="16"/>
                    <a:pt x="145" y="16"/>
                    <a:pt x="144" y="16"/>
                  </a:cubicBezTo>
                  <a:cubicBezTo>
                    <a:pt x="144" y="14"/>
                    <a:pt x="142" y="13"/>
                    <a:pt x="145" y="13"/>
                  </a:cubicBezTo>
                  <a:cubicBezTo>
                    <a:pt x="147" y="13"/>
                    <a:pt x="147" y="9"/>
                    <a:pt x="145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15" y="9"/>
                    <a:pt x="87" y="9"/>
                    <a:pt x="60" y="17"/>
                  </a:cubicBezTo>
                  <a:cubicBezTo>
                    <a:pt x="59" y="17"/>
                    <a:pt x="59" y="18"/>
                    <a:pt x="59" y="19"/>
                  </a:cubicBezTo>
                  <a:cubicBezTo>
                    <a:pt x="57" y="18"/>
                    <a:pt x="54" y="18"/>
                    <a:pt x="52" y="17"/>
                  </a:cubicBezTo>
                  <a:cubicBezTo>
                    <a:pt x="65" y="9"/>
                    <a:pt x="83" y="7"/>
                    <a:pt x="98" y="6"/>
                  </a:cubicBezTo>
                  <a:cubicBezTo>
                    <a:pt x="115" y="4"/>
                    <a:pt x="133" y="4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10"/>
                    <a:pt x="149" y="14"/>
                    <a:pt x="149" y="19"/>
                  </a:cubicBezTo>
                  <a:close/>
                  <a:moveTo>
                    <a:pt x="168" y="195"/>
                  </a:moveTo>
                  <a:cubicBezTo>
                    <a:pt x="178" y="183"/>
                    <a:pt x="188" y="170"/>
                    <a:pt x="200" y="160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3" y="159"/>
                    <a:pt x="202" y="160"/>
                    <a:pt x="202" y="160"/>
                  </a:cubicBezTo>
                  <a:cubicBezTo>
                    <a:pt x="202" y="160"/>
                    <a:pt x="201" y="160"/>
                    <a:pt x="201" y="161"/>
                  </a:cubicBezTo>
                  <a:cubicBezTo>
                    <a:pt x="190" y="173"/>
                    <a:pt x="182" y="188"/>
                    <a:pt x="169" y="198"/>
                  </a:cubicBezTo>
                  <a:cubicBezTo>
                    <a:pt x="169" y="197"/>
                    <a:pt x="168" y="197"/>
                    <a:pt x="168" y="196"/>
                  </a:cubicBezTo>
                  <a:cubicBezTo>
                    <a:pt x="168" y="196"/>
                    <a:pt x="168" y="195"/>
                    <a:pt x="168" y="195"/>
                  </a:cubicBezTo>
                  <a:close/>
                  <a:moveTo>
                    <a:pt x="83" y="200"/>
                  </a:moveTo>
                  <a:cubicBezTo>
                    <a:pt x="66" y="199"/>
                    <a:pt x="48" y="198"/>
                    <a:pt x="31" y="194"/>
                  </a:cubicBezTo>
                  <a:cubicBezTo>
                    <a:pt x="26" y="193"/>
                    <a:pt x="6" y="191"/>
                    <a:pt x="6" y="183"/>
                  </a:cubicBezTo>
                  <a:cubicBezTo>
                    <a:pt x="58" y="186"/>
                    <a:pt x="110" y="196"/>
                    <a:pt x="163" y="197"/>
                  </a:cubicBezTo>
                  <a:cubicBezTo>
                    <a:pt x="163" y="199"/>
                    <a:pt x="163" y="201"/>
                    <a:pt x="163" y="203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37" y="202"/>
                    <a:pt x="110" y="202"/>
                    <a:pt x="83" y="20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Freeform 198"/>
          <p:cNvSpPr>
            <a:spLocks noEditPoints="1"/>
          </p:cNvSpPr>
          <p:nvPr>
            <p:custDataLst>
              <p:tags r:id="rId42"/>
            </p:custDataLst>
          </p:nvPr>
        </p:nvSpPr>
        <p:spPr bwMode="auto">
          <a:xfrm>
            <a:off x="275867" y="5286375"/>
            <a:ext cx="2057400" cy="1474788"/>
          </a:xfrm>
          <a:custGeom>
            <a:avLst/>
            <a:gdLst>
              <a:gd name="T0" fmla="*/ 335 w 426"/>
              <a:gd name="T1" fmla="*/ 84 h 305"/>
              <a:gd name="T2" fmla="*/ 357 w 426"/>
              <a:gd name="T3" fmla="*/ 83 h 305"/>
              <a:gd name="T4" fmla="*/ 228 w 426"/>
              <a:gd name="T5" fmla="*/ 9 h 305"/>
              <a:gd name="T6" fmla="*/ 275 w 426"/>
              <a:gd name="T7" fmla="*/ 20 h 305"/>
              <a:gd name="T8" fmla="*/ 151 w 426"/>
              <a:gd name="T9" fmla="*/ 86 h 305"/>
              <a:gd name="T10" fmla="*/ 122 w 426"/>
              <a:gd name="T11" fmla="*/ 78 h 305"/>
              <a:gd name="T12" fmla="*/ 105 w 426"/>
              <a:gd name="T13" fmla="*/ 134 h 305"/>
              <a:gd name="T14" fmla="*/ 162 w 426"/>
              <a:gd name="T15" fmla="*/ 258 h 305"/>
              <a:gd name="T16" fmla="*/ 233 w 426"/>
              <a:gd name="T17" fmla="*/ 271 h 305"/>
              <a:gd name="T18" fmla="*/ 198 w 426"/>
              <a:gd name="T19" fmla="*/ 226 h 305"/>
              <a:gd name="T20" fmla="*/ 261 w 426"/>
              <a:gd name="T21" fmla="*/ 154 h 305"/>
              <a:gd name="T22" fmla="*/ 406 w 426"/>
              <a:gd name="T23" fmla="*/ 181 h 305"/>
              <a:gd name="T24" fmla="*/ 216 w 426"/>
              <a:gd name="T25" fmla="*/ 271 h 305"/>
              <a:gd name="T26" fmla="*/ 101 w 426"/>
              <a:gd name="T27" fmla="*/ 208 h 305"/>
              <a:gd name="T28" fmla="*/ 89 w 426"/>
              <a:gd name="T29" fmla="*/ 207 h 305"/>
              <a:gd name="T30" fmla="*/ 47 w 426"/>
              <a:gd name="T31" fmla="*/ 166 h 305"/>
              <a:gd name="T32" fmla="*/ 77 w 426"/>
              <a:gd name="T33" fmla="*/ 218 h 305"/>
              <a:gd name="T34" fmla="*/ 95 w 426"/>
              <a:gd name="T35" fmla="*/ 221 h 305"/>
              <a:gd name="T36" fmla="*/ 22 w 426"/>
              <a:gd name="T37" fmla="*/ 219 h 305"/>
              <a:gd name="T38" fmla="*/ 27 w 426"/>
              <a:gd name="T39" fmla="*/ 250 h 305"/>
              <a:gd name="T40" fmla="*/ 28 w 426"/>
              <a:gd name="T41" fmla="*/ 252 h 305"/>
              <a:gd name="T42" fmla="*/ 86 w 426"/>
              <a:gd name="T43" fmla="*/ 235 h 305"/>
              <a:gd name="T44" fmla="*/ 132 w 426"/>
              <a:gd name="T45" fmla="*/ 276 h 305"/>
              <a:gd name="T46" fmla="*/ 105 w 426"/>
              <a:gd name="T47" fmla="*/ 242 h 305"/>
              <a:gd name="T48" fmla="*/ 162 w 426"/>
              <a:gd name="T49" fmla="*/ 227 h 305"/>
              <a:gd name="T50" fmla="*/ 164 w 426"/>
              <a:gd name="T51" fmla="*/ 255 h 305"/>
              <a:gd name="T52" fmla="*/ 189 w 426"/>
              <a:gd name="T53" fmla="*/ 226 h 305"/>
              <a:gd name="T54" fmla="*/ 202 w 426"/>
              <a:gd name="T55" fmla="*/ 250 h 305"/>
              <a:gd name="T56" fmla="*/ 182 w 426"/>
              <a:gd name="T57" fmla="*/ 253 h 305"/>
              <a:gd name="T58" fmla="*/ 192 w 426"/>
              <a:gd name="T59" fmla="*/ 223 h 305"/>
              <a:gd name="T60" fmla="*/ 208 w 426"/>
              <a:gd name="T61" fmla="*/ 179 h 305"/>
              <a:gd name="T62" fmla="*/ 315 w 426"/>
              <a:gd name="T63" fmla="*/ 218 h 305"/>
              <a:gd name="T64" fmla="*/ 332 w 426"/>
              <a:gd name="T65" fmla="*/ 211 h 305"/>
              <a:gd name="T66" fmla="*/ 324 w 426"/>
              <a:gd name="T67" fmla="*/ 142 h 305"/>
              <a:gd name="T68" fmla="*/ 306 w 426"/>
              <a:gd name="T69" fmla="*/ 147 h 305"/>
              <a:gd name="T70" fmla="*/ 315 w 426"/>
              <a:gd name="T71" fmla="*/ 79 h 305"/>
              <a:gd name="T72" fmla="*/ 312 w 426"/>
              <a:gd name="T73" fmla="*/ 79 h 305"/>
              <a:gd name="T74" fmla="*/ 292 w 426"/>
              <a:gd name="T75" fmla="*/ 76 h 305"/>
              <a:gd name="T76" fmla="*/ 303 w 426"/>
              <a:gd name="T77" fmla="*/ 78 h 305"/>
              <a:gd name="T78" fmla="*/ 331 w 426"/>
              <a:gd name="T79" fmla="*/ 70 h 305"/>
              <a:gd name="T80" fmla="*/ 295 w 426"/>
              <a:gd name="T81" fmla="*/ 84 h 305"/>
              <a:gd name="T82" fmla="*/ 347 w 426"/>
              <a:gd name="T83" fmla="*/ 77 h 305"/>
              <a:gd name="T84" fmla="*/ 346 w 426"/>
              <a:gd name="T85" fmla="*/ 70 h 305"/>
              <a:gd name="T86" fmla="*/ 330 w 426"/>
              <a:gd name="T87" fmla="*/ 61 h 305"/>
              <a:gd name="T88" fmla="*/ 298 w 426"/>
              <a:gd name="T89" fmla="*/ 66 h 305"/>
              <a:gd name="T90" fmla="*/ 286 w 426"/>
              <a:gd name="T91" fmla="*/ 68 h 305"/>
              <a:gd name="T92" fmla="*/ 288 w 426"/>
              <a:gd name="T93" fmla="*/ 86 h 305"/>
              <a:gd name="T94" fmla="*/ 306 w 426"/>
              <a:gd name="T95" fmla="*/ 91 h 305"/>
              <a:gd name="T96" fmla="*/ 292 w 426"/>
              <a:gd name="T97" fmla="*/ 97 h 305"/>
              <a:gd name="T98" fmla="*/ 292 w 426"/>
              <a:gd name="T99" fmla="*/ 160 h 305"/>
              <a:gd name="T100" fmla="*/ 312 w 426"/>
              <a:gd name="T101" fmla="*/ 217 h 305"/>
              <a:gd name="T102" fmla="*/ 269 w 426"/>
              <a:gd name="T103" fmla="*/ 250 h 305"/>
              <a:gd name="T104" fmla="*/ 296 w 426"/>
              <a:gd name="T105" fmla="*/ 277 h 305"/>
              <a:gd name="T106" fmla="*/ 354 w 426"/>
              <a:gd name="T107" fmla="*/ 281 h 305"/>
              <a:gd name="T108" fmla="*/ 340 w 426"/>
              <a:gd name="T109" fmla="*/ 229 h 305"/>
              <a:gd name="T110" fmla="*/ 334 w 426"/>
              <a:gd name="T111" fmla="*/ 21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6" h="305">
                <a:moveTo>
                  <a:pt x="406" y="181"/>
                </a:moveTo>
                <a:cubicBezTo>
                  <a:pt x="391" y="152"/>
                  <a:pt x="359" y="138"/>
                  <a:pt x="329" y="141"/>
                </a:cubicBezTo>
                <a:cubicBezTo>
                  <a:pt x="329" y="141"/>
                  <a:pt x="329" y="141"/>
                  <a:pt x="329" y="140"/>
                </a:cubicBezTo>
                <a:cubicBezTo>
                  <a:pt x="326" y="123"/>
                  <a:pt x="330" y="103"/>
                  <a:pt x="325" y="86"/>
                </a:cubicBezTo>
                <a:cubicBezTo>
                  <a:pt x="327" y="86"/>
                  <a:pt x="330" y="85"/>
                  <a:pt x="332" y="85"/>
                </a:cubicBezTo>
                <a:cubicBezTo>
                  <a:pt x="333" y="85"/>
                  <a:pt x="333" y="86"/>
                  <a:pt x="333" y="86"/>
                </a:cubicBezTo>
                <a:cubicBezTo>
                  <a:pt x="334" y="88"/>
                  <a:pt x="336" y="86"/>
                  <a:pt x="335" y="85"/>
                </a:cubicBezTo>
                <a:cubicBezTo>
                  <a:pt x="335" y="85"/>
                  <a:pt x="335" y="85"/>
                  <a:pt x="335" y="84"/>
                </a:cubicBezTo>
                <a:cubicBezTo>
                  <a:pt x="339" y="84"/>
                  <a:pt x="342" y="84"/>
                  <a:pt x="346" y="83"/>
                </a:cubicBezTo>
                <a:cubicBezTo>
                  <a:pt x="346" y="84"/>
                  <a:pt x="346" y="84"/>
                  <a:pt x="346" y="84"/>
                </a:cubicBezTo>
                <a:cubicBezTo>
                  <a:pt x="347" y="86"/>
                  <a:pt x="349" y="85"/>
                  <a:pt x="349" y="84"/>
                </a:cubicBezTo>
                <a:cubicBezTo>
                  <a:pt x="349" y="84"/>
                  <a:pt x="348" y="83"/>
                  <a:pt x="348" y="83"/>
                </a:cubicBezTo>
                <a:cubicBezTo>
                  <a:pt x="350" y="83"/>
                  <a:pt x="352" y="83"/>
                  <a:pt x="354" y="83"/>
                </a:cubicBezTo>
                <a:cubicBezTo>
                  <a:pt x="354" y="83"/>
                  <a:pt x="354" y="84"/>
                  <a:pt x="354" y="84"/>
                </a:cubicBezTo>
                <a:cubicBezTo>
                  <a:pt x="354" y="86"/>
                  <a:pt x="357" y="86"/>
                  <a:pt x="357" y="84"/>
                </a:cubicBezTo>
                <a:cubicBezTo>
                  <a:pt x="357" y="84"/>
                  <a:pt x="357" y="83"/>
                  <a:pt x="357" y="83"/>
                </a:cubicBezTo>
                <a:cubicBezTo>
                  <a:pt x="358" y="83"/>
                  <a:pt x="358" y="80"/>
                  <a:pt x="357" y="80"/>
                </a:cubicBezTo>
                <a:cubicBezTo>
                  <a:pt x="357" y="74"/>
                  <a:pt x="357" y="67"/>
                  <a:pt x="358" y="61"/>
                </a:cubicBezTo>
                <a:cubicBezTo>
                  <a:pt x="358" y="60"/>
                  <a:pt x="358" y="59"/>
                  <a:pt x="357" y="59"/>
                </a:cubicBezTo>
                <a:cubicBezTo>
                  <a:pt x="332" y="54"/>
                  <a:pt x="304" y="59"/>
                  <a:pt x="281" y="68"/>
                </a:cubicBezTo>
                <a:cubicBezTo>
                  <a:pt x="277" y="59"/>
                  <a:pt x="273" y="50"/>
                  <a:pt x="268" y="41"/>
                </a:cubicBezTo>
                <a:cubicBezTo>
                  <a:pt x="268" y="39"/>
                  <a:pt x="267" y="37"/>
                  <a:pt x="266" y="35"/>
                </a:cubicBezTo>
                <a:cubicBezTo>
                  <a:pt x="275" y="28"/>
                  <a:pt x="294" y="13"/>
                  <a:pt x="276" y="6"/>
                </a:cubicBezTo>
                <a:cubicBezTo>
                  <a:pt x="263" y="2"/>
                  <a:pt x="240" y="0"/>
                  <a:pt x="228" y="9"/>
                </a:cubicBezTo>
                <a:cubicBezTo>
                  <a:pt x="226" y="10"/>
                  <a:pt x="226" y="13"/>
                  <a:pt x="228" y="14"/>
                </a:cubicBezTo>
                <a:cubicBezTo>
                  <a:pt x="237" y="17"/>
                  <a:pt x="244" y="17"/>
                  <a:pt x="252" y="13"/>
                </a:cubicBezTo>
                <a:cubicBezTo>
                  <a:pt x="252" y="13"/>
                  <a:pt x="252" y="12"/>
                  <a:pt x="252" y="12"/>
                </a:cubicBezTo>
                <a:cubicBezTo>
                  <a:pt x="253" y="12"/>
                  <a:pt x="254" y="12"/>
                  <a:pt x="254" y="11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5" y="10"/>
                  <a:pt x="256" y="9"/>
                  <a:pt x="256" y="8"/>
                </a:cubicBezTo>
                <a:cubicBezTo>
                  <a:pt x="259" y="9"/>
                  <a:pt x="262" y="9"/>
                  <a:pt x="265" y="9"/>
                </a:cubicBezTo>
                <a:cubicBezTo>
                  <a:pt x="271" y="10"/>
                  <a:pt x="282" y="12"/>
                  <a:pt x="275" y="20"/>
                </a:cubicBezTo>
                <a:cubicBezTo>
                  <a:pt x="271" y="25"/>
                  <a:pt x="265" y="29"/>
                  <a:pt x="260" y="33"/>
                </a:cubicBezTo>
                <a:cubicBezTo>
                  <a:pt x="259" y="35"/>
                  <a:pt x="260" y="37"/>
                  <a:pt x="262" y="37"/>
                </a:cubicBezTo>
                <a:cubicBezTo>
                  <a:pt x="265" y="52"/>
                  <a:pt x="272" y="66"/>
                  <a:pt x="278" y="80"/>
                </a:cubicBezTo>
                <a:cubicBezTo>
                  <a:pt x="281" y="86"/>
                  <a:pt x="283" y="92"/>
                  <a:pt x="285" y="99"/>
                </a:cubicBezTo>
                <a:cubicBezTo>
                  <a:pt x="285" y="99"/>
                  <a:pt x="285" y="99"/>
                  <a:pt x="285" y="99"/>
                </a:cubicBezTo>
                <a:cubicBezTo>
                  <a:pt x="247" y="114"/>
                  <a:pt x="207" y="127"/>
                  <a:pt x="166" y="124"/>
                </a:cubicBezTo>
                <a:cubicBezTo>
                  <a:pt x="166" y="123"/>
                  <a:pt x="165" y="122"/>
                  <a:pt x="163" y="123"/>
                </a:cubicBezTo>
                <a:cubicBezTo>
                  <a:pt x="158" y="111"/>
                  <a:pt x="154" y="99"/>
                  <a:pt x="151" y="86"/>
                </a:cubicBezTo>
                <a:cubicBezTo>
                  <a:pt x="153" y="86"/>
                  <a:pt x="154" y="86"/>
                  <a:pt x="156" y="85"/>
                </a:cubicBezTo>
                <a:cubicBezTo>
                  <a:pt x="157" y="85"/>
                  <a:pt x="157" y="84"/>
                  <a:pt x="157" y="84"/>
                </a:cubicBezTo>
                <a:cubicBezTo>
                  <a:pt x="167" y="81"/>
                  <a:pt x="175" y="76"/>
                  <a:pt x="179" y="66"/>
                </a:cubicBezTo>
                <a:cubicBezTo>
                  <a:pt x="179" y="65"/>
                  <a:pt x="178" y="63"/>
                  <a:pt x="177" y="63"/>
                </a:cubicBezTo>
                <a:cubicBezTo>
                  <a:pt x="167" y="60"/>
                  <a:pt x="160" y="65"/>
                  <a:pt x="151" y="66"/>
                </a:cubicBezTo>
                <a:cubicBezTo>
                  <a:pt x="141" y="66"/>
                  <a:pt x="131" y="59"/>
                  <a:pt x="123" y="56"/>
                </a:cubicBezTo>
                <a:cubicBezTo>
                  <a:pt x="117" y="54"/>
                  <a:pt x="105" y="53"/>
                  <a:pt x="104" y="61"/>
                </a:cubicBezTo>
                <a:cubicBezTo>
                  <a:pt x="104" y="69"/>
                  <a:pt x="117" y="75"/>
                  <a:pt x="122" y="78"/>
                </a:cubicBezTo>
                <a:cubicBezTo>
                  <a:pt x="129" y="82"/>
                  <a:pt x="138" y="85"/>
                  <a:pt x="146" y="86"/>
                </a:cubicBezTo>
                <a:cubicBezTo>
                  <a:pt x="149" y="100"/>
                  <a:pt x="153" y="113"/>
                  <a:pt x="159" y="126"/>
                </a:cubicBezTo>
                <a:cubicBezTo>
                  <a:pt x="153" y="132"/>
                  <a:pt x="147" y="138"/>
                  <a:pt x="140" y="143"/>
                </a:cubicBezTo>
                <a:cubicBezTo>
                  <a:pt x="140" y="143"/>
                  <a:pt x="140" y="143"/>
                  <a:pt x="140" y="143"/>
                </a:cubicBezTo>
                <a:cubicBezTo>
                  <a:pt x="129" y="135"/>
                  <a:pt x="117" y="130"/>
                  <a:pt x="102" y="129"/>
                </a:cubicBezTo>
                <a:cubicBezTo>
                  <a:pt x="49" y="123"/>
                  <a:pt x="7" y="163"/>
                  <a:pt x="1" y="215"/>
                </a:cubicBezTo>
                <a:cubicBezTo>
                  <a:pt x="1" y="219"/>
                  <a:pt x="6" y="219"/>
                  <a:pt x="6" y="215"/>
                </a:cubicBezTo>
                <a:cubicBezTo>
                  <a:pt x="12" y="165"/>
                  <a:pt x="53" y="127"/>
                  <a:pt x="105" y="134"/>
                </a:cubicBezTo>
                <a:cubicBezTo>
                  <a:pt x="147" y="140"/>
                  <a:pt x="171" y="179"/>
                  <a:pt x="176" y="218"/>
                </a:cubicBezTo>
                <a:cubicBezTo>
                  <a:pt x="175" y="217"/>
                  <a:pt x="174" y="217"/>
                  <a:pt x="173" y="217"/>
                </a:cubicBezTo>
                <a:cubicBezTo>
                  <a:pt x="173" y="207"/>
                  <a:pt x="171" y="198"/>
                  <a:pt x="168" y="189"/>
                </a:cubicBezTo>
                <a:cubicBezTo>
                  <a:pt x="152" y="149"/>
                  <a:pt x="104" y="131"/>
                  <a:pt x="65" y="146"/>
                </a:cubicBezTo>
                <a:cubicBezTo>
                  <a:pt x="24" y="163"/>
                  <a:pt x="0" y="210"/>
                  <a:pt x="19" y="251"/>
                </a:cubicBezTo>
                <a:cubicBezTo>
                  <a:pt x="36" y="290"/>
                  <a:pt x="83" y="303"/>
                  <a:pt x="120" y="288"/>
                </a:cubicBezTo>
                <a:cubicBezTo>
                  <a:pt x="121" y="288"/>
                  <a:pt x="121" y="288"/>
                  <a:pt x="121" y="288"/>
                </a:cubicBezTo>
                <a:cubicBezTo>
                  <a:pt x="139" y="285"/>
                  <a:pt x="153" y="273"/>
                  <a:pt x="162" y="258"/>
                </a:cubicBezTo>
                <a:cubicBezTo>
                  <a:pt x="170" y="259"/>
                  <a:pt x="178" y="258"/>
                  <a:pt x="186" y="257"/>
                </a:cubicBezTo>
                <a:cubicBezTo>
                  <a:pt x="191" y="257"/>
                  <a:pt x="196" y="256"/>
                  <a:pt x="200" y="254"/>
                </a:cubicBezTo>
                <a:cubicBezTo>
                  <a:pt x="204" y="259"/>
                  <a:pt x="208" y="264"/>
                  <a:pt x="212" y="269"/>
                </a:cubicBezTo>
                <a:cubicBezTo>
                  <a:pt x="212" y="269"/>
                  <a:pt x="211" y="270"/>
                  <a:pt x="210" y="270"/>
                </a:cubicBezTo>
                <a:cubicBezTo>
                  <a:pt x="209" y="270"/>
                  <a:pt x="209" y="272"/>
                  <a:pt x="210" y="272"/>
                </a:cubicBezTo>
                <a:cubicBezTo>
                  <a:pt x="218" y="277"/>
                  <a:pt x="227" y="279"/>
                  <a:pt x="236" y="276"/>
                </a:cubicBezTo>
                <a:cubicBezTo>
                  <a:pt x="237" y="276"/>
                  <a:pt x="237" y="275"/>
                  <a:pt x="237" y="274"/>
                </a:cubicBezTo>
                <a:cubicBezTo>
                  <a:pt x="236" y="273"/>
                  <a:pt x="235" y="272"/>
                  <a:pt x="233" y="271"/>
                </a:cubicBezTo>
                <a:cubicBezTo>
                  <a:pt x="235" y="271"/>
                  <a:pt x="235" y="269"/>
                  <a:pt x="234" y="269"/>
                </a:cubicBezTo>
                <a:cubicBezTo>
                  <a:pt x="230" y="268"/>
                  <a:pt x="227" y="267"/>
                  <a:pt x="223" y="267"/>
                </a:cubicBezTo>
                <a:cubicBezTo>
                  <a:pt x="222" y="267"/>
                  <a:pt x="220" y="267"/>
                  <a:pt x="218" y="268"/>
                </a:cubicBezTo>
                <a:cubicBezTo>
                  <a:pt x="213" y="269"/>
                  <a:pt x="210" y="262"/>
                  <a:pt x="206" y="258"/>
                </a:cubicBezTo>
                <a:cubicBezTo>
                  <a:pt x="205" y="256"/>
                  <a:pt x="204" y="255"/>
                  <a:pt x="202" y="253"/>
                </a:cubicBezTo>
                <a:cubicBezTo>
                  <a:pt x="203" y="253"/>
                  <a:pt x="203" y="252"/>
                  <a:pt x="203" y="252"/>
                </a:cubicBezTo>
                <a:cubicBezTo>
                  <a:pt x="211" y="247"/>
                  <a:pt x="213" y="237"/>
                  <a:pt x="206" y="230"/>
                </a:cubicBezTo>
                <a:cubicBezTo>
                  <a:pt x="204" y="227"/>
                  <a:pt x="201" y="226"/>
                  <a:pt x="198" y="226"/>
                </a:cubicBezTo>
                <a:cubicBezTo>
                  <a:pt x="198" y="226"/>
                  <a:pt x="197" y="225"/>
                  <a:pt x="197" y="225"/>
                </a:cubicBezTo>
                <a:cubicBezTo>
                  <a:pt x="197" y="225"/>
                  <a:pt x="197" y="225"/>
                  <a:pt x="197" y="225"/>
                </a:cubicBezTo>
                <a:cubicBezTo>
                  <a:pt x="197" y="210"/>
                  <a:pt x="193" y="196"/>
                  <a:pt x="188" y="183"/>
                </a:cubicBezTo>
                <a:cubicBezTo>
                  <a:pt x="195" y="184"/>
                  <a:pt x="203" y="185"/>
                  <a:pt x="210" y="182"/>
                </a:cubicBezTo>
                <a:cubicBezTo>
                  <a:pt x="211" y="182"/>
                  <a:pt x="211" y="181"/>
                  <a:pt x="210" y="180"/>
                </a:cubicBezTo>
                <a:cubicBezTo>
                  <a:pt x="237" y="156"/>
                  <a:pt x="260" y="127"/>
                  <a:pt x="286" y="102"/>
                </a:cubicBezTo>
                <a:cubicBezTo>
                  <a:pt x="289" y="111"/>
                  <a:pt x="292" y="121"/>
                  <a:pt x="295" y="130"/>
                </a:cubicBezTo>
                <a:cubicBezTo>
                  <a:pt x="282" y="136"/>
                  <a:pt x="270" y="146"/>
                  <a:pt x="261" y="154"/>
                </a:cubicBezTo>
                <a:cubicBezTo>
                  <a:pt x="248" y="168"/>
                  <a:pt x="229" y="191"/>
                  <a:pt x="239" y="212"/>
                </a:cubicBezTo>
                <a:cubicBezTo>
                  <a:pt x="240" y="215"/>
                  <a:pt x="245" y="212"/>
                  <a:pt x="243" y="209"/>
                </a:cubicBezTo>
                <a:cubicBezTo>
                  <a:pt x="234" y="190"/>
                  <a:pt x="255" y="168"/>
                  <a:pt x="267" y="156"/>
                </a:cubicBezTo>
                <a:cubicBezTo>
                  <a:pt x="275" y="149"/>
                  <a:pt x="285" y="140"/>
                  <a:pt x="296" y="135"/>
                </a:cubicBezTo>
                <a:cubicBezTo>
                  <a:pt x="297" y="140"/>
                  <a:pt x="299" y="144"/>
                  <a:pt x="300" y="148"/>
                </a:cubicBezTo>
                <a:cubicBezTo>
                  <a:pt x="259" y="159"/>
                  <a:pt x="243" y="212"/>
                  <a:pt x="259" y="248"/>
                </a:cubicBezTo>
                <a:cubicBezTo>
                  <a:pt x="277" y="288"/>
                  <a:pt x="324" y="305"/>
                  <a:pt x="363" y="288"/>
                </a:cubicBezTo>
                <a:cubicBezTo>
                  <a:pt x="403" y="270"/>
                  <a:pt x="426" y="222"/>
                  <a:pt x="406" y="181"/>
                </a:cubicBezTo>
                <a:close/>
                <a:moveTo>
                  <a:pt x="146" y="81"/>
                </a:moveTo>
                <a:cubicBezTo>
                  <a:pt x="133" y="80"/>
                  <a:pt x="116" y="71"/>
                  <a:pt x="110" y="62"/>
                </a:cubicBezTo>
                <a:cubicBezTo>
                  <a:pt x="108" y="59"/>
                  <a:pt x="126" y="63"/>
                  <a:pt x="126" y="63"/>
                </a:cubicBezTo>
                <a:cubicBezTo>
                  <a:pt x="131" y="65"/>
                  <a:pt x="135" y="67"/>
                  <a:pt x="139" y="69"/>
                </a:cubicBezTo>
                <a:cubicBezTo>
                  <a:pt x="151" y="73"/>
                  <a:pt x="161" y="66"/>
                  <a:pt x="172" y="67"/>
                </a:cubicBezTo>
                <a:cubicBezTo>
                  <a:pt x="167" y="77"/>
                  <a:pt x="157" y="79"/>
                  <a:pt x="148" y="80"/>
                </a:cubicBezTo>
                <a:cubicBezTo>
                  <a:pt x="147" y="80"/>
                  <a:pt x="147" y="80"/>
                  <a:pt x="146" y="81"/>
                </a:cubicBezTo>
                <a:close/>
                <a:moveTo>
                  <a:pt x="216" y="271"/>
                </a:moveTo>
                <a:cubicBezTo>
                  <a:pt x="216" y="271"/>
                  <a:pt x="217" y="271"/>
                  <a:pt x="217" y="271"/>
                </a:cubicBezTo>
                <a:cubicBezTo>
                  <a:pt x="217" y="271"/>
                  <a:pt x="218" y="271"/>
                  <a:pt x="218" y="270"/>
                </a:cubicBezTo>
                <a:cubicBezTo>
                  <a:pt x="224" y="270"/>
                  <a:pt x="229" y="270"/>
                  <a:pt x="233" y="274"/>
                </a:cubicBezTo>
                <a:cubicBezTo>
                  <a:pt x="226" y="276"/>
                  <a:pt x="220" y="275"/>
                  <a:pt x="214" y="272"/>
                </a:cubicBezTo>
                <a:cubicBezTo>
                  <a:pt x="215" y="271"/>
                  <a:pt x="215" y="271"/>
                  <a:pt x="216" y="271"/>
                </a:cubicBezTo>
                <a:close/>
                <a:moveTo>
                  <a:pt x="158" y="187"/>
                </a:moveTo>
                <a:cubicBezTo>
                  <a:pt x="163" y="195"/>
                  <a:pt x="165" y="205"/>
                  <a:pt x="165" y="215"/>
                </a:cubicBezTo>
                <a:cubicBezTo>
                  <a:pt x="144" y="210"/>
                  <a:pt x="122" y="209"/>
                  <a:pt x="101" y="208"/>
                </a:cubicBezTo>
                <a:cubicBezTo>
                  <a:pt x="115" y="194"/>
                  <a:pt x="127" y="180"/>
                  <a:pt x="139" y="165"/>
                </a:cubicBezTo>
                <a:cubicBezTo>
                  <a:pt x="147" y="171"/>
                  <a:pt x="153" y="178"/>
                  <a:pt x="158" y="187"/>
                </a:cubicBezTo>
                <a:close/>
                <a:moveTo>
                  <a:pt x="66" y="155"/>
                </a:moveTo>
                <a:cubicBezTo>
                  <a:pt x="90" y="144"/>
                  <a:pt x="117" y="148"/>
                  <a:pt x="137" y="163"/>
                </a:cubicBezTo>
                <a:cubicBezTo>
                  <a:pt x="125" y="179"/>
                  <a:pt x="112" y="194"/>
                  <a:pt x="97" y="208"/>
                </a:cubicBezTo>
                <a:cubicBezTo>
                  <a:pt x="95" y="208"/>
                  <a:pt x="93" y="208"/>
                  <a:pt x="91" y="208"/>
                </a:cubicBezTo>
                <a:cubicBezTo>
                  <a:pt x="91" y="208"/>
                  <a:pt x="91" y="208"/>
                  <a:pt x="91" y="208"/>
                </a:cubicBezTo>
                <a:cubicBezTo>
                  <a:pt x="90" y="208"/>
                  <a:pt x="90" y="208"/>
                  <a:pt x="89" y="207"/>
                </a:cubicBezTo>
                <a:cubicBezTo>
                  <a:pt x="94" y="189"/>
                  <a:pt x="93" y="169"/>
                  <a:pt x="93" y="150"/>
                </a:cubicBezTo>
                <a:cubicBezTo>
                  <a:pt x="93" y="149"/>
                  <a:pt x="90" y="149"/>
                  <a:pt x="90" y="150"/>
                </a:cubicBezTo>
                <a:cubicBezTo>
                  <a:pt x="90" y="169"/>
                  <a:pt x="91" y="189"/>
                  <a:pt x="87" y="208"/>
                </a:cubicBezTo>
                <a:cubicBezTo>
                  <a:pt x="85" y="208"/>
                  <a:pt x="83" y="208"/>
                  <a:pt x="82" y="209"/>
                </a:cubicBezTo>
                <a:cubicBezTo>
                  <a:pt x="81" y="209"/>
                  <a:pt x="81" y="210"/>
                  <a:pt x="81" y="210"/>
                </a:cubicBezTo>
                <a:cubicBezTo>
                  <a:pt x="80" y="210"/>
                  <a:pt x="80" y="211"/>
                  <a:pt x="80" y="211"/>
                </a:cubicBezTo>
                <a:cubicBezTo>
                  <a:pt x="71" y="195"/>
                  <a:pt x="60" y="180"/>
                  <a:pt x="48" y="167"/>
                </a:cubicBezTo>
                <a:cubicBezTo>
                  <a:pt x="48" y="166"/>
                  <a:pt x="48" y="166"/>
                  <a:pt x="47" y="166"/>
                </a:cubicBezTo>
                <a:cubicBezTo>
                  <a:pt x="53" y="162"/>
                  <a:pt x="60" y="158"/>
                  <a:pt x="66" y="155"/>
                </a:cubicBezTo>
                <a:close/>
                <a:moveTo>
                  <a:pt x="94" y="223"/>
                </a:moveTo>
                <a:cubicBezTo>
                  <a:pt x="94" y="224"/>
                  <a:pt x="94" y="225"/>
                  <a:pt x="93" y="225"/>
                </a:cubicBezTo>
                <a:cubicBezTo>
                  <a:pt x="91" y="229"/>
                  <a:pt x="88" y="232"/>
                  <a:pt x="84" y="231"/>
                </a:cubicBezTo>
                <a:cubicBezTo>
                  <a:pt x="83" y="231"/>
                  <a:pt x="83" y="231"/>
                  <a:pt x="83" y="230"/>
                </a:cubicBezTo>
                <a:cubicBezTo>
                  <a:pt x="82" y="230"/>
                  <a:pt x="82" y="230"/>
                  <a:pt x="82" y="230"/>
                </a:cubicBezTo>
                <a:cubicBezTo>
                  <a:pt x="79" y="229"/>
                  <a:pt x="77" y="226"/>
                  <a:pt x="77" y="224"/>
                </a:cubicBezTo>
                <a:cubicBezTo>
                  <a:pt x="76" y="222"/>
                  <a:pt x="76" y="220"/>
                  <a:pt x="77" y="218"/>
                </a:cubicBezTo>
                <a:cubicBezTo>
                  <a:pt x="78" y="218"/>
                  <a:pt x="78" y="217"/>
                  <a:pt x="78" y="216"/>
                </a:cubicBezTo>
                <a:cubicBezTo>
                  <a:pt x="79" y="214"/>
                  <a:pt x="82" y="212"/>
                  <a:pt x="84" y="211"/>
                </a:cubicBezTo>
                <a:cubicBezTo>
                  <a:pt x="84" y="211"/>
                  <a:pt x="84" y="211"/>
                  <a:pt x="85" y="211"/>
                </a:cubicBezTo>
                <a:cubicBezTo>
                  <a:pt x="85" y="211"/>
                  <a:pt x="85" y="210"/>
                  <a:pt x="86" y="210"/>
                </a:cubicBezTo>
                <a:cubicBezTo>
                  <a:pt x="86" y="212"/>
                  <a:pt x="88" y="212"/>
                  <a:pt x="89" y="211"/>
                </a:cubicBezTo>
                <a:cubicBezTo>
                  <a:pt x="89" y="210"/>
                  <a:pt x="89" y="210"/>
                  <a:pt x="89" y="210"/>
                </a:cubicBezTo>
                <a:cubicBezTo>
                  <a:pt x="91" y="210"/>
                  <a:pt x="93" y="211"/>
                  <a:pt x="94" y="213"/>
                </a:cubicBezTo>
                <a:cubicBezTo>
                  <a:pt x="95" y="216"/>
                  <a:pt x="95" y="218"/>
                  <a:pt x="95" y="221"/>
                </a:cubicBezTo>
                <a:cubicBezTo>
                  <a:pt x="94" y="221"/>
                  <a:pt x="94" y="222"/>
                  <a:pt x="94" y="223"/>
                </a:cubicBezTo>
                <a:close/>
                <a:moveTo>
                  <a:pt x="46" y="167"/>
                </a:moveTo>
                <a:cubicBezTo>
                  <a:pt x="46" y="168"/>
                  <a:pt x="46" y="168"/>
                  <a:pt x="46" y="169"/>
                </a:cubicBezTo>
                <a:cubicBezTo>
                  <a:pt x="58" y="182"/>
                  <a:pt x="69" y="197"/>
                  <a:pt x="78" y="213"/>
                </a:cubicBezTo>
                <a:cubicBezTo>
                  <a:pt x="77" y="213"/>
                  <a:pt x="76" y="214"/>
                  <a:pt x="75" y="215"/>
                </a:cubicBezTo>
                <a:cubicBezTo>
                  <a:pt x="58" y="215"/>
                  <a:pt x="41" y="212"/>
                  <a:pt x="25" y="220"/>
                </a:cubicBezTo>
                <a:cubicBezTo>
                  <a:pt x="25" y="220"/>
                  <a:pt x="25" y="219"/>
                  <a:pt x="25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1" y="219"/>
                  <a:pt x="21" y="222"/>
                  <a:pt x="22" y="222"/>
                </a:cubicBezTo>
                <a:cubicBezTo>
                  <a:pt x="22" y="222"/>
                  <a:pt x="22" y="222"/>
                  <a:pt x="22" y="222"/>
                </a:cubicBezTo>
                <a:cubicBezTo>
                  <a:pt x="22" y="223"/>
                  <a:pt x="23" y="224"/>
                  <a:pt x="24" y="223"/>
                </a:cubicBezTo>
                <a:cubicBezTo>
                  <a:pt x="40" y="214"/>
                  <a:pt x="57" y="218"/>
                  <a:pt x="74" y="218"/>
                </a:cubicBezTo>
                <a:cubicBezTo>
                  <a:pt x="74" y="219"/>
                  <a:pt x="74" y="220"/>
                  <a:pt x="74" y="221"/>
                </a:cubicBezTo>
                <a:cubicBezTo>
                  <a:pt x="74" y="221"/>
                  <a:pt x="74" y="222"/>
                  <a:pt x="74" y="222"/>
                </a:cubicBezTo>
                <a:cubicBezTo>
                  <a:pt x="74" y="222"/>
                  <a:pt x="73" y="222"/>
                  <a:pt x="73" y="222"/>
                </a:cubicBezTo>
                <a:cubicBezTo>
                  <a:pt x="58" y="231"/>
                  <a:pt x="44" y="243"/>
                  <a:pt x="27" y="250"/>
                </a:cubicBezTo>
                <a:cubicBezTo>
                  <a:pt x="11" y="221"/>
                  <a:pt x="23" y="188"/>
                  <a:pt x="46" y="167"/>
                </a:cubicBezTo>
                <a:close/>
                <a:moveTo>
                  <a:pt x="28" y="252"/>
                </a:moveTo>
                <a:cubicBezTo>
                  <a:pt x="45" y="245"/>
                  <a:pt x="59" y="234"/>
                  <a:pt x="74" y="225"/>
                </a:cubicBezTo>
                <a:cubicBezTo>
                  <a:pt x="75" y="227"/>
                  <a:pt x="76" y="229"/>
                  <a:pt x="78" y="230"/>
                </a:cubicBezTo>
                <a:cubicBezTo>
                  <a:pt x="73" y="239"/>
                  <a:pt x="68" y="247"/>
                  <a:pt x="64" y="256"/>
                </a:cubicBezTo>
                <a:cubicBezTo>
                  <a:pt x="60" y="262"/>
                  <a:pt x="56" y="270"/>
                  <a:pt x="57" y="278"/>
                </a:cubicBezTo>
                <a:cubicBezTo>
                  <a:pt x="57" y="278"/>
                  <a:pt x="57" y="279"/>
                  <a:pt x="57" y="279"/>
                </a:cubicBezTo>
                <a:cubicBezTo>
                  <a:pt x="46" y="273"/>
                  <a:pt x="36" y="264"/>
                  <a:pt x="28" y="252"/>
                </a:cubicBezTo>
                <a:close/>
                <a:moveTo>
                  <a:pt x="85" y="286"/>
                </a:moveTo>
                <a:cubicBezTo>
                  <a:pt x="75" y="286"/>
                  <a:pt x="66" y="283"/>
                  <a:pt x="58" y="279"/>
                </a:cubicBezTo>
                <a:cubicBezTo>
                  <a:pt x="59" y="279"/>
                  <a:pt x="59" y="279"/>
                  <a:pt x="59" y="278"/>
                </a:cubicBezTo>
                <a:cubicBezTo>
                  <a:pt x="59" y="270"/>
                  <a:pt x="63" y="262"/>
                  <a:pt x="67" y="255"/>
                </a:cubicBezTo>
                <a:cubicBezTo>
                  <a:pt x="71" y="247"/>
                  <a:pt x="75" y="240"/>
                  <a:pt x="80" y="232"/>
                </a:cubicBezTo>
                <a:cubicBezTo>
                  <a:pt x="80" y="232"/>
                  <a:pt x="80" y="232"/>
                  <a:pt x="80" y="232"/>
                </a:cubicBezTo>
                <a:cubicBezTo>
                  <a:pt x="81" y="233"/>
                  <a:pt x="82" y="233"/>
                  <a:pt x="83" y="233"/>
                </a:cubicBezTo>
                <a:cubicBezTo>
                  <a:pt x="84" y="234"/>
                  <a:pt x="85" y="235"/>
                  <a:pt x="86" y="235"/>
                </a:cubicBezTo>
                <a:cubicBezTo>
                  <a:pt x="82" y="252"/>
                  <a:pt x="88" y="269"/>
                  <a:pt x="85" y="286"/>
                </a:cubicBezTo>
                <a:close/>
                <a:moveTo>
                  <a:pt x="128" y="276"/>
                </a:moveTo>
                <a:cubicBezTo>
                  <a:pt x="115" y="283"/>
                  <a:pt x="101" y="287"/>
                  <a:pt x="87" y="286"/>
                </a:cubicBezTo>
                <a:cubicBezTo>
                  <a:pt x="90" y="270"/>
                  <a:pt x="85" y="253"/>
                  <a:pt x="88" y="236"/>
                </a:cubicBezTo>
                <a:cubicBezTo>
                  <a:pt x="93" y="239"/>
                  <a:pt x="98" y="242"/>
                  <a:pt x="104" y="244"/>
                </a:cubicBezTo>
                <a:cubicBezTo>
                  <a:pt x="112" y="254"/>
                  <a:pt x="120" y="265"/>
                  <a:pt x="128" y="275"/>
                </a:cubicBezTo>
                <a:cubicBezTo>
                  <a:pt x="128" y="276"/>
                  <a:pt x="128" y="276"/>
                  <a:pt x="128" y="276"/>
                </a:cubicBezTo>
                <a:close/>
                <a:moveTo>
                  <a:pt x="132" y="276"/>
                </a:moveTo>
                <a:cubicBezTo>
                  <a:pt x="132" y="276"/>
                  <a:pt x="132" y="276"/>
                  <a:pt x="132" y="276"/>
                </a:cubicBezTo>
                <a:cubicBezTo>
                  <a:pt x="124" y="266"/>
                  <a:pt x="116" y="256"/>
                  <a:pt x="108" y="245"/>
                </a:cubicBezTo>
                <a:cubicBezTo>
                  <a:pt x="117" y="248"/>
                  <a:pt x="125" y="251"/>
                  <a:pt x="133" y="253"/>
                </a:cubicBezTo>
                <a:cubicBezTo>
                  <a:pt x="140" y="254"/>
                  <a:pt x="147" y="256"/>
                  <a:pt x="154" y="257"/>
                </a:cubicBezTo>
                <a:cubicBezTo>
                  <a:pt x="148" y="265"/>
                  <a:pt x="141" y="272"/>
                  <a:pt x="132" y="276"/>
                </a:cubicBezTo>
                <a:close/>
                <a:moveTo>
                  <a:pt x="155" y="254"/>
                </a:moveTo>
                <a:cubicBezTo>
                  <a:pt x="147" y="253"/>
                  <a:pt x="139" y="252"/>
                  <a:pt x="132" y="250"/>
                </a:cubicBezTo>
                <a:cubicBezTo>
                  <a:pt x="123" y="248"/>
                  <a:pt x="114" y="245"/>
                  <a:pt x="105" y="242"/>
                </a:cubicBezTo>
                <a:cubicBezTo>
                  <a:pt x="102" y="238"/>
                  <a:pt x="99" y="233"/>
                  <a:pt x="96" y="229"/>
                </a:cubicBezTo>
                <a:cubicBezTo>
                  <a:pt x="95" y="228"/>
                  <a:pt x="93" y="229"/>
                  <a:pt x="94" y="231"/>
                </a:cubicBezTo>
                <a:cubicBezTo>
                  <a:pt x="96" y="234"/>
                  <a:pt x="98" y="237"/>
                  <a:pt x="101" y="240"/>
                </a:cubicBezTo>
                <a:cubicBezTo>
                  <a:pt x="96" y="238"/>
                  <a:pt x="92" y="236"/>
                  <a:pt x="88" y="234"/>
                </a:cubicBezTo>
                <a:cubicBezTo>
                  <a:pt x="88" y="234"/>
                  <a:pt x="88" y="233"/>
                  <a:pt x="88" y="233"/>
                </a:cubicBezTo>
                <a:cubicBezTo>
                  <a:pt x="91" y="233"/>
                  <a:pt x="93" y="231"/>
                  <a:pt x="94" y="229"/>
                </a:cubicBezTo>
                <a:cubicBezTo>
                  <a:pt x="95" y="227"/>
                  <a:pt x="96" y="225"/>
                  <a:pt x="97" y="224"/>
                </a:cubicBezTo>
                <a:cubicBezTo>
                  <a:pt x="118" y="224"/>
                  <a:pt x="140" y="228"/>
                  <a:pt x="162" y="227"/>
                </a:cubicBezTo>
                <a:cubicBezTo>
                  <a:pt x="163" y="227"/>
                  <a:pt x="163" y="225"/>
                  <a:pt x="162" y="225"/>
                </a:cubicBezTo>
                <a:cubicBezTo>
                  <a:pt x="140" y="226"/>
                  <a:pt x="119" y="221"/>
                  <a:pt x="97" y="221"/>
                </a:cubicBezTo>
                <a:cubicBezTo>
                  <a:pt x="98" y="218"/>
                  <a:pt x="98" y="215"/>
                  <a:pt x="97" y="213"/>
                </a:cubicBezTo>
                <a:cubicBezTo>
                  <a:pt x="97" y="212"/>
                  <a:pt x="97" y="212"/>
                  <a:pt x="97" y="212"/>
                </a:cubicBezTo>
                <a:cubicBezTo>
                  <a:pt x="97" y="212"/>
                  <a:pt x="98" y="211"/>
                  <a:pt x="98" y="210"/>
                </a:cubicBezTo>
                <a:cubicBezTo>
                  <a:pt x="120" y="211"/>
                  <a:pt x="143" y="213"/>
                  <a:pt x="165" y="218"/>
                </a:cubicBezTo>
                <a:cubicBezTo>
                  <a:pt x="165" y="230"/>
                  <a:pt x="162" y="244"/>
                  <a:pt x="155" y="254"/>
                </a:cubicBezTo>
                <a:close/>
                <a:moveTo>
                  <a:pt x="164" y="255"/>
                </a:moveTo>
                <a:cubicBezTo>
                  <a:pt x="169" y="244"/>
                  <a:pt x="173" y="232"/>
                  <a:pt x="173" y="219"/>
                </a:cubicBezTo>
                <a:cubicBezTo>
                  <a:pt x="174" y="220"/>
                  <a:pt x="176" y="220"/>
                  <a:pt x="177" y="221"/>
                </a:cubicBezTo>
                <a:cubicBezTo>
                  <a:pt x="177" y="222"/>
                  <a:pt x="177" y="224"/>
                  <a:pt x="177" y="226"/>
                </a:cubicBezTo>
                <a:cubicBezTo>
                  <a:pt x="178" y="229"/>
                  <a:pt x="183" y="230"/>
                  <a:pt x="183" y="226"/>
                </a:cubicBezTo>
                <a:cubicBezTo>
                  <a:pt x="183" y="223"/>
                  <a:pt x="183" y="223"/>
                  <a:pt x="183" y="223"/>
                </a:cubicBezTo>
                <a:cubicBezTo>
                  <a:pt x="183" y="223"/>
                  <a:pt x="183" y="223"/>
                  <a:pt x="183" y="222"/>
                </a:cubicBezTo>
                <a:cubicBezTo>
                  <a:pt x="186" y="223"/>
                  <a:pt x="189" y="224"/>
                  <a:pt x="191" y="226"/>
                </a:cubicBezTo>
                <a:cubicBezTo>
                  <a:pt x="191" y="226"/>
                  <a:pt x="190" y="226"/>
                  <a:pt x="189" y="226"/>
                </a:cubicBezTo>
                <a:cubicBezTo>
                  <a:pt x="189" y="225"/>
                  <a:pt x="189" y="224"/>
                  <a:pt x="188" y="225"/>
                </a:cubicBezTo>
                <a:cubicBezTo>
                  <a:pt x="177" y="229"/>
                  <a:pt x="172" y="242"/>
                  <a:pt x="178" y="252"/>
                </a:cubicBezTo>
                <a:cubicBezTo>
                  <a:pt x="178" y="253"/>
                  <a:pt x="180" y="254"/>
                  <a:pt x="181" y="255"/>
                </a:cubicBezTo>
                <a:cubicBezTo>
                  <a:pt x="175" y="256"/>
                  <a:pt x="169" y="256"/>
                  <a:pt x="164" y="255"/>
                </a:cubicBezTo>
                <a:close/>
                <a:moveTo>
                  <a:pt x="198" y="229"/>
                </a:moveTo>
                <a:cubicBezTo>
                  <a:pt x="199" y="229"/>
                  <a:pt x="200" y="229"/>
                  <a:pt x="201" y="230"/>
                </a:cubicBezTo>
                <a:cubicBezTo>
                  <a:pt x="201" y="230"/>
                  <a:pt x="201" y="230"/>
                  <a:pt x="201" y="230"/>
                </a:cubicBezTo>
                <a:cubicBezTo>
                  <a:pt x="208" y="234"/>
                  <a:pt x="211" y="243"/>
                  <a:pt x="202" y="250"/>
                </a:cubicBezTo>
                <a:cubicBezTo>
                  <a:pt x="202" y="250"/>
                  <a:pt x="201" y="251"/>
                  <a:pt x="200" y="251"/>
                </a:cubicBezTo>
                <a:cubicBezTo>
                  <a:pt x="198" y="249"/>
                  <a:pt x="196" y="246"/>
                  <a:pt x="194" y="244"/>
                </a:cubicBezTo>
                <a:cubicBezTo>
                  <a:pt x="193" y="242"/>
                  <a:pt x="191" y="244"/>
                  <a:pt x="192" y="246"/>
                </a:cubicBezTo>
                <a:cubicBezTo>
                  <a:pt x="194" y="248"/>
                  <a:pt x="196" y="250"/>
                  <a:pt x="198" y="252"/>
                </a:cubicBezTo>
                <a:cubicBezTo>
                  <a:pt x="195" y="254"/>
                  <a:pt x="192" y="254"/>
                  <a:pt x="189" y="254"/>
                </a:cubicBezTo>
                <a:cubicBezTo>
                  <a:pt x="189" y="254"/>
                  <a:pt x="188" y="254"/>
                  <a:pt x="188" y="254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85" y="254"/>
                  <a:pt x="183" y="253"/>
                  <a:pt x="182" y="253"/>
                </a:cubicBezTo>
                <a:cubicBezTo>
                  <a:pt x="175" y="248"/>
                  <a:pt x="177" y="239"/>
                  <a:pt x="181" y="233"/>
                </a:cubicBezTo>
                <a:cubicBezTo>
                  <a:pt x="182" y="234"/>
                  <a:pt x="183" y="234"/>
                  <a:pt x="184" y="233"/>
                </a:cubicBezTo>
                <a:cubicBezTo>
                  <a:pt x="188" y="228"/>
                  <a:pt x="193" y="227"/>
                  <a:pt x="198" y="229"/>
                </a:cubicBezTo>
                <a:close/>
                <a:moveTo>
                  <a:pt x="192" y="223"/>
                </a:moveTo>
                <a:cubicBezTo>
                  <a:pt x="189" y="222"/>
                  <a:pt x="185" y="221"/>
                  <a:pt x="182" y="219"/>
                </a:cubicBezTo>
                <a:cubicBezTo>
                  <a:pt x="178" y="192"/>
                  <a:pt x="166" y="164"/>
                  <a:pt x="144" y="146"/>
                </a:cubicBezTo>
                <a:cubicBezTo>
                  <a:pt x="151" y="142"/>
                  <a:pt x="155" y="136"/>
                  <a:pt x="161" y="131"/>
                </a:cubicBezTo>
                <a:cubicBezTo>
                  <a:pt x="174" y="161"/>
                  <a:pt x="190" y="190"/>
                  <a:pt x="192" y="223"/>
                </a:cubicBezTo>
                <a:close/>
                <a:moveTo>
                  <a:pt x="208" y="179"/>
                </a:moveTo>
                <a:cubicBezTo>
                  <a:pt x="208" y="179"/>
                  <a:pt x="208" y="180"/>
                  <a:pt x="208" y="180"/>
                </a:cubicBezTo>
                <a:cubicBezTo>
                  <a:pt x="201" y="182"/>
                  <a:pt x="194" y="181"/>
                  <a:pt x="187" y="180"/>
                </a:cubicBezTo>
                <a:cubicBezTo>
                  <a:pt x="181" y="162"/>
                  <a:pt x="173" y="145"/>
                  <a:pt x="165" y="128"/>
                </a:cubicBezTo>
                <a:cubicBezTo>
                  <a:pt x="165" y="128"/>
                  <a:pt x="165" y="128"/>
                  <a:pt x="166" y="128"/>
                </a:cubicBezTo>
                <a:cubicBezTo>
                  <a:pt x="166" y="127"/>
                  <a:pt x="166" y="127"/>
                  <a:pt x="166" y="127"/>
                </a:cubicBezTo>
                <a:cubicBezTo>
                  <a:pt x="206" y="129"/>
                  <a:pt x="245" y="118"/>
                  <a:pt x="281" y="103"/>
                </a:cubicBezTo>
                <a:cubicBezTo>
                  <a:pt x="256" y="127"/>
                  <a:pt x="234" y="155"/>
                  <a:pt x="208" y="179"/>
                </a:cubicBezTo>
                <a:close/>
                <a:moveTo>
                  <a:pt x="362" y="153"/>
                </a:moveTo>
                <a:cubicBezTo>
                  <a:pt x="350" y="170"/>
                  <a:pt x="339" y="189"/>
                  <a:pt x="332" y="208"/>
                </a:cubicBezTo>
                <a:cubicBezTo>
                  <a:pt x="332" y="208"/>
                  <a:pt x="332" y="208"/>
                  <a:pt x="332" y="208"/>
                </a:cubicBezTo>
                <a:cubicBezTo>
                  <a:pt x="332" y="208"/>
                  <a:pt x="332" y="208"/>
                  <a:pt x="332" y="208"/>
                </a:cubicBezTo>
                <a:cubicBezTo>
                  <a:pt x="324" y="190"/>
                  <a:pt x="317" y="172"/>
                  <a:pt x="311" y="153"/>
                </a:cubicBezTo>
                <a:cubicBezTo>
                  <a:pt x="328" y="147"/>
                  <a:pt x="346" y="147"/>
                  <a:pt x="362" y="153"/>
                </a:cubicBezTo>
                <a:close/>
                <a:moveTo>
                  <a:pt x="314" y="222"/>
                </a:moveTo>
                <a:cubicBezTo>
                  <a:pt x="314" y="221"/>
                  <a:pt x="314" y="220"/>
                  <a:pt x="315" y="218"/>
                </a:cubicBezTo>
                <a:cubicBezTo>
                  <a:pt x="315" y="219"/>
                  <a:pt x="316" y="219"/>
                  <a:pt x="316" y="219"/>
                </a:cubicBezTo>
                <a:cubicBezTo>
                  <a:pt x="317" y="220"/>
                  <a:pt x="319" y="218"/>
                  <a:pt x="317" y="217"/>
                </a:cubicBezTo>
                <a:cubicBezTo>
                  <a:pt x="317" y="217"/>
                  <a:pt x="317" y="216"/>
                  <a:pt x="316" y="216"/>
                </a:cubicBezTo>
                <a:cubicBezTo>
                  <a:pt x="318" y="214"/>
                  <a:pt x="320" y="212"/>
                  <a:pt x="322" y="211"/>
                </a:cubicBezTo>
                <a:cubicBezTo>
                  <a:pt x="323" y="211"/>
                  <a:pt x="323" y="212"/>
                  <a:pt x="324" y="211"/>
                </a:cubicBezTo>
                <a:cubicBezTo>
                  <a:pt x="325" y="211"/>
                  <a:pt x="326" y="210"/>
                  <a:pt x="327" y="210"/>
                </a:cubicBezTo>
                <a:cubicBezTo>
                  <a:pt x="327" y="211"/>
                  <a:pt x="327" y="211"/>
                  <a:pt x="328" y="212"/>
                </a:cubicBezTo>
                <a:cubicBezTo>
                  <a:pt x="329" y="214"/>
                  <a:pt x="331" y="213"/>
                  <a:pt x="332" y="211"/>
                </a:cubicBezTo>
                <a:cubicBezTo>
                  <a:pt x="332" y="211"/>
                  <a:pt x="333" y="211"/>
                  <a:pt x="333" y="211"/>
                </a:cubicBezTo>
                <a:cubicBezTo>
                  <a:pt x="340" y="216"/>
                  <a:pt x="343" y="229"/>
                  <a:pt x="332" y="233"/>
                </a:cubicBezTo>
                <a:cubicBezTo>
                  <a:pt x="325" y="234"/>
                  <a:pt x="318" y="231"/>
                  <a:pt x="315" y="226"/>
                </a:cubicBezTo>
                <a:cubicBezTo>
                  <a:pt x="315" y="225"/>
                  <a:pt x="315" y="225"/>
                  <a:pt x="315" y="225"/>
                </a:cubicBezTo>
                <a:cubicBezTo>
                  <a:pt x="316" y="224"/>
                  <a:pt x="315" y="222"/>
                  <a:pt x="314" y="222"/>
                </a:cubicBezTo>
                <a:close/>
                <a:moveTo>
                  <a:pt x="304" y="132"/>
                </a:moveTo>
                <a:cubicBezTo>
                  <a:pt x="310" y="130"/>
                  <a:pt x="316" y="129"/>
                  <a:pt x="323" y="130"/>
                </a:cubicBezTo>
                <a:cubicBezTo>
                  <a:pt x="323" y="134"/>
                  <a:pt x="323" y="138"/>
                  <a:pt x="324" y="142"/>
                </a:cubicBezTo>
                <a:cubicBezTo>
                  <a:pt x="324" y="142"/>
                  <a:pt x="324" y="142"/>
                  <a:pt x="324" y="142"/>
                </a:cubicBezTo>
                <a:cubicBezTo>
                  <a:pt x="318" y="143"/>
                  <a:pt x="313" y="144"/>
                  <a:pt x="308" y="146"/>
                </a:cubicBezTo>
                <a:cubicBezTo>
                  <a:pt x="307" y="141"/>
                  <a:pt x="305" y="137"/>
                  <a:pt x="304" y="132"/>
                </a:cubicBezTo>
                <a:close/>
                <a:moveTo>
                  <a:pt x="306" y="147"/>
                </a:moveTo>
                <a:cubicBezTo>
                  <a:pt x="306" y="147"/>
                  <a:pt x="306" y="147"/>
                  <a:pt x="305" y="147"/>
                </a:cubicBezTo>
                <a:cubicBezTo>
                  <a:pt x="304" y="142"/>
                  <a:pt x="302" y="138"/>
                  <a:pt x="301" y="133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03" y="137"/>
                  <a:pt x="304" y="142"/>
                  <a:pt x="306" y="147"/>
                </a:cubicBezTo>
                <a:close/>
                <a:moveTo>
                  <a:pt x="308" y="154"/>
                </a:moveTo>
                <a:cubicBezTo>
                  <a:pt x="310" y="160"/>
                  <a:pt x="312" y="166"/>
                  <a:pt x="314" y="171"/>
                </a:cubicBezTo>
                <a:cubicBezTo>
                  <a:pt x="312" y="166"/>
                  <a:pt x="310" y="160"/>
                  <a:pt x="308" y="154"/>
                </a:cubicBezTo>
                <a:cubicBezTo>
                  <a:pt x="308" y="154"/>
                  <a:pt x="308" y="154"/>
                  <a:pt x="308" y="154"/>
                </a:cubicBezTo>
                <a:close/>
                <a:moveTo>
                  <a:pt x="324" y="84"/>
                </a:moveTo>
                <a:cubicBezTo>
                  <a:pt x="323" y="82"/>
                  <a:pt x="320" y="83"/>
                  <a:pt x="320" y="85"/>
                </a:cubicBezTo>
                <a:cubicBezTo>
                  <a:pt x="319" y="85"/>
                  <a:pt x="318" y="85"/>
                  <a:pt x="317" y="85"/>
                </a:cubicBezTo>
                <a:cubicBezTo>
                  <a:pt x="316" y="83"/>
                  <a:pt x="315" y="81"/>
                  <a:pt x="315" y="79"/>
                </a:cubicBezTo>
                <a:cubicBezTo>
                  <a:pt x="316" y="79"/>
                  <a:pt x="317" y="78"/>
                  <a:pt x="319" y="78"/>
                </a:cubicBezTo>
                <a:cubicBezTo>
                  <a:pt x="322" y="78"/>
                  <a:pt x="326" y="77"/>
                  <a:pt x="330" y="77"/>
                </a:cubicBezTo>
                <a:cubicBezTo>
                  <a:pt x="330" y="79"/>
                  <a:pt x="331" y="81"/>
                  <a:pt x="331" y="82"/>
                </a:cubicBezTo>
                <a:cubicBezTo>
                  <a:pt x="329" y="83"/>
                  <a:pt x="326" y="83"/>
                  <a:pt x="324" y="84"/>
                </a:cubicBezTo>
                <a:close/>
                <a:moveTo>
                  <a:pt x="314" y="86"/>
                </a:moveTo>
                <a:cubicBezTo>
                  <a:pt x="312" y="87"/>
                  <a:pt x="310" y="87"/>
                  <a:pt x="308" y="88"/>
                </a:cubicBezTo>
                <a:cubicBezTo>
                  <a:pt x="306" y="86"/>
                  <a:pt x="305" y="83"/>
                  <a:pt x="304" y="81"/>
                </a:cubicBezTo>
                <a:cubicBezTo>
                  <a:pt x="307" y="80"/>
                  <a:pt x="309" y="80"/>
                  <a:pt x="312" y="79"/>
                </a:cubicBezTo>
                <a:cubicBezTo>
                  <a:pt x="313" y="82"/>
                  <a:pt x="313" y="84"/>
                  <a:pt x="314" y="86"/>
                </a:cubicBezTo>
                <a:close/>
                <a:moveTo>
                  <a:pt x="285" y="79"/>
                </a:moveTo>
                <a:cubicBezTo>
                  <a:pt x="285" y="79"/>
                  <a:pt x="286" y="79"/>
                  <a:pt x="286" y="79"/>
                </a:cubicBezTo>
                <a:cubicBezTo>
                  <a:pt x="287" y="78"/>
                  <a:pt x="288" y="77"/>
                  <a:pt x="290" y="77"/>
                </a:cubicBezTo>
                <a:cubicBezTo>
                  <a:pt x="290" y="79"/>
                  <a:pt x="291" y="80"/>
                  <a:pt x="291" y="82"/>
                </a:cubicBezTo>
                <a:cubicBezTo>
                  <a:pt x="290" y="83"/>
                  <a:pt x="289" y="83"/>
                  <a:pt x="287" y="84"/>
                </a:cubicBezTo>
                <a:cubicBezTo>
                  <a:pt x="287" y="82"/>
                  <a:pt x="286" y="80"/>
                  <a:pt x="285" y="79"/>
                </a:cubicBezTo>
                <a:close/>
                <a:moveTo>
                  <a:pt x="292" y="76"/>
                </a:moveTo>
                <a:cubicBezTo>
                  <a:pt x="294" y="75"/>
                  <a:pt x="297" y="75"/>
                  <a:pt x="299" y="74"/>
                </a:cubicBezTo>
                <a:cubicBezTo>
                  <a:pt x="300" y="76"/>
                  <a:pt x="300" y="77"/>
                  <a:pt x="301" y="79"/>
                </a:cubicBezTo>
                <a:cubicBezTo>
                  <a:pt x="299" y="80"/>
                  <a:pt x="296" y="80"/>
                  <a:pt x="294" y="81"/>
                </a:cubicBezTo>
                <a:cubicBezTo>
                  <a:pt x="293" y="79"/>
                  <a:pt x="293" y="78"/>
                  <a:pt x="292" y="76"/>
                </a:cubicBezTo>
                <a:close/>
                <a:moveTo>
                  <a:pt x="301" y="73"/>
                </a:moveTo>
                <a:cubicBezTo>
                  <a:pt x="304" y="73"/>
                  <a:pt x="307" y="72"/>
                  <a:pt x="310" y="72"/>
                </a:cubicBezTo>
                <a:cubicBezTo>
                  <a:pt x="310" y="73"/>
                  <a:pt x="311" y="75"/>
                  <a:pt x="311" y="77"/>
                </a:cubicBezTo>
                <a:cubicBezTo>
                  <a:pt x="309" y="77"/>
                  <a:pt x="306" y="78"/>
                  <a:pt x="303" y="78"/>
                </a:cubicBezTo>
                <a:cubicBezTo>
                  <a:pt x="303" y="77"/>
                  <a:pt x="302" y="75"/>
                  <a:pt x="301" y="73"/>
                </a:cubicBezTo>
                <a:close/>
                <a:moveTo>
                  <a:pt x="312" y="71"/>
                </a:moveTo>
                <a:cubicBezTo>
                  <a:pt x="318" y="71"/>
                  <a:pt x="323" y="70"/>
                  <a:pt x="329" y="70"/>
                </a:cubicBezTo>
                <a:cubicBezTo>
                  <a:pt x="329" y="71"/>
                  <a:pt x="329" y="73"/>
                  <a:pt x="329" y="74"/>
                </a:cubicBezTo>
                <a:cubicBezTo>
                  <a:pt x="327" y="75"/>
                  <a:pt x="324" y="75"/>
                  <a:pt x="322" y="75"/>
                </a:cubicBezTo>
                <a:cubicBezTo>
                  <a:pt x="319" y="75"/>
                  <a:pt x="316" y="76"/>
                  <a:pt x="314" y="76"/>
                </a:cubicBezTo>
                <a:cubicBezTo>
                  <a:pt x="313" y="75"/>
                  <a:pt x="313" y="73"/>
                  <a:pt x="312" y="71"/>
                </a:cubicBezTo>
                <a:close/>
                <a:moveTo>
                  <a:pt x="331" y="70"/>
                </a:moveTo>
                <a:cubicBezTo>
                  <a:pt x="335" y="70"/>
                  <a:pt x="339" y="70"/>
                  <a:pt x="343" y="70"/>
                </a:cubicBezTo>
                <a:cubicBezTo>
                  <a:pt x="343" y="71"/>
                  <a:pt x="344" y="73"/>
                  <a:pt x="344" y="74"/>
                </a:cubicBezTo>
                <a:cubicBezTo>
                  <a:pt x="340" y="74"/>
                  <a:pt x="336" y="74"/>
                  <a:pt x="332" y="74"/>
                </a:cubicBezTo>
                <a:cubicBezTo>
                  <a:pt x="332" y="73"/>
                  <a:pt x="331" y="71"/>
                  <a:pt x="331" y="70"/>
                </a:cubicBezTo>
                <a:close/>
                <a:moveTo>
                  <a:pt x="302" y="82"/>
                </a:moveTo>
                <a:cubicBezTo>
                  <a:pt x="303" y="84"/>
                  <a:pt x="304" y="87"/>
                  <a:pt x="305" y="89"/>
                </a:cubicBezTo>
                <a:cubicBezTo>
                  <a:pt x="303" y="90"/>
                  <a:pt x="300" y="90"/>
                  <a:pt x="298" y="91"/>
                </a:cubicBezTo>
                <a:cubicBezTo>
                  <a:pt x="297" y="89"/>
                  <a:pt x="296" y="86"/>
                  <a:pt x="295" y="84"/>
                </a:cubicBezTo>
                <a:cubicBezTo>
                  <a:pt x="297" y="83"/>
                  <a:pt x="299" y="82"/>
                  <a:pt x="302" y="82"/>
                </a:cubicBezTo>
                <a:close/>
                <a:moveTo>
                  <a:pt x="334" y="82"/>
                </a:moveTo>
                <a:cubicBezTo>
                  <a:pt x="333" y="80"/>
                  <a:pt x="333" y="78"/>
                  <a:pt x="333" y="77"/>
                </a:cubicBezTo>
                <a:cubicBezTo>
                  <a:pt x="336" y="76"/>
                  <a:pt x="340" y="77"/>
                  <a:pt x="344" y="77"/>
                </a:cubicBezTo>
                <a:cubicBezTo>
                  <a:pt x="344" y="78"/>
                  <a:pt x="345" y="79"/>
                  <a:pt x="345" y="81"/>
                </a:cubicBezTo>
                <a:cubicBezTo>
                  <a:pt x="341" y="81"/>
                  <a:pt x="338" y="81"/>
                  <a:pt x="334" y="82"/>
                </a:cubicBezTo>
                <a:close/>
                <a:moveTo>
                  <a:pt x="348" y="81"/>
                </a:moveTo>
                <a:cubicBezTo>
                  <a:pt x="347" y="79"/>
                  <a:pt x="347" y="78"/>
                  <a:pt x="347" y="77"/>
                </a:cubicBezTo>
                <a:cubicBezTo>
                  <a:pt x="349" y="78"/>
                  <a:pt x="351" y="78"/>
                  <a:pt x="354" y="79"/>
                </a:cubicBezTo>
                <a:cubicBezTo>
                  <a:pt x="354" y="79"/>
                  <a:pt x="354" y="79"/>
                  <a:pt x="354" y="79"/>
                </a:cubicBezTo>
                <a:cubicBezTo>
                  <a:pt x="354" y="79"/>
                  <a:pt x="354" y="80"/>
                  <a:pt x="354" y="80"/>
                </a:cubicBezTo>
                <a:cubicBezTo>
                  <a:pt x="352" y="80"/>
                  <a:pt x="350" y="80"/>
                  <a:pt x="348" y="81"/>
                </a:cubicBezTo>
                <a:close/>
                <a:moveTo>
                  <a:pt x="355" y="61"/>
                </a:moveTo>
                <a:cubicBezTo>
                  <a:pt x="354" y="66"/>
                  <a:pt x="354" y="71"/>
                  <a:pt x="354" y="76"/>
                </a:cubicBezTo>
                <a:cubicBezTo>
                  <a:pt x="352" y="75"/>
                  <a:pt x="349" y="75"/>
                  <a:pt x="346" y="75"/>
                </a:cubicBezTo>
                <a:cubicBezTo>
                  <a:pt x="346" y="73"/>
                  <a:pt x="346" y="71"/>
                  <a:pt x="346" y="70"/>
                </a:cubicBezTo>
                <a:cubicBezTo>
                  <a:pt x="348" y="70"/>
                  <a:pt x="349" y="70"/>
                  <a:pt x="351" y="70"/>
                </a:cubicBezTo>
                <a:cubicBezTo>
                  <a:pt x="353" y="70"/>
                  <a:pt x="353" y="67"/>
                  <a:pt x="351" y="67"/>
                </a:cubicBezTo>
                <a:cubicBezTo>
                  <a:pt x="349" y="67"/>
                  <a:pt x="347" y="67"/>
                  <a:pt x="345" y="67"/>
                </a:cubicBezTo>
                <a:cubicBezTo>
                  <a:pt x="345" y="65"/>
                  <a:pt x="345" y="63"/>
                  <a:pt x="345" y="61"/>
                </a:cubicBezTo>
                <a:cubicBezTo>
                  <a:pt x="344" y="60"/>
                  <a:pt x="342" y="60"/>
                  <a:pt x="342" y="62"/>
                </a:cubicBezTo>
                <a:cubicBezTo>
                  <a:pt x="342" y="64"/>
                  <a:pt x="343" y="65"/>
                  <a:pt x="343" y="67"/>
                </a:cubicBezTo>
                <a:cubicBezTo>
                  <a:pt x="339" y="67"/>
                  <a:pt x="335" y="67"/>
                  <a:pt x="331" y="67"/>
                </a:cubicBezTo>
                <a:cubicBezTo>
                  <a:pt x="331" y="65"/>
                  <a:pt x="330" y="63"/>
                  <a:pt x="330" y="61"/>
                </a:cubicBezTo>
                <a:cubicBezTo>
                  <a:pt x="330" y="60"/>
                  <a:pt x="327" y="60"/>
                  <a:pt x="327" y="62"/>
                </a:cubicBezTo>
                <a:cubicBezTo>
                  <a:pt x="328" y="64"/>
                  <a:pt x="328" y="65"/>
                  <a:pt x="328" y="67"/>
                </a:cubicBezTo>
                <a:cubicBezTo>
                  <a:pt x="323" y="68"/>
                  <a:pt x="317" y="68"/>
                  <a:pt x="312" y="69"/>
                </a:cubicBezTo>
                <a:cubicBezTo>
                  <a:pt x="312" y="67"/>
                  <a:pt x="312" y="66"/>
                  <a:pt x="311" y="64"/>
                </a:cubicBezTo>
                <a:cubicBezTo>
                  <a:pt x="311" y="63"/>
                  <a:pt x="309" y="63"/>
                  <a:pt x="309" y="64"/>
                </a:cubicBezTo>
                <a:cubicBezTo>
                  <a:pt x="309" y="66"/>
                  <a:pt x="309" y="67"/>
                  <a:pt x="309" y="69"/>
                </a:cubicBezTo>
                <a:cubicBezTo>
                  <a:pt x="306" y="70"/>
                  <a:pt x="303" y="70"/>
                  <a:pt x="300" y="71"/>
                </a:cubicBezTo>
                <a:cubicBezTo>
                  <a:pt x="300" y="69"/>
                  <a:pt x="299" y="68"/>
                  <a:pt x="298" y="66"/>
                </a:cubicBezTo>
                <a:cubicBezTo>
                  <a:pt x="297" y="65"/>
                  <a:pt x="295" y="66"/>
                  <a:pt x="296" y="68"/>
                </a:cubicBezTo>
                <a:cubicBezTo>
                  <a:pt x="296" y="69"/>
                  <a:pt x="297" y="70"/>
                  <a:pt x="298" y="72"/>
                </a:cubicBezTo>
                <a:cubicBezTo>
                  <a:pt x="296" y="72"/>
                  <a:pt x="294" y="73"/>
                  <a:pt x="291" y="74"/>
                </a:cubicBezTo>
                <a:cubicBezTo>
                  <a:pt x="291" y="72"/>
                  <a:pt x="290" y="70"/>
                  <a:pt x="289" y="68"/>
                </a:cubicBezTo>
                <a:cubicBezTo>
                  <a:pt x="310" y="61"/>
                  <a:pt x="334" y="57"/>
                  <a:pt x="355" y="61"/>
                </a:cubicBezTo>
                <a:close/>
                <a:moveTo>
                  <a:pt x="284" y="76"/>
                </a:moveTo>
                <a:cubicBezTo>
                  <a:pt x="284" y="74"/>
                  <a:pt x="283" y="72"/>
                  <a:pt x="282" y="70"/>
                </a:cubicBezTo>
                <a:cubicBezTo>
                  <a:pt x="283" y="70"/>
                  <a:pt x="285" y="69"/>
                  <a:pt x="286" y="68"/>
                </a:cubicBezTo>
                <a:cubicBezTo>
                  <a:pt x="286" y="69"/>
                  <a:pt x="286" y="69"/>
                  <a:pt x="286" y="69"/>
                </a:cubicBezTo>
                <a:cubicBezTo>
                  <a:pt x="287" y="71"/>
                  <a:pt x="288" y="73"/>
                  <a:pt x="289" y="74"/>
                </a:cubicBezTo>
                <a:cubicBezTo>
                  <a:pt x="287" y="75"/>
                  <a:pt x="286" y="76"/>
                  <a:pt x="284" y="76"/>
                </a:cubicBezTo>
                <a:close/>
                <a:moveTo>
                  <a:pt x="288" y="86"/>
                </a:moveTo>
                <a:cubicBezTo>
                  <a:pt x="290" y="86"/>
                  <a:pt x="291" y="85"/>
                  <a:pt x="292" y="85"/>
                </a:cubicBezTo>
                <a:cubicBezTo>
                  <a:pt x="293" y="87"/>
                  <a:pt x="294" y="90"/>
                  <a:pt x="296" y="92"/>
                </a:cubicBezTo>
                <a:cubicBezTo>
                  <a:pt x="294" y="93"/>
                  <a:pt x="293" y="94"/>
                  <a:pt x="291" y="94"/>
                </a:cubicBezTo>
                <a:cubicBezTo>
                  <a:pt x="290" y="91"/>
                  <a:pt x="289" y="89"/>
                  <a:pt x="288" y="86"/>
                </a:cubicBezTo>
                <a:close/>
                <a:moveTo>
                  <a:pt x="299" y="128"/>
                </a:moveTo>
                <a:cubicBezTo>
                  <a:pt x="299" y="128"/>
                  <a:pt x="299" y="127"/>
                  <a:pt x="299" y="127"/>
                </a:cubicBezTo>
                <a:cubicBezTo>
                  <a:pt x="298" y="123"/>
                  <a:pt x="297" y="119"/>
                  <a:pt x="296" y="116"/>
                </a:cubicBezTo>
                <a:cubicBezTo>
                  <a:pt x="297" y="120"/>
                  <a:pt x="299" y="124"/>
                  <a:pt x="300" y="128"/>
                </a:cubicBezTo>
                <a:cubicBezTo>
                  <a:pt x="300" y="128"/>
                  <a:pt x="300" y="128"/>
                  <a:pt x="299" y="128"/>
                </a:cubicBezTo>
                <a:close/>
                <a:moveTo>
                  <a:pt x="292" y="97"/>
                </a:moveTo>
                <a:cubicBezTo>
                  <a:pt x="297" y="95"/>
                  <a:pt x="301" y="93"/>
                  <a:pt x="306" y="91"/>
                </a:cubicBezTo>
                <a:cubicBezTo>
                  <a:pt x="306" y="91"/>
                  <a:pt x="306" y="91"/>
                  <a:pt x="306" y="91"/>
                </a:cubicBezTo>
                <a:cubicBezTo>
                  <a:pt x="307" y="93"/>
                  <a:pt x="309" y="92"/>
                  <a:pt x="309" y="90"/>
                </a:cubicBezTo>
                <a:cubicBezTo>
                  <a:pt x="311" y="90"/>
                  <a:pt x="313" y="89"/>
                  <a:pt x="315" y="88"/>
                </a:cubicBezTo>
                <a:cubicBezTo>
                  <a:pt x="316" y="89"/>
                  <a:pt x="316" y="89"/>
                  <a:pt x="316" y="89"/>
                </a:cubicBezTo>
                <a:cubicBezTo>
                  <a:pt x="316" y="90"/>
                  <a:pt x="318" y="89"/>
                  <a:pt x="318" y="88"/>
                </a:cubicBezTo>
                <a:cubicBezTo>
                  <a:pt x="319" y="88"/>
                  <a:pt x="319" y="87"/>
                  <a:pt x="320" y="87"/>
                </a:cubicBezTo>
                <a:cubicBezTo>
                  <a:pt x="323" y="99"/>
                  <a:pt x="322" y="112"/>
                  <a:pt x="322" y="125"/>
                </a:cubicBezTo>
                <a:cubicBezTo>
                  <a:pt x="316" y="124"/>
                  <a:pt x="309" y="125"/>
                  <a:pt x="302" y="127"/>
                </a:cubicBezTo>
                <a:cubicBezTo>
                  <a:pt x="299" y="117"/>
                  <a:pt x="296" y="107"/>
                  <a:pt x="292" y="97"/>
                </a:cubicBezTo>
                <a:close/>
                <a:moveTo>
                  <a:pt x="292" y="160"/>
                </a:moveTo>
                <a:cubicBezTo>
                  <a:pt x="293" y="161"/>
                  <a:pt x="295" y="162"/>
                  <a:pt x="296" y="161"/>
                </a:cubicBezTo>
                <a:cubicBezTo>
                  <a:pt x="298" y="159"/>
                  <a:pt x="301" y="158"/>
                  <a:pt x="303" y="157"/>
                </a:cubicBezTo>
                <a:cubicBezTo>
                  <a:pt x="309" y="174"/>
                  <a:pt x="316" y="191"/>
                  <a:pt x="325" y="207"/>
                </a:cubicBezTo>
                <a:cubicBezTo>
                  <a:pt x="323" y="208"/>
                  <a:pt x="321" y="209"/>
                  <a:pt x="319" y="210"/>
                </a:cubicBezTo>
                <a:cubicBezTo>
                  <a:pt x="307" y="196"/>
                  <a:pt x="295" y="181"/>
                  <a:pt x="285" y="166"/>
                </a:cubicBezTo>
                <a:cubicBezTo>
                  <a:pt x="285" y="165"/>
                  <a:pt x="284" y="165"/>
                  <a:pt x="284" y="165"/>
                </a:cubicBezTo>
                <a:cubicBezTo>
                  <a:pt x="287" y="163"/>
                  <a:pt x="289" y="162"/>
                  <a:pt x="292" y="160"/>
                </a:cubicBezTo>
                <a:close/>
                <a:moveTo>
                  <a:pt x="269" y="250"/>
                </a:moveTo>
                <a:cubicBezTo>
                  <a:pt x="254" y="225"/>
                  <a:pt x="260" y="186"/>
                  <a:pt x="282" y="167"/>
                </a:cubicBezTo>
                <a:cubicBezTo>
                  <a:pt x="282" y="167"/>
                  <a:pt x="282" y="167"/>
                  <a:pt x="282" y="167"/>
                </a:cubicBezTo>
                <a:cubicBezTo>
                  <a:pt x="293" y="183"/>
                  <a:pt x="305" y="197"/>
                  <a:pt x="317" y="212"/>
                </a:cubicBezTo>
                <a:cubicBezTo>
                  <a:pt x="316" y="213"/>
                  <a:pt x="315" y="213"/>
                  <a:pt x="314" y="214"/>
                </a:cubicBezTo>
                <a:cubicBezTo>
                  <a:pt x="300" y="205"/>
                  <a:pt x="283" y="197"/>
                  <a:pt x="267" y="193"/>
                </a:cubicBezTo>
                <a:cubicBezTo>
                  <a:pt x="265" y="193"/>
                  <a:pt x="264" y="195"/>
                  <a:pt x="266" y="196"/>
                </a:cubicBezTo>
                <a:cubicBezTo>
                  <a:pt x="282" y="200"/>
                  <a:pt x="299" y="207"/>
                  <a:pt x="312" y="217"/>
                </a:cubicBezTo>
                <a:cubicBezTo>
                  <a:pt x="311" y="219"/>
                  <a:pt x="311" y="221"/>
                  <a:pt x="311" y="223"/>
                </a:cubicBezTo>
                <a:cubicBezTo>
                  <a:pt x="296" y="227"/>
                  <a:pt x="280" y="230"/>
                  <a:pt x="265" y="235"/>
                </a:cubicBezTo>
                <a:cubicBezTo>
                  <a:pt x="263" y="236"/>
                  <a:pt x="264" y="239"/>
                  <a:pt x="265" y="238"/>
                </a:cubicBezTo>
                <a:cubicBezTo>
                  <a:pt x="281" y="233"/>
                  <a:pt x="296" y="229"/>
                  <a:pt x="312" y="225"/>
                </a:cubicBezTo>
                <a:cubicBezTo>
                  <a:pt x="314" y="229"/>
                  <a:pt x="316" y="231"/>
                  <a:pt x="319" y="233"/>
                </a:cubicBezTo>
                <a:cubicBezTo>
                  <a:pt x="314" y="240"/>
                  <a:pt x="309" y="248"/>
                  <a:pt x="304" y="255"/>
                </a:cubicBezTo>
                <a:cubicBezTo>
                  <a:pt x="300" y="262"/>
                  <a:pt x="296" y="268"/>
                  <a:pt x="293" y="275"/>
                </a:cubicBezTo>
                <a:cubicBezTo>
                  <a:pt x="284" y="269"/>
                  <a:pt x="275" y="261"/>
                  <a:pt x="269" y="250"/>
                </a:cubicBezTo>
                <a:close/>
                <a:moveTo>
                  <a:pt x="296" y="277"/>
                </a:moveTo>
                <a:cubicBezTo>
                  <a:pt x="298" y="269"/>
                  <a:pt x="303" y="262"/>
                  <a:pt x="307" y="255"/>
                </a:cubicBezTo>
                <a:cubicBezTo>
                  <a:pt x="312" y="248"/>
                  <a:pt x="316" y="241"/>
                  <a:pt x="321" y="234"/>
                </a:cubicBezTo>
                <a:cubicBezTo>
                  <a:pt x="323" y="235"/>
                  <a:pt x="325" y="235"/>
                  <a:pt x="327" y="235"/>
                </a:cubicBezTo>
                <a:cubicBezTo>
                  <a:pt x="327" y="235"/>
                  <a:pt x="326" y="236"/>
                  <a:pt x="326" y="236"/>
                </a:cubicBezTo>
                <a:cubicBezTo>
                  <a:pt x="322" y="251"/>
                  <a:pt x="318" y="269"/>
                  <a:pt x="319" y="284"/>
                </a:cubicBezTo>
                <a:cubicBezTo>
                  <a:pt x="319" y="285"/>
                  <a:pt x="320" y="285"/>
                  <a:pt x="320" y="285"/>
                </a:cubicBezTo>
                <a:cubicBezTo>
                  <a:pt x="311" y="284"/>
                  <a:pt x="303" y="281"/>
                  <a:pt x="296" y="277"/>
                </a:cubicBezTo>
                <a:close/>
                <a:moveTo>
                  <a:pt x="362" y="280"/>
                </a:moveTo>
                <a:cubicBezTo>
                  <a:pt x="349" y="286"/>
                  <a:pt x="335" y="288"/>
                  <a:pt x="321" y="286"/>
                </a:cubicBezTo>
                <a:cubicBezTo>
                  <a:pt x="322" y="285"/>
                  <a:pt x="322" y="285"/>
                  <a:pt x="322" y="284"/>
                </a:cubicBezTo>
                <a:cubicBezTo>
                  <a:pt x="321" y="269"/>
                  <a:pt x="325" y="252"/>
                  <a:pt x="329" y="237"/>
                </a:cubicBezTo>
                <a:cubicBezTo>
                  <a:pt x="329" y="236"/>
                  <a:pt x="328" y="236"/>
                  <a:pt x="328" y="235"/>
                </a:cubicBezTo>
                <a:cubicBezTo>
                  <a:pt x="329" y="236"/>
                  <a:pt x="330" y="236"/>
                  <a:pt x="331" y="235"/>
                </a:cubicBezTo>
                <a:cubicBezTo>
                  <a:pt x="333" y="235"/>
                  <a:pt x="334" y="235"/>
                  <a:pt x="336" y="234"/>
                </a:cubicBezTo>
                <a:cubicBezTo>
                  <a:pt x="344" y="249"/>
                  <a:pt x="345" y="267"/>
                  <a:pt x="354" y="281"/>
                </a:cubicBezTo>
                <a:cubicBezTo>
                  <a:pt x="355" y="283"/>
                  <a:pt x="357" y="281"/>
                  <a:pt x="356" y="280"/>
                </a:cubicBezTo>
                <a:cubicBezTo>
                  <a:pt x="348" y="265"/>
                  <a:pt x="346" y="247"/>
                  <a:pt x="338" y="232"/>
                </a:cubicBezTo>
                <a:cubicBezTo>
                  <a:pt x="338" y="232"/>
                  <a:pt x="339" y="231"/>
                  <a:pt x="339" y="230"/>
                </a:cubicBezTo>
                <a:cubicBezTo>
                  <a:pt x="339" y="231"/>
                  <a:pt x="340" y="231"/>
                  <a:pt x="340" y="231"/>
                </a:cubicBezTo>
                <a:cubicBezTo>
                  <a:pt x="358" y="236"/>
                  <a:pt x="367" y="257"/>
                  <a:pt x="385" y="261"/>
                </a:cubicBezTo>
                <a:cubicBezTo>
                  <a:pt x="387" y="261"/>
                  <a:pt x="388" y="258"/>
                  <a:pt x="386" y="258"/>
                </a:cubicBezTo>
                <a:cubicBezTo>
                  <a:pt x="368" y="254"/>
                  <a:pt x="359" y="233"/>
                  <a:pt x="341" y="229"/>
                </a:cubicBezTo>
                <a:cubicBezTo>
                  <a:pt x="341" y="229"/>
                  <a:pt x="341" y="229"/>
                  <a:pt x="340" y="229"/>
                </a:cubicBezTo>
                <a:cubicBezTo>
                  <a:pt x="342" y="225"/>
                  <a:pt x="343" y="221"/>
                  <a:pt x="341" y="217"/>
                </a:cubicBezTo>
                <a:cubicBezTo>
                  <a:pt x="341" y="216"/>
                  <a:pt x="340" y="215"/>
                  <a:pt x="339" y="214"/>
                </a:cubicBezTo>
                <a:cubicBezTo>
                  <a:pt x="339" y="214"/>
                  <a:pt x="340" y="214"/>
                  <a:pt x="340" y="214"/>
                </a:cubicBezTo>
                <a:cubicBezTo>
                  <a:pt x="357" y="204"/>
                  <a:pt x="371" y="188"/>
                  <a:pt x="385" y="174"/>
                </a:cubicBezTo>
                <a:cubicBezTo>
                  <a:pt x="387" y="173"/>
                  <a:pt x="385" y="171"/>
                  <a:pt x="384" y="172"/>
                </a:cubicBezTo>
                <a:cubicBezTo>
                  <a:pt x="369" y="186"/>
                  <a:pt x="356" y="201"/>
                  <a:pt x="339" y="212"/>
                </a:cubicBezTo>
                <a:cubicBezTo>
                  <a:pt x="338" y="212"/>
                  <a:pt x="338" y="212"/>
                  <a:pt x="338" y="213"/>
                </a:cubicBezTo>
                <a:cubicBezTo>
                  <a:pt x="337" y="212"/>
                  <a:pt x="336" y="210"/>
                  <a:pt x="334" y="210"/>
                </a:cubicBezTo>
                <a:cubicBezTo>
                  <a:pt x="342" y="190"/>
                  <a:pt x="353" y="172"/>
                  <a:pt x="364" y="154"/>
                </a:cubicBezTo>
                <a:cubicBezTo>
                  <a:pt x="377" y="160"/>
                  <a:pt x="389" y="169"/>
                  <a:pt x="397" y="183"/>
                </a:cubicBezTo>
                <a:cubicBezTo>
                  <a:pt x="419" y="218"/>
                  <a:pt x="396" y="263"/>
                  <a:pt x="362" y="280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9" name="组合 58"/>
          <p:cNvGrpSpPr/>
          <p:nvPr>
            <p:custDataLst>
              <p:tags r:id="rId43"/>
            </p:custDataLst>
          </p:nvPr>
        </p:nvGrpSpPr>
        <p:grpSpPr>
          <a:xfrm>
            <a:off x="3065357" y="365428"/>
            <a:ext cx="1019175" cy="754063"/>
            <a:chOff x="4586288" y="628650"/>
            <a:chExt cx="1019175" cy="754063"/>
          </a:xfrm>
        </p:grpSpPr>
        <p:sp>
          <p:nvSpPr>
            <p:cNvPr id="60" name="Freeform 13"/>
            <p:cNvSpPr/>
            <p:nvPr>
              <p:custDataLst>
                <p:tags r:id="rId44"/>
              </p:custDataLst>
            </p:nvPr>
          </p:nvSpPr>
          <p:spPr bwMode="auto">
            <a:xfrm>
              <a:off x="4614863" y="638175"/>
              <a:ext cx="990600" cy="347663"/>
            </a:xfrm>
            <a:custGeom>
              <a:avLst/>
              <a:gdLst>
                <a:gd name="T0" fmla="*/ 200 w 205"/>
                <a:gd name="T1" fmla="*/ 27 h 72"/>
                <a:gd name="T2" fmla="*/ 198 w 205"/>
                <a:gd name="T3" fmla="*/ 20 h 72"/>
                <a:gd name="T4" fmla="*/ 184 w 205"/>
                <a:gd name="T5" fmla="*/ 15 h 72"/>
                <a:gd name="T6" fmla="*/ 127 w 205"/>
                <a:gd name="T7" fmla="*/ 4 h 72"/>
                <a:gd name="T8" fmla="*/ 24 w 205"/>
                <a:gd name="T9" fmla="*/ 5 h 72"/>
                <a:gd name="T10" fmla="*/ 8 w 205"/>
                <a:gd name="T11" fmla="*/ 11 h 72"/>
                <a:gd name="T12" fmla="*/ 2 w 205"/>
                <a:gd name="T13" fmla="*/ 20 h 72"/>
                <a:gd name="T14" fmla="*/ 2 w 205"/>
                <a:gd name="T15" fmla="*/ 46 h 72"/>
                <a:gd name="T16" fmla="*/ 2 w 205"/>
                <a:gd name="T17" fmla="*/ 54 h 72"/>
                <a:gd name="T18" fmla="*/ 11 w 205"/>
                <a:gd name="T19" fmla="*/ 60 h 72"/>
                <a:gd name="T20" fmla="*/ 12 w 205"/>
                <a:gd name="T21" fmla="*/ 45 h 72"/>
                <a:gd name="T22" fmla="*/ 24 w 205"/>
                <a:gd name="T23" fmla="*/ 22 h 72"/>
                <a:gd name="T24" fmla="*/ 26 w 205"/>
                <a:gd name="T25" fmla="*/ 20 h 72"/>
                <a:gd name="T26" fmla="*/ 32 w 205"/>
                <a:gd name="T27" fmla="*/ 36 h 72"/>
                <a:gd name="T28" fmla="*/ 38 w 205"/>
                <a:gd name="T29" fmla="*/ 63 h 72"/>
                <a:gd name="T30" fmla="*/ 40 w 205"/>
                <a:gd name="T31" fmla="*/ 63 h 72"/>
                <a:gd name="T32" fmla="*/ 44 w 205"/>
                <a:gd name="T33" fmla="*/ 43 h 72"/>
                <a:gd name="T34" fmla="*/ 43 w 205"/>
                <a:gd name="T35" fmla="*/ 40 h 72"/>
                <a:gd name="T36" fmla="*/ 55 w 205"/>
                <a:gd name="T37" fmla="*/ 22 h 72"/>
                <a:gd name="T38" fmla="*/ 55 w 205"/>
                <a:gd name="T39" fmla="*/ 22 h 72"/>
                <a:gd name="T40" fmla="*/ 56 w 205"/>
                <a:gd name="T41" fmla="*/ 25 h 72"/>
                <a:gd name="T42" fmla="*/ 65 w 205"/>
                <a:gd name="T43" fmla="*/ 47 h 72"/>
                <a:gd name="T44" fmla="*/ 66 w 205"/>
                <a:gd name="T45" fmla="*/ 59 h 72"/>
                <a:gd name="T46" fmla="*/ 66 w 205"/>
                <a:gd name="T47" fmla="*/ 62 h 72"/>
                <a:gd name="T48" fmla="*/ 66 w 205"/>
                <a:gd name="T49" fmla="*/ 63 h 72"/>
                <a:gd name="T50" fmla="*/ 66 w 205"/>
                <a:gd name="T51" fmla="*/ 64 h 72"/>
                <a:gd name="T52" fmla="*/ 74 w 205"/>
                <a:gd name="T53" fmla="*/ 60 h 72"/>
                <a:gd name="T54" fmla="*/ 75 w 205"/>
                <a:gd name="T55" fmla="*/ 55 h 72"/>
                <a:gd name="T56" fmla="*/ 75 w 205"/>
                <a:gd name="T57" fmla="*/ 49 h 72"/>
                <a:gd name="T58" fmla="*/ 75 w 205"/>
                <a:gd name="T59" fmla="*/ 49 h 72"/>
                <a:gd name="T60" fmla="*/ 75 w 205"/>
                <a:gd name="T61" fmla="*/ 43 h 72"/>
                <a:gd name="T62" fmla="*/ 91 w 205"/>
                <a:gd name="T63" fmla="*/ 29 h 72"/>
                <a:gd name="T64" fmla="*/ 95 w 205"/>
                <a:gd name="T65" fmla="*/ 43 h 72"/>
                <a:gd name="T66" fmla="*/ 95 w 205"/>
                <a:gd name="T67" fmla="*/ 47 h 72"/>
                <a:gd name="T68" fmla="*/ 100 w 205"/>
                <a:gd name="T69" fmla="*/ 65 h 72"/>
                <a:gd name="T70" fmla="*/ 104 w 205"/>
                <a:gd name="T71" fmla="*/ 55 h 72"/>
                <a:gd name="T72" fmla="*/ 103 w 205"/>
                <a:gd name="T73" fmla="*/ 47 h 72"/>
                <a:gd name="T74" fmla="*/ 104 w 205"/>
                <a:gd name="T75" fmla="*/ 45 h 72"/>
                <a:gd name="T76" fmla="*/ 107 w 205"/>
                <a:gd name="T77" fmla="*/ 39 h 72"/>
                <a:gd name="T78" fmla="*/ 128 w 205"/>
                <a:gd name="T79" fmla="*/ 51 h 72"/>
                <a:gd name="T80" fmla="*/ 128 w 205"/>
                <a:gd name="T81" fmla="*/ 51 h 72"/>
                <a:gd name="T82" fmla="*/ 129 w 205"/>
                <a:gd name="T83" fmla="*/ 62 h 72"/>
                <a:gd name="T84" fmla="*/ 129 w 205"/>
                <a:gd name="T85" fmla="*/ 63 h 72"/>
                <a:gd name="T86" fmla="*/ 130 w 205"/>
                <a:gd name="T87" fmla="*/ 66 h 72"/>
                <a:gd name="T88" fmla="*/ 135 w 205"/>
                <a:gd name="T89" fmla="*/ 67 h 72"/>
                <a:gd name="T90" fmla="*/ 145 w 205"/>
                <a:gd name="T91" fmla="*/ 63 h 72"/>
                <a:gd name="T92" fmla="*/ 142 w 205"/>
                <a:gd name="T93" fmla="*/ 53 h 72"/>
                <a:gd name="T94" fmla="*/ 141 w 205"/>
                <a:gd name="T95" fmla="*/ 51 h 72"/>
                <a:gd name="T96" fmla="*/ 158 w 205"/>
                <a:gd name="T97" fmla="*/ 32 h 72"/>
                <a:gd name="T98" fmla="*/ 169 w 205"/>
                <a:gd name="T99" fmla="*/ 62 h 72"/>
                <a:gd name="T100" fmla="*/ 170 w 205"/>
                <a:gd name="T101" fmla="*/ 65 h 72"/>
                <a:gd name="T102" fmla="*/ 172 w 205"/>
                <a:gd name="T103" fmla="*/ 69 h 72"/>
                <a:gd name="T104" fmla="*/ 179 w 205"/>
                <a:gd name="T105" fmla="*/ 63 h 72"/>
                <a:gd name="T106" fmla="*/ 177 w 205"/>
                <a:gd name="T107" fmla="*/ 56 h 72"/>
                <a:gd name="T108" fmla="*/ 177 w 205"/>
                <a:gd name="T109" fmla="*/ 51 h 72"/>
                <a:gd name="T110" fmla="*/ 187 w 205"/>
                <a:gd name="T111" fmla="*/ 30 h 72"/>
                <a:gd name="T112" fmla="*/ 191 w 205"/>
                <a:gd name="T113" fmla="*/ 37 h 72"/>
                <a:gd name="T114" fmla="*/ 194 w 205"/>
                <a:gd name="T115" fmla="*/ 66 h 72"/>
                <a:gd name="T116" fmla="*/ 201 w 205"/>
                <a:gd name="T117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5" h="72">
                  <a:moveTo>
                    <a:pt x="201" y="29"/>
                  </a:moveTo>
                  <a:cubicBezTo>
                    <a:pt x="201" y="28"/>
                    <a:pt x="201" y="28"/>
                    <a:pt x="200" y="27"/>
                  </a:cubicBezTo>
                  <a:cubicBezTo>
                    <a:pt x="202" y="25"/>
                    <a:pt x="202" y="21"/>
                    <a:pt x="199" y="20"/>
                  </a:cubicBezTo>
                  <a:cubicBezTo>
                    <a:pt x="199" y="20"/>
                    <a:pt x="199" y="20"/>
                    <a:pt x="198" y="20"/>
                  </a:cubicBezTo>
                  <a:cubicBezTo>
                    <a:pt x="197" y="16"/>
                    <a:pt x="193" y="13"/>
                    <a:pt x="187" y="13"/>
                  </a:cubicBezTo>
                  <a:cubicBezTo>
                    <a:pt x="186" y="13"/>
                    <a:pt x="185" y="13"/>
                    <a:pt x="184" y="15"/>
                  </a:cubicBezTo>
                  <a:cubicBezTo>
                    <a:pt x="166" y="8"/>
                    <a:pt x="14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04" y="1"/>
                    <a:pt x="80" y="0"/>
                    <a:pt x="56" y="3"/>
                  </a:cubicBezTo>
                  <a:cubicBezTo>
                    <a:pt x="45" y="3"/>
                    <a:pt x="34" y="3"/>
                    <a:pt x="24" y="5"/>
                  </a:cubicBezTo>
                  <a:cubicBezTo>
                    <a:pt x="17" y="6"/>
                    <a:pt x="12" y="8"/>
                    <a:pt x="9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7" y="12"/>
                    <a:pt x="6" y="13"/>
                    <a:pt x="6" y="15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2" y="21"/>
                    <a:pt x="2" y="23"/>
                    <a:pt x="3" y="24"/>
                  </a:cubicBezTo>
                  <a:cubicBezTo>
                    <a:pt x="1" y="31"/>
                    <a:pt x="1" y="39"/>
                    <a:pt x="2" y="46"/>
                  </a:cubicBezTo>
                  <a:cubicBezTo>
                    <a:pt x="1" y="47"/>
                    <a:pt x="1" y="48"/>
                    <a:pt x="1" y="50"/>
                  </a:cubicBezTo>
                  <a:cubicBezTo>
                    <a:pt x="0" y="51"/>
                    <a:pt x="1" y="53"/>
                    <a:pt x="2" y="54"/>
                  </a:cubicBezTo>
                  <a:cubicBezTo>
                    <a:pt x="3" y="56"/>
                    <a:pt x="3" y="58"/>
                    <a:pt x="3" y="60"/>
                  </a:cubicBezTo>
                  <a:cubicBezTo>
                    <a:pt x="3" y="65"/>
                    <a:pt x="11" y="65"/>
                    <a:pt x="11" y="60"/>
                  </a:cubicBezTo>
                  <a:cubicBezTo>
                    <a:pt x="11" y="56"/>
                    <a:pt x="10" y="52"/>
                    <a:pt x="10" y="49"/>
                  </a:cubicBezTo>
                  <a:cubicBezTo>
                    <a:pt x="11" y="47"/>
                    <a:pt x="11" y="46"/>
                    <a:pt x="12" y="45"/>
                  </a:cubicBezTo>
                  <a:cubicBezTo>
                    <a:pt x="13" y="44"/>
                    <a:pt x="13" y="44"/>
                    <a:pt x="14" y="42"/>
                  </a:cubicBezTo>
                  <a:cubicBezTo>
                    <a:pt x="16" y="35"/>
                    <a:pt x="20" y="29"/>
                    <a:pt x="24" y="22"/>
                  </a:cubicBezTo>
                  <a:cubicBezTo>
                    <a:pt x="24" y="21"/>
                    <a:pt x="25" y="21"/>
                    <a:pt x="25" y="21"/>
                  </a:cubicBezTo>
                  <a:cubicBezTo>
                    <a:pt x="26" y="21"/>
                    <a:pt x="26" y="20"/>
                    <a:pt x="26" y="20"/>
                  </a:cubicBezTo>
                  <a:cubicBezTo>
                    <a:pt x="28" y="25"/>
                    <a:pt x="31" y="30"/>
                    <a:pt x="33" y="34"/>
                  </a:cubicBezTo>
                  <a:cubicBezTo>
                    <a:pt x="33" y="35"/>
                    <a:pt x="32" y="35"/>
                    <a:pt x="32" y="36"/>
                  </a:cubicBezTo>
                  <a:cubicBezTo>
                    <a:pt x="30" y="44"/>
                    <a:pt x="31" y="53"/>
                    <a:pt x="31" y="61"/>
                  </a:cubicBezTo>
                  <a:cubicBezTo>
                    <a:pt x="31" y="65"/>
                    <a:pt x="36" y="67"/>
                    <a:pt x="38" y="63"/>
                  </a:cubicBezTo>
                  <a:cubicBezTo>
                    <a:pt x="38" y="63"/>
                    <a:pt x="38" y="62"/>
                    <a:pt x="39" y="62"/>
                  </a:cubicBezTo>
                  <a:cubicBezTo>
                    <a:pt x="39" y="63"/>
                    <a:pt x="39" y="63"/>
                    <a:pt x="40" y="63"/>
                  </a:cubicBezTo>
                  <a:cubicBezTo>
                    <a:pt x="43" y="67"/>
                    <a:pt x="49" y="62"/>
                    <a:pt x="45" y="58"/>
                  </a:cubicBezTo>
                  <a:cubicBezTo>
                    <a:pt x="42" y="55"/>
                    <a:pt x="44" y="47"/>
                    <a:pt x="44" y="43"/>
                  </a:cubicBezTo>
                  <a:cubicBezTo>
                    <a:pt x="44" y="42"/>
                    <a:pt x="44" y="41"/>
                    <a:pt x="43" y="41"/>
                  </a:cubicBezTo>
                  <a:cubicBezTo>
                    <a:pt x="43" y="41"/>
                    <a:pt x="43" y="41"/>
                    <a:pt x="4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8" y="35"/>
                    <a:pt x="52" y="29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3"/>
                    <a:pt x="56" y="23"/>
                    <a:pt x="56" y="24"/>
                  </a:cubicBezTo>
                  <a:cubicBezTo>
                    <a:pt x="56" y="24"/>
                    <a:pt x="56" y="25"/>
                    <a:pt x="56" y="25"/>
                  </a:cubicBezTo>
                  <a:cubicBezTo>
                    <a:pt x="59" y="32"/>
                    <a:pt x="62" y="39"/>
                    <a:pt x="64" y="46"/>
                  </a:cubicBezTo>
                  <a:cubicBezTo>
                    <a:pt x="64" y="46"/>
                    <a:pt x="65" y="47"/>
                    <a:pt x="65" y="47"/>
                  </a:cubicBezTo>
                  <a:cubicBezTo>
                    <a:pt x="65" y="49"/>
                    <a:pt x="65" y="52"/>
                    <a:pt x="65" y="55"/>
                  </a:cubicBezTo>
                  <a:cubicBezTo>
                    <a:pt x="65" y="56"/>
                    <a:pt x="65" y="57"/>
                    <a:pt x="66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60"/>
                    <a:pt x="65" y="61"/>
                    <a:pt x="66" y="62"/>
                  </a:cubicBezTo>
                  <a:cubicBezTo>
                    <a:pt x="66" y="62"/>
                    <a:pt x="66" y="62"/>
                    <a:pt x="66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3"/>
                    <a:pt x="66" y="63"/>
                    <a:pt x="66" y="64"/>
                  </a:cubicBezTo>
                  <a:cubicBezTo>
                    <a:pt x="67" y="69"/>
                    <a:pt x="74" y="67"/>
                    <a:pt x="74" y="63"/>
                  </a:cubicBezTo>
                  <a:cubicBezTo>
                    <a:pt x="74" y="62"/>
                    <a:pt x="74" y="61"/>
                    <a:pt x="74" y="60"/>
                  </a:cubicBezTo>
                  <a:cubicBezTo>
                    <a:pt x="74" y="60"/>
                    <a:pt x="75" y="60"/>
                    <a:pt x="75" y="59"/>
                  </a:cubicBezTo>
                  <a:cubicBezTo>
                    <a:pt x="76" y="58"/>
                    <a:pt x="76" y="56"/>
                    <a:pt x="75" y="55"/>
                  </a:cubicBezTo>
                  <a:cubicBezTo>
                    <a:pt x="75" y="53"/>
                    <a:pt x="75" y="52"/>
                    <a:pt x="75" y="50"/>
                  </a:cubicBezTo>
                  <a:cubicBezTo>
                    <a:pt x="75" y="50"/>
                    <a:pt x="75" y="50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7"/>
                    <a:pt x="75" y="45"/>
                    <a:pt x="75" y="43"/>
                  </a:cubicBezTo>
                  <a:cubicBezTo>
                    <a:pt x="76" y="43"/>
                    <a:pt x="77" y="43"/>
                    <a:pt x="78" y="4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2" y="34"/>
                    <a:pt x="93" y="38"/>
                    <a:pt x="95" y="42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4"/>
                    <a:pt x="95" y="44"/>
                  </a:cubicBezTo>
                  <a:cubicBezTo>
                    <a:pt x="94" y="45"/>
                    <a:pt x="95" y="46"/>
                    <a:pt x="95" y="47"/>
                  </a:cubicBezTo>
                  <a:cubicBezTo>
                    <a:pt x="94" y="52"/>
                    <a:pt x="95" y="57"/>
                    <a:pt x="96" y="62"/>
                  </a:cubicBezTo>
                  <a:cubicBezTo>
                    <a:pt x="97" y="64"/>
                    <a:pt x="98" y="65"/>
                    <a:pt x="100" y="65"/>
                  </a:cubicBezTo>
                  <a:cubicBezTo>
                    <a:pt x="103" y="69"/>
                    <a:pt x="109" y="65"/>
                    <a:pt x="106" y="61"/>
                  </a:cubicBezTo>
                  <a:cubicBezTo>
                    <a:pt x="105" y="59"/>
                    <a:pt x="105" y="57"/>
                    <a:pt x="104" y="55"/>
                  </a:cubicBezTo>
                  <a:cubicBezTo>
                    <a:pt x="104" y="53"/>
                    <a:pt x="104" y="51"/>
                    <a:pt x="104" y="48"/>
                  </a:cubicBezTo>
                  <a:cubicBezTo>
                    <a:pt x="104" y="48"/>
                    <a:pt x="104" y="47"/>
                    <a:pt x="103" y="47"/>
                  </a:cubicBezTo>
                  <a:cubicBezTo>
                    <a:pt x="103" y="46"/>
                    <a:pt x="103" y="46"/>
                    <a:pt x="103" y="45"/>
                  </a:cubicBezTo>
                  <a:cubicBezTo>
                    <a:pt x="103" y="45"/>
                    <a:pt x="103" y="45"/>
                    <a:pt x="104" y="45"/>
                  </a:cubicBezTo>
                  <a:cubicBezTo>
                    <a:pt x="104" y="44"/>
                    <a:pt x="105" y="43"/>
                    <a:pt x="105" y="42"/>
                  </a:cubicBezTo>
                  <a:cubicBezTo>
                    <a:pt x="106" y="41"/>
                    <a:pt x="106" y="40"/>
                    <a:pt x="107" y="39"/>
                  </a:cubicBezTo>
                  <a:cubicBezTo>
                    <a:pt x="110" y="35"/>
                    <a:pt x="114" y="32"/>
                    <a:pt x="117" y="28"/>
                  </a:cubicBezTo>
                  <a:cubicBezTo>
                    <a:pt x="121" y="35"/>
                    <a:pt x="123" y="44"/>
                    <a:pt x="128" y="51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51"/>
                    <a:pt x="128" y="51"/>
                    <a:pt x="128" y="52"/>
                  </a:cubicBezTo>
                  <a:cubicBezTo>
                    <a:pt x="127" y="56"/>
                    <a:pt x="127" y="59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4"/>
                  </a:cubicBezTo>
                  <a:cubicBezTo>
                    <a:pt x="129" y="65"/>
                    <a:pt x="130" y="66"/>
                    <a:pt x="130" y="66"/>
                  </a:cubicBezTo>
                  <a:cubicBezTo>
                    <a:pt x="131" y="67"/>
                    <a:pt x="133" y="68"/>
                    <a:pt x="134" y="67"/>
                  </a:cubicBezTo>
                  <a:cubicBezTo>
                    <a:pt x="134" y="67"/>
                    <a:pt x="134" y="67"/>
                    <a:pt x="135" y="67"/>
                  </a:cubicBezTo>
                  <a:cubicBezTo>
                    <a:pt x="136" y="69"/>
                    <a:pt x="139" y="69"/>
                    <a:pt x="141" y="67"/>
                  </a:cubicBezTo>
                  <a:cubicBezTo>
                    <a:pt x="143" y="68"/>
                    <a:pt x="146" y="66"/>
                    <a:pt x="145" y="63"/>
                  </a:cubicBezTo>
                  <a:cubicBezTo>
                    <a:pt x="145" y="61"/>
                    <a:pt x="145" y="58"/>
                    <a:pt x="144" y="56"/>
                  </a:cubicBezTo>
                  <a:cubicBezTo>
                    <a:pt x="144" y="55"/>
                    <a:pt x="143" y="54"/>
                    <a:pt x="142" y="53"/>
                  </a:cubicBezTo>
                  <a:cubicBezTo>
                    <a:pt x="142" y="53"/>
                    <a:pt x="142" y="53"/>
                    <a:pt x="142" y="52"/>
                  </a:cubicBezTo>
                  <a:cubicBezTo>
                    <a:pt x="142" y="52"/>
                    <a:pt x="142" y="51"/>
                    <a:pt x="141" y="51"/>
                  </a:cubicBezTo>
                  <a:cubicBezTo>
                    <a:pt x="144" y="47"/>
                    <a:pt x="147" y="44"/>
                    <a:pt x="150" y="41"/>
                  </a:cubicBezTo>
                  <a:cubicBezTo>
                    <a:pt x="153" y="38"/>
                    <a:pt x="155" y="35"/>
                    <a:pt x="158" y="32"/>
                  </a:cubicBezTo>
                  <a:cubicBezTo>
                    <a:pt x="160" y="37"/>
                    <a:pt x="161" y="42"/>
                    <a:pt x="165" y="46"/>
                  </a:cubicBezTo>
                  <a:cubicBezTo>
                    <a:pt x="164" y="51"/>
                    <a:pt x="166" y="57"/>
                    <a:pt x="169" y="62"/>
                  </a:cubicBezTo>
                  <a:cubicBezTo>
                    <a:pt x="169" y="62"/>
                    <a:pt x="169" y="62"/>
                    <a:pt x="169" y="63"/>
                  </a:cubicBezTo>
                  <a:cubicBezTo>
                    <a:pt x="169" y="64"/>
                    <a:pt x="169" y="64"/>
                    <a:pt x="170" y="65"/>
                  </a:cubicBezTo>
                  <a:cubicBezTo>
                    <a:pt x="170" y="65"/>
                    <a:pt x="170" y="66"/>
                    <a:pt x="170" y="66"/>
                  </a:cubicBezTo>
                  <a:cubicBezTo>
                    <a:pt x="170" y="67"/>
                    <a:pt x="171" y="68"/>
                    <a:pt x="172" y="69"/>
                  </a:cubicBezTo>
                  <a:cubicBezTo>
                    <a:pt x="174" y="71"/>
                    <a:pt x="179" y="70"/>
                    <a:pt x="179" y="66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2"/>
                    <a:pt x="178" y="62"/>
                    <a:pt x="178" y="61"/>
                  </a:cubicBezTo>
                  <a:cubicBezTo>
                    <a:pt x="178" y="59"/>
                    <a:pt x="177" y="58"/>
                    <a:pt x="177" y="56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3"/>
                    <a:pt x="177" y="52"/>
                    <a:pt x="177" y="51"/>
                  </a:cubicBezTo>
                  <a:cubicBezTo>
                    <a:pt x="178" y="51"/>
                    <a:pt x="178" y="50"/>
                    <a:pt x="179" y="49"/>
                  </a:cubicBezTo>
                  <a:cubicBezTo>
                    <a:pt x="182" y="43"/>
                    <a:pt x="185" y="37"/>
                    <a:pt x="187" y="30"/>
                  </a:cubicBezTo>
                  <a:cubicBezTo>
                    <a:pt x="187" y="30"/>
                    <a:pt x="187" y="30"/>
                    <a:pt x="187" y="31"/>
                  </a:cubicBezTo>
                  <a:cubicBezTo>
                    <a:pt x="188" y="33"/>
                    <a:pt x="189" y="35"/>
                    <a:pt x="191" y="37"/>
                  </a:cubicBezTo>
                  <a:cubicBezTo>
                    <a:pt x="191" y="38"/>
                    <a:pt x="192" y="39"/>
                    <a:pt x="192" y="40"/>
                  </a:cubicBezTo>
                  <a:cubicBezTo>
                    <a:pt x="194" y="48"/>
                    <a:pt x="194" y="57"/>
                    <a:pt x="194" y="66"/>
                  </a:cubicBezTo>
                  <a:cubicBezTo>
                    <a:pt x="194" y="70"/>
                    <a:pt x="201" y="72"/>
                    <a:pt x="202" y="67"/>
                  </a:cubicBezTo>
                  <a:cubicBezTo>
                    <a:pt x="204" y="55"/>
                    <a:pt x="205" y="41"/>
                    <a:pt x="201" y="29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00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4586288" y="628650"/>
              <a:ext cx="1019175" cy="754063"/>
            </a:xfrm>
            <a:custGeom>
              <a:avLst/>
              <a:gdLst>
                <a:gd name="T0" fmla="*/ 210 w 211"/>
                <a:gd name="T1" fmla="*/ 75 h 156"/>
                <a:gd name="T2" fmla="*/ 198 w 211"/>
                <a:gd name="T3" fmla="*/ 14 h 156"/>
                <a:gd name="T4" fmla="*/ 5 w 211"/>
                <a:gd name="T5" fmla="*/ 33 h 156"/>
                <a:gd name="T6" fmla="*/ 4 w 211"/>
                <a:gd name="T7" fmla="*/ 153 h 156"/>
                <a:gd name="T8" fmla="*/ 205 w 211"/>
                <a:gd name="T9" fmla="*/ 82 h 156"/>
                <a:gd name="T10" fmla="*/ 105 w 211"/>
                <a:gd name="T11" fmla="*/ 78 h 156"/>
                <a:gd name="T12" fmla="*/ 10 w 211"/>
                <a:gd name="T13" fmla="*/ 68 h 156"/>
                <a:gd name="T14" fmla="*/ 87 w 211"/>
                <a:gd name="T15" fmla="*/ 71 h 156"/>
                <a:gd name="T16" fmla="*/ 198 w 211"/>
                <a:gd name="T17" fmla="*/ 75 h 156"/>
                <a:gd name="T18" fmla="*/ 206 w 211"/>
                <a:gd name="T19" fmla="*/ 75 h 156"/>
                <a:gd name="T20" fmla="*/ 26 w 211"/>
                <a:gd name="T21" fmla="*/ 46 h 156"/>
                <a:gd name="T22" fmla="*/ 20 w 211"/>
                <a:gd name="T23" fmla="*/ 65 h 156"/>
                <a:gd name="T24" fmla="*/ 28 w 211"/>
                <a:gd name="T25" fmla="*/ 33 h 156"/>
                <a:gd name="T26" fmla="*/ 35 w 211"/>
                <a:gd name="T27" fmla="*/ 37 h 156"/>
                <a:gd name="T28" fmla="*/ 23 w 211"/>
                <a:gd name="T29" fmla="*/ 42 h 156"/>
                <a:gd name="T30" fmla="*/ 66 w 211"/>
                <a:gd name="T31" fmla="*/ 49 h 156"/>
                <a:gd name="T32" fmla="*/ 51 w 211"/>
                <a:gd name="T33" fmla="*/ 50 h 156"/>
                <a:gd name="T34" fmla="*/ 58 w 211"/>
                <a:gd name="T35" fmla="*/ 38 h 156"/>
                <a:gd name="T36" fmla="*/ 60 w 211"/>
                <a:gd name="T37" fmla="*/ 44 h 156"/>
                <a:gd name="T38" fmla="*/ 97 w 211"/>
                <a:gd name="T39" fmla="*/ 48 h 156"/>
                <a:gd name="T40" fmla="*/ 88 w 211"/>
                <a:gd name="T41" fmla="*/ 52 h 156"/>
                <a:gd name="T42" fmla="*/ 96 w 211"/>
                <a:gd name="T43" fmla="*/ 41 h 156"/>
                <a:gd name="T44" fmla="*/ 91 w 211"/>
                <a:gd name="T45" fmla="*/ 55 h 156"/>
                <a:gd name="T46" fmla="*/ 99 w 211"/>
                <a:gd name="T47" fmla="*/ 68 h 156"/>
                <a:gd name="T48" fmla="*/ 123 w 211"/>
                <a:gd name="T49" fmla="*/ 53 h 156"/>
                <a:gd name="T50" fmla="*/ 133 w 211"/>
                <a:gd name="T51" fmla="*/ 70 h 156"/>
                <a:gd name="T52" fmla="*/ 118 w 211"/>
                <a:gd name="T53" fmla="*/ 56 h 156"/>
                <a:gd name="T54" fmla="*/ 126 w 211"/>
                <a:gd name="T55" fmla="*/ 43 h 156"/>
                <a:gd name="T56" fmla="*/ 120 w 211"/>
                <a:gd name="T57" fmla="*/ 52 h 156"/>
                <a:gd name="T58" fmla="*/ 157 w 211"/>
                <a:gd name="T59" fmla="*/ 46 h 156"/>
                <a:gd name="T60" fmla="*/ 167 w 211"/>
                <a:gd name="T61" fmla="*/ 48 h 156"/>
                <a:gd name="T62" fmla="*/ 152 w 211"/>
                <a:gd name="T63" fmla="*/ 53 h 156"/>
                <a:gd name="T64" fmla="*/ 162 w 211"/>
                <a:gd name="T65" fmla="*/ 59 h 156"/>
                <a:gd name="T66" fmla="*/ 155 w 211"/>
                <a:gd name="T67" fmla="*/ 70 h 156"/>
                <a:gd name="T68" fmla="*/ 188 w 211"/>
                <a:gd name="T69" fmla="*/ 55 h 156"/>
                <a:gd name="T70" fmla="*/ 194 w 211"/>
                <a:gd name="T71" fmla="*/ 44 h 156"/>
                <a:gd name="T72" fmla="*/ 193 w 211"/>
                <a:gd name="T73" fmla="*/ 51 h 156"/>
                <a:gd name="T74" fmla="*/ 199 w 211"/>
                <a:gd name="T75" fmla="*/ 71 h 156"/>
                <a:gd name="T76" fmla="*/ 18 w 211"/>
                <a:gd name="T77" fmla="*/ 9 h 156"/>
                <a:gd name="T78" fmla="*/ 207 w 211"/>
                <a:gd name="T79" fmla="*/ 35 h 156"/>
                <a:gd name="T80" fmla="*/ 203 w 211"/>
                <a:gd name="T81" fmla="*/ 54 h 156"/>
                <a:gd name="T82" fmla="*/ 193 w 211"/>
                <a:gd name="T83" fmla="*/ 34 h 156"/>
                <a:gd name="T84" fmla="*/ 184 w 211"/>
                <a:gd name="T85" fmla="*/ 59 h 156"/>
                <a:gd name="T86" fmla="*/ 168 w 211"/>
                <a:gd name="T87" fmla="*/ 42 h 156"/>
                <a:gd name="T88" fmla="*/ 160 w 211"/>
                <a:gd name="T89" fmla="*/ 35 h 156"/>
                <a:gd name="T90" fmla="*/ 148 w 211"/>
                <a:gd name="T91" fmla="*/ 60 h 156"/>
                <a:gd name="T92" fmla="*/ 133 w 211"/>
                <a:gd name="T93" fmla="*/ 55 h 156"/>
                <a:gd name="T94" fmla="*/ 117 w 211"/>
                <a:gd name="T95" fmla="*/ 39 h 156"/>
                <a:gd name="T96" fmla="*/ 110 w 211"/>
                <a:gd name="T97" fmla="*/ 52 h 156"/>
                <a:gd name="T98" fmla="*/ 103 w 211"/>
                <a:gd name="T99" fmla="*/ 49 h 156"/>
                <a:gd name="T100" fmla="*/ 93 w 211"/>
                <a:gd name="T101" fmla="*/ 35 h 156"/>
                <a:gd name="T102" fmla="*/ 70 w 211"/>
                <a:gd name="T103" fmla="*/ 57 h 156"/>
                <a:gd name="T104" fmla="*/ 68 w 211"/>
                <a:gd name="T105" fmla="*/ 41 h 156"/>
                <a:gd name="T106" fmla="*/ 59 w 211"/>
                <a:gd name="T107" fmla="*/ 29 h 156"/>
                <a:gd name="T108" fmla="*/ 40 w 211"/>
                <a:gd name="T109" fmla="*/ 66 h 156"/>
                <a:gd name="T110" fmla="*/ 34 w 211"/>
                <a:gd name="T111" fmla="*/ 22 h 156"/>
                <a:gd name="T112" fmla="*/ 17 w 211"/>
                <a:gd name="T113" fmla="*/ 42 h 156"/>
                <a:gd name="T114" fmla="*/ 119 w 211"/>
                <a:gd name="T115" fmla="*/ 144 h 156"/>
                <a:gd name="T116" fmla="*/ 107 w 211"/>
                <a:gd name="T117" fmla="*/ 87 h 156"/>
                <a:gd name="T118" fmla="*/ 204 w 211"/>
                <a:gd name="T119" fmla="*/ 9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1" h="156">
                  <a:moveTo>
                    <a:pt x="208" y="142"/>
                  </a:moveTo>
                  <a:cubicBezTo>
                    <a:pt x="205" y="121"/>
                    <a:pt x="206" y="98"/>
                    <a:pt x="209" y="77"/>
                  </a:cubicBezTo>
                  <a:cubicBezTo>
                    <a:pt x="209" y="77"/>
                    <a:pt x="209" y="77"/>
                    <a:pt x="209" y="76"/>
                  </a:cubicBezTo>
                  <a:cubicBezTo>
                    <a:pt x="209" y="76"/>
                    <a:pt x="210" y="75"/>
                    <a:pt x="210" y="75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0" y="75"/>
                    <a:pt x="210" y="74"/>
                    <a:pt x="210" y="74"/>
                  </a:cubicBezTo>
                  <a:cubicBezTo>
                    <a:pt x="210" y="73"/>
                    <a:pt x="210" y="73"/>
                    <a:pt x="211" y="72"/>
                  </a:cubicBezTo>
                  <a:cubicBezTo>
                    <a:pt x="210" y="72"/>
                    <a:pt x="210" y="72"/>
                    <a:pt x="210" y="72"/>
                  </a:cubicBezTo>
                  <a:cubicBezTo>
                    <a:pt x="211" y="58"/>
                    <a:pt x="211" y="43"/>
                    <a:pt x="211" y="30"/>
                  </a:cubicBezTo>
                  <a:cubicBezTo>
                    <a:pt x="211" y="20"/>
                    <a:pt x="207" y="16"/>
                    <a:pt x="198" y="14"/>
                  </a:cubicBezTo>
                  <a:cubicBezTo>
                    <a:pt x="181" y="10"/>
                    <a:pt x="165" y="6"/>
                    <a:pt x="147" y="3"/>
                  </a:cubicBezTo>
                  <a:cubicBezTo>
                    <a:pt x="130" y="1"/>
                    <a:pt x="112" y="0"/>
                    <a:pt x="94" y="0"/>
                  </a:cubicBezTo>
                  <a:cubicBezTo>
                    <a:pt x="78" y="0"/>
                    <a:pt x="63" y="2"/>
                    <a:pt x="47" y="3"/>
                  </a:cubicBezTo>
                  <a:cubicBezTo>
                    <a:pt x="36" y="3"/>
                    <a:pt x="22" y="2"/>
                    <a:pt x="12" y="8"/>
                  </a:cubicBezTo>
                  <a:cubicBezTo>
                    <a:pt x="4" y="13"/>
                    <a:pt x="5" y="24"/>
                    <a:pt x="5" y="33"/>
                  </a:cubicBezTo>
                  <a:cubicBezTo>
                    <a:pt x="6" y="44"/>
                    <a:pt x="6" y="55"/>
                    <a:pt x="7" y="66"/>
                  </a:cubicBezTo>
                  <a:cubicBezTo>
                    <a:pt x="6" y="68"/>
                    <a:pt x="6" y="70"/>
                    <a:pt x="5" y="72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0" y="99"/>
                    <a:pt x="2" y="126"/>
                    <a:pt x="2" y="151"/>
                  </a:cubicBezTo>
                  <a:cubicBezTo>
                    <a:pt x="2" y="152"/>
                    <a:pt x="3" y="153"/>
                    <a:pt x="4" y="153"/>
                  </a:cubicBezTo>
                  <a:cubicBezTo>
                    <a:pt x="44" y="147"/>
                    <a:pt x="84" y="146"/>
                    <a:pt x="125" y="148"/>
                  </a:cubicBezTo>
                  <a:cubicBezTo>
                    <a:pt x="151" y="149"/>
                    <a:pt x="183" y="156"/>
                    <a:pt x="208" y="145"/>
                  </a:cubicBezTo>
                  <a:cubicBezTo>
                    <a:pt x="210" y="145"/>
                    <a:pt x="209" y="143"/>
                    <a:pt x="208" y="142"/>
                  </a:cubicBezTo>
                  <a:close/>
                  <a:moveTo>
                    <a:pt x="205" y="82"/>
                  </a:moveTo>
                  <a:cubicBezTo>
                    <a:pt x="205" y="82"/>
                    <a:pt x="205" y="82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ubicBezTo>
                    <a:pt x="205" y="81"/>
                    <a:pt x="204" y="80"/>
                    <a:pt x="203" y="80"/>
                  </a:cubicBezTo>
                  <a:cubicBezTo>
                    <a:pt x="201" y="80"/>
                    <a:pt x="200" y="81"/>
                    <a:pt x="198" y="81"/>
                  </a:cubicBezTo>
                  <a:cubicBezTo>
                    <a:pt x="184" y="79"/>
                    <a:pt x="170" y="80"/>
                    <a:pt x="156" y="79"/>
                  </a:cubicBezTo>
                  <a:cubicBezTo>
                    <a:pt x="139" y="78"/>
                    <a:pt x="122" y="78"/>
                    <a:pt x="105" y="78"/>
                  </a:cubicBezTo>
                  <a:cubicBezTo>
                    <a:pt x="100" y="78"/>
                    <a:pt x="94" y="78"/>
                    <a:pt x="89" y="78"/>
                  </a:cubicBezTo>
                  <a:cubicBezTo>
                    <a:pt x="87" y="78"/>
                    <a:pt x="85" y="78"/>
                    <a:pt x="83" y="78"/>
                  </a:cubicBezTo>
                  <a:cubicBezTo>
                    <a:pt x="58" y="79"/>
                    <a:pt x="32" y="80"/>
                    <a:pt x="9" y="72"/>
                  </a:cubicBezTo>
                  <a:cubicBezTo>
                    <a:pt x="9" y="71"/>
                    <a:pt x="9" y="69"/>
                    <a:pt x="10" y="68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30" y="68"/>
                    <a:pt x="49" y="69"/>
                    <a:pt x="69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5" y="70"/>
                    <a:pt x="80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2"/>
                    <a:pt x="86" y="71"/>
                    <a:pt x="87" y="71"/>
                  </a:cubicBezTo>
                  <a:cubicBezTo>
                    <a:pt x="95" y="71"/>
                    <a:pt x="104" y="72"/>
                    <a:pt x="112" y="72"/>
                  </a:cubicBezTo>
                  <a:cubicBezTo>
                    <a:pt x="113" y="73"/>
                    <a:pt x="114" y="73"/>
                    <a:pt x="115" y="72"/>
                  </a:cubicBezTo>
                  <a:cubicBezTo>
                    <a:pt x="135" y="73"/>
                    <a:pt x="155" y="74"/>
                    <a:pt x="175" y="74"/>
                  </a:cubicBezTo>
                  <a:cubicBezTo>
                    <a:pt x="175" y="75"/>
                    <a:pt x="176" y="75"/>
                    <a:pt x="176" y="74"/>
                  </a:cubicBezTo>
                  <a:cubicBezTo>
                    <a:pt x="184" y="75"/>
                    <a:pt x="191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5"/>
                    <a:pt x="200" y="75"/>
                    <a:pt x="201" y="75"/>
                  </a:cubicBezTo>
                  <a:cubicBezTo>
                    <a:pt x="201" y="75"/>
                    <a:pt x="201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3" y="75"/>
                    <a:pt x="205" y="75"/>
                    <a:pt x="206" y="75"/>
                  </a:cubicBezTo>
                  <a:cubicBezTo>
                    <a:pt x="206" y="77"/>
                    <a:pt x="205" y="80"/>
                    <a:pt x="205" y="82"/>
                  </a:cubicBezTo>
                  <a:close/>
                  <a:moveTo>
                    <a:pt x="23" y="47"/>
                  </a:moveTo>
                  <a:cubicBezTo>
                    <a:pt x="23" y="47"/>
                    <a:pt x="24" y="47"/>
                    <a:pt x="25" y="47"/>
                  </a:cubicBezTo>
                  <a:cubicBezTo>
                    <a:pt x="25" y="46"/>
                    <a:pt x="26" y="46"/>
                    <a:pt x="26" y="45"/>
                  </a:cubicBezTo>
                  <a:cubicBezTo>
                    <a:pt x="26" y="45"/>
                    <a:pt x="26" y="45"/>
                    <a:pt x="26" y="46"/>
                  </a:cubicBezTo>
                  <a:cubicBezTo>
                    <a:pt x="27" y="47"/>
                    <a:pt x="29" y="48"/>
                    <a:pt x="30" y="48"/>
                  </a:cubicBezTo>
                  <a:cubicBezTo>
                    <a:pt x="31" y="48"/>
                    <a:pt x="31" y="48"/>
                    <a:pt x="32" y="47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50"/>
                    <a:pt x="33" y="59"/>
                    <a:pt x="36" y="65"/>
                  </a:cubicBezTo>
                  <a:cubicBezTo>
                    <a:pt x="31" y="65"/>
                    <a:pt x="25" y="65"/>
                    <a:pt x="20" y="65"/>
                  </a:cubicBezTo>
                  <a:cubicBezTo>
                    <a:pt x="19" y="58"/>
                    <a:pt x="20" y="51"/>
                    <a:pt x="20" y="44"/>
                  </a:cubicBezTo>
                  <a:cubicBezTo>
                    <a:pt x="21" y="45"/>
                    <a:pt x="22" y="46"/>
                    <a:pt x="23" y="47"/>
                  </a:cubicBezTo>
                  <a:close/>
                  <a:moveTo>
                    <a:pt x="23" y="42"/>
                  </a:moveTo>
                  <a:cubicBezTo>
                    <a:pt x="24" y="38"/>
                    <a:pt x="25" y="35"/>
                    <a:pt x="28" y="32"/>
                  </a:cubicBezTo>
                  <a:cubicBezTo>
                    <a:pt x="28" y="32"/>
                    <a:pt x="28" y="32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0" y="33"/>
                    <a:pt x="32" y="34"/>
                    <a:pt x="34" y="33"/>
                  </a:cubicBezTo>
                  <a:cubicBezTo>
                    <a:pt x="34" y="34"/>
                    <a:pt x="35" y="35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3" y="39"/>
                    <a:pt x="31" y="42"/>
                    <a:pt x="30" y="44"/>
                  </a:cubicBezTo>
                  <a:cubicBezTo>
                    <a:pt x="29" y="43"/>
                    <a:pt x="29" y="41"/>
                    <a:pt x="28" y="40"/>
                  </a:cubicBezTo>
                  <a:cubicBezTo>
                    <a:pt x="27" y="39"/>
                    <a:pt x="25" y="39"/>
                    <a:pt x="25" y="41"/>
                  </a:cubicBezTo>
                  <a:cubicBezTo>
                    <a:pt x="25" y="42"/>
                    <a:pt x="24" y="42"/>
                    <a:pt x="24" y="43"/>
                  </a:cubicBezTo>
                  <a:cubicBezTo>
                    <a:pt x="23" y="43"/>
                    <a:pt x="23" y="42"/>
                    <a:pt x="23" y="42"/>
                  </a:cubicBezTo>
                  <a:close/>
                  <a:moveTo>
                    <a:pt x="52" y="52"/>
                  </a:moveTo>
                  <a:cubicBezTo>
                    <a:pt x="53" y="52"/>
                    <a:pt x="54" y="52"/>
                    <a:pt x="55" y="52"/>
                  </a:cubicBezTo>
                  <a:cubicBezTo>
                    <a:pt x="56" y="50"/>
                    <a:pt x="57" y="49"/>
                    <a:pt x="58" y="47"/>
                  </a:cubicBezTo>
                  <a:cubicBezTo>
                    <a:pt x="60" y="49"/>
                    <a:pt x="61" y="51"/>
                    <a:pt x="64" y="51"/>
                  </a:cubicBezTo>
                  <a:cubicBezTo>
                    <a:pt x="65" y="51"/>
                    <a:pt x="66" y="50"/>
                    <a:pt x="66" y="49"/>
                  </a:cubicBezTo>
                  <a:cubicBezTo>
                    <a:pt x="67" y="52"/>
                    <a:pt x="67" y="56"/>
                    <a:pt x="67" y="58"/>
                  </a:cubicBezTo>
                  <a:cubicBezTo>
                    <a:pt x="67" y="61"/>
                    <a:pt x="68" y="64"/>
                    <a:pt x="68" y="67"/>
                  </a:cubicBezTo>
                  <a:cubicBezTo>
                    <a:pt x="63" y="67"/>
                    <a:pt x="59" y="66"/>
                    <a:pt x="54" y="66"/>
                  </a:cubicBezTo>
                  <a:cubicBezTo>
                    <a:pt x="54" y="66"/>
                    <a:pt x="54" y="66"/>
                    <a:pt x="54" y="65"/>
                  </a:cubicBezTo>
                  <a:cubicBezTo>
                    <a:pt x="51" y="61"/>
                    <a:pt x="51" y="55"/>
                    <a:pt x="51" y="50"/>
                  </a:cubicBezTo>
                  <a:cubicBezTo>
                    <a:pt x="51" y="51"/>
                    <a:pt x="52" y="51"/>
                    <a:pt x="52" y="52"/>
                  </a:cubicBezTo>
                  <a:close/>
                  <a:moveTo>
                    <a:pt x="52" y="45"/>
                  </a:moveTo>
                  <a:cubicBezTo>
                    <a:pt x="53" y="43"/>
                    <a:pt x="55" y="40"/>
                    <a:pt x="57" y="38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8" y="38"/>
                    <a:pt x="58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9"/>
                    <a:pt x="63" y="38"/>
                    <a:pt x="63" y="38"/>
                  </a:cubicBezTo>
                  <a:cubicBezTo>
                    <a:pt x="64" y="40"/>
                    <a:pt x="65" y="41"/>
                    <a:pt x="66" y="43"/>
                  </a:cubicBezTo>
                  <a:cubicBezTo>
                    <a:pt x="65" y="45"/>
                    <a:pt x="65" y="46"/>
                    <a:pt x="64" y="47"/>
                  </a:cubicBezTo>
                  <a:cubicBezTo>
                    <a:pt x="62" y="49"/>
                    <a:pt x="61" y="45"/>
                    <a:pt x="60" y="44"/>
                  </a:cubicBezTo>
                  <a:cubicBezTo>
                    <a:pt x="60" y="43"/>
                    <a:pt x="59" y="42"/>
                    <a:pt x="58" y="43"/>
                  </a:cubicBezTo>
                  <a:cubicBezTo>
                    <a:pt x="56" y="45"/>
                    <a:pt x="55" y="46"/>
                    <a:pt x="54" y="48"/>
                  </a:cubicBezTo>
                  <a:cubicBezTo>
                    <a:pt x="53" y="47"/>
                    <a:pt x="52" y="46"/>
                    <a:pt x="52" y="45"/>
                  </a:cubicBezTo>
                  <a:close/>
                  <a:moveTo>
                    <a:pt x="97" y="48"/>
                  </a:moveTo>
                  <a:cubicBezTo>
                    <a:pt x="97" y="48"/>
                    <a:pt x="97" y="48"/>
                    <a:pt x="97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5" y="48"/>
                    <a:pt x="95" y="47"/>
                    <a:pt x="95" y="46"/>
                  </a:cubicBezTo>
                  <a:cubicBezTo>
                    <a:pt x="95" y="44"/>
                    <a:pt x="92" y="44"/>
                    <a:pt x="92" y="46"/>
                  </a:cubicBezTo>
                  <a:cubicBezTo>
                    <a:pt x="91" y="48"/>
                    <a:pt x="90" y="50"/>
                    <a:pt x="88" y="52"/>
                  </a:cubicBezTo>
                  <a:cubicBezTo>
                    <a:pt x="87" y="51"/>
                    <a:pt x="86" y="50"/>
                    <a:pt x="85" y="49"/>
                  </a:cubicBezTo>
                  <a:cubicBezTo>
                    <a:pt x="87" y="46"/>
                    <a:pt x="89" y="43"/>
                    <a:pt x="92" y="41"/>
                  </a:cubicBezTo>
                  <a:cubicBezTo>
                    <a:pt x="92" y="41"/>
                    <a:pt x="92" y="41"/>
                    <a:pt x="93" y="41"/>
                  </a:cubicBezTo>
                  <a:cubicBezTo>
                    <a:pt x="94" y="42"/>
                    <a:pt x="94" y="42"/>
                    <a:pt x="95" y="42"/>
                  </a:cubicBezTo>
                  <a:cubicBezTo>
                    <a:pt x="95" y="42"/>
                    <a:pt x="96" y="41"/>
                    <a:pt x="96" y="41"/>
                  </a:cubicBezTo>
                  <a:cubicBezTo>
                    <a:pt x="97" y="43"/>
                    <a:pt x="97" y="45"/>
                    <a:pt x="98" y="46"/>
                  </a:cubicBezTo>
                  <a:cubicBezTo>
                    <a:pt x="98" y="47"/>
                    <a:pt x="97" y="47"/>
                    <a:pt x="97" y="48"/>
                  </a:cubicBezTo>
                  <a:cubicBezTo>
                    <a:pt x="97" y="48"/>
                    <a:pt x="97" y="48"/>
                    <a:pt x="97" y="48"/>
                  </a:cubicBezTo>
                  <a:close/>
                  <a:moveTo>
                    <a:pt x="88" y="56"/>
                  </a:moveTo>
                  <a:cubicBezTo>
                    <a:pt x="89" y="56"/>
                    <a:pt x="90" y="56"/>
                    <a:pt x="91" y="55"/>
                  </a:cubicBezTo>
                  <a:cubicBezTo>
                    <a:pt x="91" y="53"/>
                    <a:pt x="92" y="52"/>
                    <a:pt x="93" y="51"/>
                  </a:cubicBezTo>
                  <a:cubicBezTo>
                    <a:pt x="93" y="52"/>
                    <a:pt x="94" y="53"/>
                    <a:pt x="95" y="53"/>
                  </a:cubicBezTo>
                  <a:cubicBezTo>
                    <a:pt x="96" y="53"/>
                    <a:pt x="96" y="53"/>
                    <a:pt x="97" y="52"/>
                  </a:cubicBezTo>
                  <a:cubicBezTo>
                    <a:pt x="97" y="58"/>
                    <a:pt x="97" y="63"/>
                    <a:pt x="99" y="68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5" y="68"/>
                    <a:pt x="91" y="68"/>
                    <a:pt x="86" y="68"/>
                  </a:cubicBezTo>
                  <a:cubicBezTo>
                    <a:pt x="83" y="64"/>
                    <a:pt x="84" y="58"/>
                    <a:pt x="84" y="53"/>
                  </a:cubicBezTo>
                  <a:cubicBezTo>
                    <a:pt x="85" y="54"/>
                    <a:pt x="87" y="55"/>
                    <a:pt x="88" y="56"/>
                  </a:cubicBezTo>
                  <a:close/>
                  <a:moveTo>
                    <a:pt x="118" y="56"/>
                  </a:moveTo>
                  <a:cubicBezTo>
                    <a:pt x="120" y="57"/>
                    <a:pt x="122" y="55"/>
                    <a:pt x="123" y="53"/>
                  </a:cubicBezTo>
                  <a:cubicBezTo>
                    <a:pt x="124" y="55"/>
                    <a:pt x="124" y="56"/>
                    <a:pt x="124" y="57"/>
                  </a:cubicBezTo>
                  <a:cubicBezTo>
                    <a:pt x="124" y="58"/>
                    <a:pt x="126" y="59"/>
                    <a:pt x="126" y="59"/>
                  </a:cubicBezTo>
                  <a:cubicBezTo>
                    <a:pt x="128" y="58"/>
                    <a:pt x="129" y="57"/>
                    <a:pt x="130" y="56"/>
                  </a:cubicBezTo>
                  <a:cubicBezTo>
                    <a:pt x="130" y="58"/>
                    <a:pt x="130" y="59"/>
                    <a:pt x="130" y="60"/>
                  </a:cubicBezTo>
                  <a:cubicBezTo>
                    <a:pt x="131" y="63"/>
                    <a:pt x="131" y="67"/>
                    <a:pt x="133" y="70"/>
                  </a:cubicBezTo>
                  <a:cubicBezTo>
                    <a:pt x="127" y="69"/>
                    <a:pt x="121" y="69"/>
                    <a:pt x="115" y="69"/>
                  </a:cubicBezTo>
                  <a:cubicBezTo>
                    <a:pt x="114" y="63"/>
                    <a:pt x="113" y="57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5" y="53"/>
                    <a:pt x="116" y="55"/>
                    <a:pt x="118" y="56"/>
                  </a:cubicBezTo>
                  <a:close/>
                  <a:moveTo>
                    <a:pt x="114" y="48"/>
                  </a:moveTo>
                  <a:cubicBezTo>
                    <a:pt x="115" y="47"/>
                    <a:pt x="116" y="44"/>
                    <a:pt x="118" y="43"/>
                  </a:cubicBezTo>
                  <a:cubicBezTo>
                    <a:pt x="118" y="43"/>
                    <a:pt x="118" y="44"/>
                    <a:pt x="119" y="44"/>
                  </a:cubicBezTo>
                  <a:cubicBezTo>
                    <a:pt x="121" y="44"/>
                    <a:pt x="123" y="43"/>
                    <a:pt x="125" y="43"/>
                  </a:cubicBezTo>
                  <a:cubicBezTo>
                    <a:pt x="125" y="43"/>
                    <a:pt x="125" y="43"/>
                    <a:pt x="126" y="43"/>
                  </a:cubicBezTo>
                  <a:cubicBezTo>
                    <a:pt x="127" y="45"/>
                    <a:pt x="128" y="48"/>
                    <a:pt x="130" y="50"/>
                  </a:cubicBezTo>
                  <a:cubicBezTo>
                    <a:pt x="129" y="52"/>
                    <a:pt x="128" y="53"/>
                    <a:pt x="127" y="55"/>
                  </a:cubicBezTo>
                  <a:cubicBezTo>
                    <a:pt x="126" y="53"/>
                    <a:pt x="126" y="51"/>
                    <a:pt x="125" y="49"/>
                  </a:cubicBezTo>
                  <a:cubicBezTo>
                    <a:pt x="125" y="48"/>
                    <a:pt x="123" y="48"/>
                    <a:pt x="122" y="49"/>
                  </a:cubicBezTo>
                  <a:cubicBezTo>
                    <a:pt x="121" y="50"/>
                    <a:pt x="121" y="51"/>
                    <a:pt x="120" y="52"/>
                  </a:cubicBezTo>
                  <a:cubicBezTo>
                    <a:pt x="119" y="53"/>
                    <a:pt x="119" y="53"/>
                    <a:pt x="119" y="52"/>
                  </a:cubicBezTo>
                  <a:cubicBezTo>
                    <a:pt x="118" y="51"/>
                    <a:pt x="117" y="50"/>
                    <a:pt x="115" y="49"/>
                  </a:cubicBezTo>
                  <a:cubicBezTo>
                    <a:pt x="115" y="48"/>
                    <a:pt x="114" y="48"/>
                    <a:pt x="114" y="48"/>
                  </a:cubicBezTo>
                  <a:close/>
                  <a:moveTo>
                    <a:pt x="152" y="52"/>
                  </a:moveTo>
                  <a:cubicBezTo>
                    <a:pt x="153" y="50"/>
                    <a:pt x="155" y="48"/>
                    <a:pt x="157" y="46"/>
                  </a:cubicBezTo>
                  <a:cubicBezTo>
                    <a:pt x="158" y="45"/>
                    <a:pt x="158" y="44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60" y="43"/>
                  </a:cubicBezTo>
                  <a:cubicBezTo>
                    <a:pt x="161" y="43"/>
                    <a:pt x="163" y="44"/>
                    <a:pt x="165" y="43"/>
                  </a:cubicBezTo>
                  <a:cubicBezTo>
                    <a:pt x="166" y="45"/>
                    <a:pt x="166" y="46"/>
                    <a:pt x="167" y="48"/>
                  </a:cubicBezTo>
                  <a:cubicBezTo>
                    <a:pt x="167" y="49"/>
                    <a:pt x="168" y="49"/>
                    <a:pt x="168" y="50"/>
                  </a:cubicBezTo>
                  <a:cubicBezTo>
                    <a:pt x="166" y="52"/>
                    <a:pt x="165" y="54"/>
                    <a:pt x="163" y="55"/>
                  </a:cubicBezTo>
                  <a:cubicBezTo>
                    <a:pt x="163" y="54"/>
                    <a:pt x="163" y="53"/>
                    <a:pt x="163" y="52"/>
                  </a:cubicBezTo>
                  <a:cubicBezTo>
                    <a:pt x="163" y="51"/>
                    <a:pt x="161" y="49"/>
                    <a:pt x="160" y="51"/>
                  </a:cubicBezTo>
                  <a:cubicBezTo>
                    <a:pt x="158" y="54"/>
                    <a:pt x="154" y="56"/>
                    <a:pt x="152" y="53"/>
                  </a:cubicBezTo>
                  <a:cubicBezTo>
                    <a:pt x="152" y="53"/>
                    <a:pt x="152" y="53"/>
                    <a:pt x="152" y="53"/>
                  </a:cubicBezTo>
                  <a:cubicBezTo>
                    <a:pt x="152" y="53"/>
                    <a:pt x="152" y="52"/>
                    <a:pt x="152" y="52"/>
                  </a:cubicBezTo>
                  <a:close/>
                  <a:moveTo>
                    <a:pt x="160" y="56"/>
                  </a:moveTo>
                  <a:cubicBezTo>
                    <a:pt x="160" y="56"/>
                    <a:pt x="160" y="57"/>
                    <a:pt x="160" y="57"/>
                  </a:cubicBezTo>
                  <a:cubicBezTo>
                    <a:pt x="160" y="58"/>
                    <a:pt x="161" y="59"/>
                    <a:pt x="162" y="59"/>
                  </a:cubicBezTo>
                  <a:cubicBezTo>
                    <a:pt x="166" y="59"/>
                    <a:pt x="168" y="56"/>
                    <a:pt x="170" y="53"/>
                  </a:cubicBezTo>
                  <a:cubicBezTo>
                    <a:pt x="170" y="54"/>
                    <a:pt x="170" y="55"/>
                    <a:pt x="171" y="55"/>
                  </a:cubicBezTo>
                  <a:cubicBezTo>
                    <a:pt x="171" y="60"/>
                    <a:pt x="171" y="66"/>
                    <a:pt x="173" y="71"/>
                  </a:cubicBezTo>
                  <a:cubicBezTo>
                    <a:pt x="167" y="71"/>
                    <a:pt x="161" y="71"/>
                    <a:pt x="155" y="70"/>
                  </a:cubicBezTo>
                  <a:cubicBezTo>
                    <a:pt x="155" y="70"/>
                    <a:pt x="155" y="70"/>
                    <a:pt x="155" y="70"/>
                  </a:cubicBezTo>
                  <a:cubicBezTo>
                    <a:pt x="153" y="67"/>
                    <a:pt x="153" y="64"/>
                    <a:pt x="152" y="61"/>
                  </a:cubicBezTo>
                  <a:cubicBezTo>
                    <a:pt x="152" y="60"/>
                    <a:pt x="151" y="58"/>
                    <a:pt x="151" y="57"/>
                  </a:cubicBezTo>
                  <a:cubicBezTo>
                    <a:pt x="154" y="59"/>
                    <a:pt x="157" y="58"/>
                    <a:pt x="160" y="56"/>
                  </a:cubicBezTo>
                  <a:close/>
                  <a:moveTo>
                    <a:pt x="193" y="51"/>
                  </a:moveTo>
                  <a:cubicBezTo>
                    <a:pt x="191" y="52"/>
                    <a:pt x="189" y="54"/>
                    <a:pt x="188" y="55"/>
                  </a:cubicBezTo>
                  <a:cubicBezTo>
                    <a:pt x="188" y="55"/>
                    <a:pt x="188" y="54"/>
                    <a:pt x="188" y="54"/>
                  </a:cubicBezTo>
                  <a:cubicBezTo>
                    <a:pt x="188" y="53"/>
                    <a:pt x="187" y="53"/>
                    <a:pt x="186" y="52"/>
                  </a:cubicBezTo>
                  <a:cubicBezTo>
                    <a:pt x="188" y="50"/>
                    <a:pt x="189" y="47"/>
                    <a:pt x="190" y="45"/>
                  </a:cubicBezTo>
                  <a:cubicBezTo>
                    <a:pt x="191" y="45"/>
                    <a:pt x="191" y="45"/>
                    <a:pt x="192" y="45"/>
                  </a:cubicBezTo>
                  <a:cubicBezTo>
                    <a:pt x="193" y="45"/>
                    <a:pt x="193" y="44"/>
                    <a:pt x="194" y="44"/>
                  </a:cubicBezTo>
                  <a:cubicBezTo>
                    <a:pt x="194" y="45"/>
                    <a:pt x="195" y="44"/>
                    <a:pt x="195" y="44"/>
                  </a:cubicBezTo>
                  <a:cubicBezTo>
                    <a:pt x="196" y="47"/>
                    <a:pt x="197" y="50"/>
                    <a:pt x="198" y="52"/>
                  </a:cubicBezTo>
                  <a:cubicBezTo>
                    <a:pt x="197" y="53"/>
                    <a:pt x="197" y="54"/>
                    <a:pt x="196" y="54"/>
                  </a:cubicBezTo>
                  <a:cubicBezTo>
                    <a:pt x="196" y="52"/>
                    <a:pt x="196" y="52"/>
                    <a:pt x="196" y="52"/>
                  </a:cubicBezTo>
                  <a:cubicBezTo>
                    <a:pt x="196" y="50"/>
                    <a:pt x="194" y="50"/>
                    <a:pt x="193" y="51"/>
                  </a:cubicBezTo>
                  <a:close/>
                  <a:moveTo>
                    <a:pt x="192" y="5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7"/>
                    <a:pt x="192" y="58"/>
                    <a:pt x="193" y="58"/>
                  </a:cubicBezTo>
                  <a:cubicBezTo>
                    <a:pt x="196" y="58"/>
                    <a:pt x="197" y="57"/>
                    <a:pt x="199" y="56"/>
                  </a:cubicBezTo>
                  <a:cubicBezTo>
                    <a:pt x="199" y="61"/>
                    <a:pt x="199" y="66"/>
                    <a:pt x="199" y="71"/>
                  </a:cubicBezTo>
                  <a:cubicBezTo>
                    <a:pt x="196" y="71"/>
                    <a:pt x="193" y="71"/>
                    <a:pt x="190" y="71"/>
                  </a:cubicBezTo>
                  <a:cubicBezTo>
                    <a:pt x="188" y="68"/>
                    <a:pt x="187" y="63"/>
                    <a:pt x="187" y="59"/>
                  </a:cubicBezTo>
                  <a:cubicBezTo>
                    <a:pt x="189" y="58"/>
                    <a:pt x="190" y="57"/>
                    <a:pt x="192" y="56"/>
                  </a:cubicBezTo>
                  <a:close/>
                  <a:moveTo>
                    <a:pt x="9" y="41"/>
                  </a:moveTo>
                  <a:cubicBezTo>
                    <a:pt x="8" y="30"/>
                    <a:pt x="4" y="15"/>
                    <a:pt x="18" y="9"/>
                  </a:cubicBezTo>
                  <a:cubicBezTo>
                    <a:pt x="28" y="5"/>
                    <a:pt x="41" y="6"/>
                    <a:pt x="52" y="6"/>
                  </a:cubicBezTo>
                  <a:cubicBezTo>
                    <a:pt x="65" y="5"/>
                    <a:pt x="78" y="4"/>
                    <a:pt x="92" y="3"/>
                  </a:cubicBezTo>
                  <a:cubicBezTo>
                    <a:pt x="122" y="3"/>
                    <a:pt x="151" y="6"/>
                    <a:pt x="180" y="13"/>
                  </a:cubicBezTo>
                  <a:cubicBezTo>
                    <a:pt x="187" y="14"/>
                    <a:pt x="193" y="16"/>
                    <a:pt x="199" y="17"/>
                  </a:cubicBezTo>
                  <a:cubicBezTo>
                    <a:pt x="208" y="19"/>
                    <a:pt x="208" y="27"/>
                    <a:pt x="207" y="35"/>
                  </a:cubicBezTo>
                  <a:cubicBezTo>
                    <a:pt x="207" y="47"/>
                    <a:pt x="208" y="59"/>
                    <a:pt x="207" y="72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5" y="72"/>
                    <a:pt x="203" y="71"/>
                    <a:pt x="202" y="71"/>
                  </a:cubicBezTo>
                  <a:cubicBezTo>
                    <a:pt x="202" y="66"/>
                    <a:pt x="202" y="61"/>
                    <a:pt x="202" y="56"/>
                  </a:cubicBezTo>
                  <a:cubicBezTo>
                    <a:pt x="203" y="56"/>
                    <a:pt x="204" y="55"/>
                    <a:pt x="203" y="54"/>
                  </a:cubicBezTo>
                  <a:cubicBezTo>
                    <a:pt x="203" y="54"/>
                    <a:pt x="203" y="54"/>
                    <a:pt x="203" y="53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5" y="52"/>
                    <a:pt x="203" y="49"/>
                    <a:pt x="201" y="50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199" y="45"/>
                    <a:pt x="197" y="39"/>
                    <a:pt x="193" y="34"/>
                  </a:cubicBezTo>
                  <a:cubicBezTo>
                    <a:pt x="192" y="32"/>
                    <a:pt x="191" y="33"/>
                    <a:pt x="190" y="34"/>
                  </a:cubicBezTo>
                  <a:cubicBezTo>
                    <a:pt x="189" y="42"/>
                    <a:pt x="185" y="48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5"/>
                    <a:pt x="181" y="56"/>
                  </a:cubicBezTo>
                  <a:cubicBezTo>
                    <a:pt x="182" y="57"/>
                    <a:pt x="183" y="58"/>
                    <a:pt x="184" y="59"/>
                  </a:cubicBezTo>
                  <a:cubicBezTo>
                    <a:pt x="184" y="63"/>
                    <a:pt x="184" y="68"/>
                    <a:pt x="186" y="71"/>
                  </a:cubicBezTo>
                  <a:cubicBezTo>
                    <a:pt x="183" y="71"/>
                    <a:pt x="180" y="71"/>
                    <a:pt x="176" y="71"/>
                  </a:cubicBezTo>
                  <a:cubicBezTo>
                    <a:pt x="174" y="66"/>
                    <a:pt x="174" y="59"/>
                    <a:pt x="174" y="53"/>
                  </a:cubicBezTo>
                  <a:cubicBezTo>
                    <a:pt x="174" y="52"/>
                    <a:pt x="173" y="52"/>
                    <a:pt x="173" y="52"/>
                  </a:cubicBezTo>
                  <a:cubicBezTo>
                    <a:pt x="171" y="49"/>
                    <a:pt x="169" y="45"/>
                    <a:pt x="168" y="42"/>
                  </a:cubicBezTo>
                  <a:cubicBezTo>
                    <a:pt x="168" y="41"/>
                    <a:pt x="168" y="40"/>
                    <a:pt x="167" y="40"/>
                  </a:cubicBezTo>
                  <a:cubicBezTo>
                    <a:pt x="166" y="38"/>
                    <a:pt x="166" y="37"/>
                    <a:pt x="165" y="36"/>
                  </a:cubicBezTo>
                  <a:cubicBezTo>
                    <a:pt x="165" y="35"/>
                    <a:pt x="164" y="34"/>
                    <a:pt x="164" y="33"/>
                  </a:cubicBezTo>
                  <a:cubicBezTo>
                    <a:pt x="163" y="32"/>
                    <a:pt x="161" y="32"/>
                    <a:pt x="161" y="33"/>
                  </a:cubicBezTo>
                  <a:cubicBezTo>
                    <a:pt x="160" y="34"/>
                    <a:pt x="160" y="34"/>
                    <a:pt x="160" y="35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56" y="41"/>
                    <a:pt x="153" y="47"/>
                    <a:pt x="147" y="51"/>
                  </a:cubicBezTo>
                  <a:cubicBezTo>
                    <a:pt x="145" y="52"/>
                    <a:pt x="147" y="54"/>
                    <a:pt x="148" y="54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8" y="56"/>
                    <a:pt x="148" y="58"/>
                    <a:pt x="148" y="60"/>
                  </a:cubicBezTo>
                  <a:cubicBezTo>
                    <a:pt x="149" y="64"/>
                    <a:pt x="150" y="67"/>
                    <a:pt x="151" y="70"/>
                  </a:cubicBezTo>
                  <a:cubicBezTo>
                    <a:pt x="147" y="70"/>
                    <a:pt x="142" y="70"/>
                    <a:pt x="137" y="70"/>
                  </a:cubicBezTo>
                  <a:cubicBezTo>
                    <a:pt x="137" y="69"/>
                    <a:pt x="137" y="69"/>
                    <a:pt x="137" y="69"/>
                  </a:cubicBezTo>
                  <a:cubicBezTo>
                    <a:pt x="135" y="67"/>
                    <a:pt x="134" y="62"/>
                    <a:pt x="134" y="60"/>
                  </a:cubicBezTo>
                  <a:cubicBezTo>
                    <a:pt x="133" y="58"/>
                    <a:pt x="133" y="57"/>
                    <a:pt x="133" y="55"/>
                  </a:cubicBezTo>
                  <a:cubicBezTo>
                    <a:pt x="134" y="55"/>
                    <a:pt x="135" y="54"/>
                    <a:pt x="135" y="53"/>
                  </a:cubicBezTo>
                  <a:cubicBezTo>
                    <a:pt x="133" y="49"/>
                    <a:pt x="130" y="43"/>
                    <a:pt x="127" y="39"/>
                  </a:cubicBezTo>
                  <a:cubicBezTo>
                    <a:pt x="126" y="36"/>
                    <a:pt x="124" y="34"/>
                    <a:pt x="123" y="31"/>
                  </a:cubicBezTo>
                  <a:cubicBezTo>
                    <a:pt x="122" y="30"/>
                    <a:pt x="120" y="30"/>
                    <a:pt x="120" y="31"/>
                  </a:cubicBezTo>
                  <a:cubicBezTo>
                    <a:pt x="119" y="34"/>
                    <a:pt x="118" y="36"/>
                    <a:pt x="117" y="39"/>
                  </a:cubicBezTo>
                  <a:cubicBezTo>
                    <a:pt x="114" y="41"/>
                    <a:pt x="112" y="45"/>
                    <a:pt x="110" y="48"/>
                  </a:cubicBezTo>
                  <a:cubicBezTo>
                    <a:pt x="110" y="48"/>
                    <a:pt x="109" y="49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9" y="51"/>
                    <a:pt x="109" y="51"/>
                    <a:pt x="110" y="52"/>
                  </a:cubicBezTo>
                  <a:cubicBezTo>
                    <a:pt x="110" y="57"/>
                    <a:pt x="111" y="63"/>
                    <a:pt x="112" y="69"/>
                  </a:cubicBezTo>
                  <a:cubicBezTo>
                    <a:pt x="108" y="69"/>
                    <a:pt x="105" y="69"/>
                    <a:pt x="102" y="68"/>
                  </a:cubicBezTo>
                  <a:cubicBezTo>
                    <a:pt x="102" y="68"/>
                    <a:pt x="103" y="67"/>
                    <a:pt x="102" y="67"/>
                  </a:cubicBezTo>
                  <a:cubicBezTo>
                    <a:pt x="100" y="61"/>
                    <a:pt x="100" y="56"/>
                    <a:pt x="100" y="51"/>
                  </a:cubicBezTo>
                  <a:cubicBezTo>
                    <a:pt x="101" y="51"/>
                    <a:pt x="103" y="50"/>
                    <a:pt x="103" y="49"/>
                  </a:cubicBezTo>
                  <a:cubicBezTo>
                    <a:pt x="103" y="48"/>
                    <a:pt x="103" y="47"/>
                    <a:pt x="102" y="47"/>
                  </a:cubicBezTo>
                  <a:cubicBezTo>
                    <a:pt x="100" y="43"/>
                    <a:pt x="99" y="39"/>
                    <a:pt x="97" y="36"/>
                  </a:cubicBezTo>
                  <a:cubicBezTo>
                    <a:pt x="97" y="34"/>
                    <a:pt x="97" y="33"/>
                    <a:pt x="97" y="32"/>
                  </a:cubicBezTo>
                  <a:cubicBezTo>
                    <a:pt x="97" y="31"/>
                    <a:pt x="94" y="30"/>
                    <a:pt x="94" y="32"/>
                  </a:cubicBezTo>
                  <a:cubicBezTo>
                    <a:pt x="93" y="33"/>
                    <a:pt x="93" y="34"/>
                    <a:pt x="93" y="35"/>
                  </a:cubicBezTo>
                  <a:cubicBezTo>
                    <a:pt x="88" y="39"/>
                    <a:pt x="84" y="44"/>
                    <a:pt x="80" y="49"/>
                  </a:cubicBezTo>
                  <a:cubicBezTo>
                    <a:pt x="80" y="50"/>
                    <a:pt x="80" y="51"/>
                    <a:pt x="81" y="51"/>
                  </a:cubicBezTo>
                  <a:cubicBezTo>
                    <a:pt x="80" y="56"/>
                    <a:pt x="80" y="63"/>
                    <a:pt x="82" y="67"/>
                  </a:cubicBezTo>
                  <a:cubicBezTo>
                    <a:pt x="79" y="67"/>
                    <a:pt x="75" y="67"/>
                    <a:pt x="71" y="67"/>
                  </a:cubicBezTo>
                  <a:cubicBezTo>
                    <a:pt x="71" y="64"/>
                    <a:pt x="71" y="60"/>
                    <a:pt x="70" y="57"/>
                  </a:cubicBezTo>
                  <a:cubicBezTo>
                    <a:pt x="70" y="55"/>
                    <a:pt x="70" y="52"/>
                    <a:pt x="70" y="50"/>
                  </a:cubicBezTo>
                  <a:cubicBezTo>
                    <a:pt x="71" y="50"/>
                    <a:pt x="73" y="49"/>
                    <a:pt x="72" y="47"/>
                  </a:cubicBezTo>
                  <a:cubicBezTo>
                    <a:pt x="71" y="46"/>
                    <a:pt x="70" y="45"/>
                    <a:pt x="69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0" y="42"/>
                    <a:pt x="69" y="41"/>
                    <a:pt x="68" y="41"/>
                  </a:cubicBezTo>
                  <a:cubicBezTo>
                    <a:pt x="67" y="39"/>
                    <a:pt x="67" y="38"/>
                    <a:pt x="66" y="36"/>
                  </a:cubicBezTo>
                  <a:cubicBezTo>
                    <a:pt x="65" y="35"/>
                    <a:pt x="65" y="31"/>
                    <a:pt x="63" y="29"/>
                  </a:cubicBezTo>
                  <a:cubicBezTo>
                    <a:pt x="63" y="29"/>
                    <a:pt x="63" y="29"/>
                    <a:pt x="63" y="28"/>
                  </a:cubicBezTo>
                  <a:cubicBezTo>
                    <a:pt x="63" y="27"/>
                    <a:pt x="61" y="26"/>
                    <a:pt x="60" y="28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8" y="30"/>
                    <a:pt x="57" y="32"/>
                    <a:pt x="56" y="33"/>
                  </a:cubicBezTo>
                  <a:cubicBezTo>
                    <a:pt x="53" y="37"/>
                    <a:pt x="51" y="41"/>
                    <a:pt x="48" y="45"/>
                  </a:cubicBezTo>
                  <a:cubicBezTo>
                    <a:pt x="48" y="45"/>
                    <a:pt x="48" y="46"/>
                    <a:pt x="48" y="46"/>
                  </a:cubicBezTo>
                  <a:cubicBezTo>
                    <a:pt x="48" y="53"/>
                    <a:pt x="47" y="60"/>
                    <a:pt x="50" y="66"/>
                  </a:cubicBezTo>
                  <a:cubicBezTo>
                    <a:pt x="47" y="66"/>
                    <a:pt x="44" y="66"/>
                    <a:pt x="40" y="66"/>
                  </a:cubicBezTo>
                  <a:cubicBezTo>
                    <a:pt x="35" y="60"/>
                    <a:pt x="38" y="50"/>
                    <a:pt x="38" y="43"/>
                  </a:cubicBezTo>
                  <a:cubicBezTo>
                    <a:pt x="39" y="44"/>
                    <a:pt x="41" y="42"/>
                    <a:pt x="40" y="41"/>
                  </a:cubicBezTo>
                  <a:cubicBezTo>
                    <a:pt x="39" y="39"/>
                    <a:pt x="38" y="36"/>
                    <a:pt x="38" y="33"/>
                  </a:cubicBezTo>
                  <a:cubicBezTo>
                    <a:pt x="37" y="32"/>
                    <a:pt x="36" y="30"/>
                    <a:pt x="36" y="28"/>
                  </a:cubicBezTo>
                  <a:cubicBezTo>
                    <a:pt x="36" y="26"/>
                    <a:pt x="35" y="24"/>
                    <a:pt x="34" y="22"/>
                  </a:cubicBezTo>
                  <a:cubicBezTo>
                    <a:pt x="33" y="21"/>
                    <a:pt x="31" y="21"/>
                    <a:pt x="31" y="22"/>
                  </a:cubicBezTo>
                  <a:cubicBezTo>
                    <a:pt x="31" y="23"/>
                    <a:pt x="30" y="24"/>
                    <a:pt x="30" y="25"/>
                  </a:cubicBezTo>
                  <a:cubicBezTo>
                    <a:pt x="25" y="29"/>
                    <a:pt x="22" y="34"/>
                    <a:pt x="20" y="40"/>
                  </a:cubicBezTo>
                  <a:cubicBezTo>
                    <a:pt x="19" y="40"/>
                    <a:pt x="19" y="40"/>
                    <a:pt x="18" y="41"/>
                  </a:cubicBezTo>
                  <a:cubicBezTo>
                    <a:pt x="18" y="41"/>
                    <a:pt x="17" y="41"/>
                    <a:pt x="17" y="42"/>
                  </a:cubicBezTo>
                  <a:cubicBezTo>
                    <a:pt x="17" y="50"/>
                    <a:pt x="16" y="57"/>
                    <a:pt x="17" y="65"/>
                  </a:cubicBezTo>
                  <a:cubicBezTo>
                    <a:pt x="15" y="65"/>
                    <a:pt x="12" y="64"/>
                    <a:pt x="10" y="64"/>
                  </a:cubicBezTo>
                  <a:cubicBezTo>
                    <a:pt x="10" y="57"/>
                    <a:pt x="10" y="49"/>
                    <a:pt x="9" y="41"/>
                  </a:cubicBezTo>
                  <a:close/>
                  <a:moveTo>
                    <a:pt x="163" y="147"/>
                  </a:moveTo>
                  <a:cubicBezTo>
                    <a:pt x="149" y="146"/>
                    <a:pt x="134" y="145"/>
                    <a:pt x="119" y="144"/>
                  </a:cubicBezTo>
                  <a:cubicBezTo>
                    <a:pt x="81" y="143"/>
                    <a:pt x="43" y="144"/>
                    <a:pt x="5" y="149"/>
                  </a:cubicBezTo>
                  <a:cubicBezTo>
                    <a:pt x="5" y="127"/>
                    <a:pt x="3" y="104"/>
                    <a:pt x="7" y="82"/>
                  </a:cubicBezTo>
                  <a:cubicBezTo>
                    <a:pt x="7" y="82"/>
                    <a:pt x="7" y="83"/>
                    <a:pt x="7" y="83"/>
                  </a:cubicBezTo>
                  <a:cubicBezTo>
                    <a:pt x="22" y="87"/>
                    <a:pt x="38" y="87"/>
                    <a:pt x="53" y="87"/>
                  </a:cubicBezTo>
                  <a:cubicBezTo>
                    <a:pt x="71" y="86"/>
                    <a:pt x="89" y="86"/>
                    <a:pt x="107" y="87"/>
                  </a:cubicBezTo>
                  <a:cubicBezTo>
                    <a:pt x="124" y="88"/>
                    <a:pt x="142" y="89"/>
                    <a:pt x="159" y="90"/>
                  </a:cubicBezTo>
                  <a:cubicBezTo>
                    <a:pt x="168" y="90"/>
                    <a:pt x="177" y="91"/>
                    <a:pt x="185" y="91"/>
                  </a:cubicBezTo>
                  <a:cubicBezTo>
                    <a:pt x="192" y="92"/>
                    <a:pt x="198" y="93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2" y="108"/>
                    <a:pt x="203" y="126"/>
                    <a:pt x="205" y="143"/>
                  </a:cubicBezTo>
                  <a:cubicBezTo>
                    <a:pt x="192" y="148"/>
                    <a:pt x="177" y="147"/>
                    <a:pt x="163" y="147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  <p:custDataLst>
              <p:tags r:id="rId4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世界文化遗产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"/>
            <p:custDataLst>
              <p:tags r:id="rId47"/>
            </p:custDataLst>
          </p:nvPr>
        </p:nvSpPr>
        <p:spPr>
          <a:xfrm>
            <a:off x="4752331" y="3551074"/>
            <a:ext cx="5095519" cy="813511"/>
          </a:xfrm>
        </p:spPr>
        <p:txBody>
          <a:bodyPr/>
          <a:lstStyle/>
          <a:p>
            <a:r>
              <a:rPr sz="2000"/>
              <a:t>保护遗产，传承文明</a:t>
            </a:r>
            <a:endParaRPr sz="2000"/>
          </a:p>
        </p:txBody>
      </p:sp>
      <p:sp>
        <p:nvSpPr>
          <p:cNvPr id="2" name="Freeform 37"/>
          <p:cNvSpPr/>
          <p:nvPr>
            <p:custDataLst>
              <p:tags r:id="rId48"/>
            </p:custDataLst>
          </p:nvPr>
        </p:nvSpPr>
        <p:spPr bwMode="auto">
          <a:xfrm>
            <a:off x="8534388" y="499435"/>
            <a:ext cx="1106488" cy="1262063"/>
          </a:xfrm>
          <a:custGeom>
            <a:avLst/>
            <a:gdLst>
              <a:gd name="T0" fmla="*/ 220 w 229"/>
              <a:gd name="T1" fmla="*/ 201 h 261"/>
              <a:gd name="T2" fmla="*/ 217 w 229"/>
              <a:gd name="T3" fmla="*/ 203 h 261"/>
              <a:gd name="T4" fmla="*/ 191 w 229"/>
              <a:gd name="T5" fmla="*/ 210 h 261"/>
              <a:gd name="T6" fmla="*/ 168 w 229"/>
              <a:gd name="T7" fmla="*/ 213 h 261"/>
              <a:gd name="T8" fmla="*/ 84 w 229"/>
              <a:gd name="T9" fmla="*/ 200 h 261"/>
              <a:gd name="T10" fmla="*/ 85 w 229"/>
              <a:gd name="T11" fmla="*/ 181 h 261"/>
              <a:gd name="T12" fmla="*/ 73 w 229"/>
              <a:gd name="T13" fmla="*/ 140 h 261"/>
              <a:gd name="T14" fmla="*/ 58 w 229"/>
              <a:gd name="T15" fmla="*/ 133 h 261"/>
              <a:gd name="T16" fmla="*/ 50 w 229"/>
              <a:gd name="T17" fmla="*/ 132 h 261"/>
              <a:gd name="T18" fmla="*/ 43 w 229"/>
              <a:gd name="T19" fmla="*/ 141 h 261"/>
              <a:gd name="T20" fmla="*/ 42 w 229"/>
              <a:gd name="T21" fmla="*/ 142 h 261"/>
              <a:gd name="T22" fmla="*/ 46 w 229"/>
              <a:gd name="T23" fmla="*/ 151 h 261"/>
              <a:gd name="T24" fmla="*/ 49 w 229"/>
              <a:gd name="T25" fmla="*/ 158 h 261"/>
              <a:gd name="T26" fmla="*/ 53 w 229"/>
              <a:gd name="T27" fmla="*/ 167 h 261"/>
              <a:gd name="T28" fmla="*/ 56 w 229"/>
              <a:gd name="T29" fmla="*/ 174 h 261"/>
              <a:gd name="T30" fmla="*/ 59 w 229"/>
              <a:gd name="T31" fmla="*/ 182 h 261"/>
              <a:gd name="T32" fmla="*/ 36 w 229"/>
              <a:gd name="T33" fmla="*/ 147 h 261"/>
              <a:gd name="T34" fmla="*/ 41 w 229"/>
              <a:gd name="T35" fmla="*/ 128 h 261"/>
              <a:gd name="T36" fmla="*/ 41 w 229"/>
              <a:gd name="T37" fmla="*/ 102 h 261"/>
              <a:gd name="T38" fmla="*/ 61 w 229"/>
              <a:gd name="T39" fmla="*/ 81 h 261"/>
              <a:gd name="T40" fmla="*/ 94 w 229"/>
              <a:gd name="T41" fmla="*/ 36 h 261"/>
              <a:gd name="T42" fmla="*/ 145 w 229"/>
              <a:gd name="T43" fmla="*/ 24 h 261"/>
              <a:gd name="T44" fmla="*/ 159 w 229"/>
              <a:gd name="T45" fmla="*/ 22 h 261"/>
              <a:gd name="T46" fmla="*/ 182 w 229"/>
              <a:gd name="T47" fmla="*/ 24 h 261"/>
              <a:gd name="T48" fmla="*/ 194 w 229"/>
              <a:gd name="T49" fmla="*/ 29 h 261"/>
              <a:gd name="T50" fmla="*/ 186 w 229"/>
              <a:gd name="T51" fmla="*/ 17 h 261"/>
              <a:gd name="T52" fmla="*/ 182 w 229"/>
              <a:gd name="T53" fmla="*/ 13 h 261"/>
              <a:gd name="T54" fmla="*/ 155 w 229"/>
              <a:gd name="T55" fmla="*/ 1 h 261"/>
              <a:gd name="T56" fmla="*/ 149 w 229"/>
              <a:gd name="T57" fmla="*/ 1 h 261"/>
              <a:gd name="T58" fmla="*/ 142 w 229"/>
              <a:gd name="T59" fmla="*/ 0 h 261"/>
              <a:gd name="T60" fmla="*/ 41 w 229"/>
              <a:gd name="T61" fmla="*/ 199 h 261"/>
              <a:gd name="T62" fmla="*/ 194 w 229"/>
              <a:gd name="T63" fmla="*/ 229 h 261"/>
              <a:gd name="T64" fmla="*/ 220 w 229"/>
              <a:gd name="T65" fmla="*/ 20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9" h="261">
                <a:moveTo>
                  <a:pt x="220" y="201"/>
                </a:moveTo>
                <a:cubicBezTo>
                  <a:pt x="220" y="201"/>
                  <a:pt x="220" y="201"/>
                  <a:pt x="220" y="201"/>
                </a:cubicBezTo>
                <a:cubicBezTo>
                  <a:pt x="219" y="201"/>
                  <a:pt x="219" y="202"/>
                  <a:pt x="218" y="202"/>
                </a:cubicBezTo>
                <a:cubicBezTo>
                  <a:pt x="218" y="203"/>
                  <a:pt x="217" y="203"/>
                  <a:pt x="217" y="203"/>
                </a:cubicBezTo>
                <a:cubicBezTo>
                  <a:pt x="216" y="203"/>
                  <a:pt x="215" y="203"/>
                  <a:pt x="214" y="203"/>
                </a:cubicBezTo>
                <a:cubicBezTo>
                  <a:pt x="206" y="206"/>
                  <a:pt x="199" y="208"/>
                  <a:pt x="191" y="210"/>
                </a:cubicBezTo>
                <a:cubicBezTo>
                  <a:pt x="191" y="210"/>
                  <a:pt x="190" y="210"/>
                  <a:pt x="190" y="210"/>
                </a:cubicBezTo>
                <a:cubicBezTo>
                  <a:pt x="182" y="210"/>
                  <a:pt x="175" y="211"/>
                  <a:pt x="168" y="213"/>
                </a:cubicBezTo>
                <a:cubicBezTo>
                  <a:pt x="166" y="212"/>
                  <a:pt x="164" y="212"/>
                  <a:pt x="162" y="212"/>
                </a:cubicBezTo>
                <a:cubicBezTo>
                  <a:pt x="136" y="215"/>
                  <a:pt x="107" y="211"/>
                  <a:pt x="84" y="200"/>
                </a:cubicBezTo>
                <a:cubicBezTo>
                  <a:pt x="84" y="199"/>
                  <a:pt x="84" y="199"/>
                  <a:pt x="84" y="198"/>
                </a:cubicBezTo>
                <a:cubicBezTo>
                  <a:pt x="84" y="192"/>
                  <a:pt x="85" y="187"/>
                  <a:pt x="85" y="181"/>
                </a:cubicBezTo>
                <a:cubicBezTo>
                  <a:pt x="90" y="165"/>
                  <a:pt x="89" y="148"/>
                  <a:pt x="73" y="140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72" y="136"/>
                  <a:pt x="68" y="134"/>
                  <a:pt x="65" y="135"/>
                </a:cubicBezTo>
                <a:cubicBezTo>
                  <a:pt x="63" y="133"/>
                  <a:pt x="60" y="132"/>
                  <a:pt x="58" y="133"/>
                </a:cubicBezTo>
                <a:cubicBezTo>
                  <a:pt x="56" y="131"/>
                  <a:pt x="53" y="131"/>
                  <a:pt x="50" y="132"/>
                </a:cubicBezTo>
                <a:cubicBezTo>
                  <a:pt x="50" y="132"/>
                  <a:pt x="50" y="132"/>
                  <a:pt x="50" y="132"/>
                </a:cubicBezTo>
                <a:cubicBezTo>
                  <a:pt x="44" y="127"/>
                  <a:pt x="36" y="135"/>
                  <a:pt x="42" y="140"/>
                </a:cubicBezTo>
                <a:cubicBezTo>
                  <a:pt x="42" y="140"/>
                  <a:pt x="42" y="141"/>
                  <a:pt x="43" y="141"/>
                </a:cubicBezTo>
                <a:cubicBezTo>
                  <a:pt x="42" y="141"/>
                  <a:pt x="42" y="142"/>
                  <a:pt x="42" y="142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3"/>
                  <a:pt x="42" y="143"/>
                  <a:pt x="41" y="143"/>
                </a:cubicBezTo>
                <a:cubicBezTo>
                  <a:pt x="40" y="148"/>
                  <a:pt x="43" y="150"/>
                  <a:pt x="46" y="151"/>
                </a:cubicBezTo>
                <a:cubicBezTo>
                  <a:pt x="46" y="151"/>
                  <a:pt x="46" y="152"/>
                  <a:pt x="46" y="153"/>
                </a:cubicBezTo>
                <a:cubicBezTo>
                  <a:pt x="46" y="155"/>
                  <a:pt x="47" y="157"/>
                  <a:pt x="49" y="158"/>
                </a:cubicBezTo>
                <a:cubicBezTo>
                  <a:pt x="49" y="162"/>
                  <a:pt x="51" y="164"/>
                  <a:pt x="54" y="165"/>
                </a:cubicBezTo>
                <a:cubicBezTo>
                  <a:pt x="54" y="166"/>
                  <a:pt x="54" y="167"/>
                  <a:pt x="53" y="167"/>
                </a:cubicBezTo>
                <a:cubicBezTo>
                  <a:pt x="52" y="171"/>
                  <a:pt x="54" y="173"/>
                  <a:pt x="56" y="174"/>
                </a:cubicBezTo>
                <a:cubicBezTo>
                  <a:pt x="56" y="174"/>
                  <a:pt x="56" y="174"/>
                  <a:pt x="56" y="174"/>
                </a:cubicBezTo>
                <a:cubicBezTo>
                  <a:pt x="55" y="178"/>
                  <a:pt x="57" y="180"/>
                  <a:pt x="60" y="181"/>
                </a:cubicBezTo>
                <a:cubicBezTo>
                  <a:pt x="59" y="182"/>
                  <a:pt x="59" y="182"/>
                  <a:pt x="59" y="182"/>
                </a:cubicBezTo>
                <a:cubicBezTo>
                  <a:pt x="59" y="183"/>
                  <a:pt x="59" y="183"/>
                  <a:pt x="59" y="183"/>
                </a:cubicBezTo>
                <a:cubicBezTo>
                  <a:pt x="49" y="173"/>
                  <a:pt x="40" y="161"/>
                  <a:pt x="36" y="147"/>
                </a:cubicBezTo>
                <a:cubicBezTo>
                  <a:pt x="32" y="137"/>
                  <a:pt x="31" y="127"/>
                  <a:pt x="32" y="117"/>
                </a:cubicBezTo>
                <a:cubicBezTo>
                  <a:pt x="33" y="122"/>
                  <a:pt x="36" y="126"/>
                  <a:pt x="41" y="128"/>
                </a:cubicBezTo>
                <a:cubicBezTo>
                  <a:pt x="48" y="132"/>
                  <a:pt x="54" y="121"/>
                  <a:pt x="47" y="118"/>
                </a:cubicBezTo>
                <a:cubicBezTo>
                  <a:pt x="41" y="115"/>
                  <a:pt x="41" y="107"/>
                  <a:pt x="41" y="102"/>
                </a:cubicBezTo>
                <a:cubicBezTo>
                  <a:pt x="41" y="99"/>
                  <a:pt x="40" y="98"/>
                  <a:pt x="38" y="97"/>
                </a:cubicBezTo>
                <a:cubicBezTo>
                  <a:pt x="47" y="93"/>
                  <a:pt x="54" y="88"/>
                  <a:pt x="61" y="81"/>
                </a:cubicBezTo>
                <a:cubicBezTo>
                  <a:pt x="79" y="74"/>
                  <a:pt x="105" y="55"/>
                  <a:pt x="94" y="36"/>
                </a:cubicBezTo>
                <a:cubicBezTo>
                  <a:pt x="94" y="36"/>
                  <a:pt x="94" y="36"/>
                  <a:pt x="94" y="36"/>
                </a:cubicBezTo>
                <a:cubicBezTo>
                  <a:pt x="109" y="28"/>
                  <a:pt x="126" y="24"/>
                  <a:pt x="142" y="24"/>
                </a:cubicBezTo>
                <a:cubicBezTo>
                  <a:pt x="143" y="24"/>
                  <a:pt x="144" y="24"/>
                  <a:pt x="145" y="24"/>
                </a:cubicBezTo>
                <a:cubicBezTo>
                  <a:pt x="146" y="24"/>
                  <a:pt x="147" y="24"/>
                  <a:pt x="148" y="24"/>
                </a:cubicBezTo>
                <a:cubicBezTo>
                  <a:pt x="152" y="23"/>
                  <a:pt x="155" y="22"/>
                  <a:pt x="159" y="22"/>
                </a:cubicBezTo>
                <a:cubicBezTo>
                  <a:pt x="166" y="24"/>
                  <a:pt x="173" y="25"/>
                  <a:pt x="180" y="25"/>
                </a:cubicBezTo>
                <a:cubicBezTo>
                  <a:pt x="181" y="25"/>
                  <a:pt x="182" y="25"/>
                  <a:pt x="182" y="24"/>
                </a:cubicBezTo>
                <a:cubicBezTo>
                  <a:pt x="184" y="26"/>
                  <a:pt x="185" y="27"/>
                  <a:pt x="187" y="29"/>
                </a:cubicBezTo>
                <a:cubicBezTo>
                  <a:pt x="189" y="32"/>
                  <a:pt x="192" y="31"/>
                  <a:pt x="194" y="29"/>
                </a:cubicBezTo>
                <a:cubicBezTo>
                  <a:pt x="197" y="29"/>
                  <a:pt x="200" y="24"/>
                  <a:pt x="196" y="22"/>
                </a:cubicBezTo>
                <a:cubicBezTo>
                  <a:pt x="193" y="20"/>
                  <a:pt x="190" y="19"/>
                  <a:pt x="186" y="17"/>
                </a:cubicBezTo>
                <a:cubicBezTo>
                  <a:pt x="185" y="17"/>
                  <a:pt x="185" y="16"/>
                  <a:pt x="184" y="15"/>
                </a:cubicBezTo>
                <a:cubicBezTo>
                  <a:pt x="184" y="14"/>
                  <a:pt x="183" y="13"/>
                  <a:pt x="182" y="13"/>
                </a:cubicBezTo>
                <a:cubicBezTo>
                  <a:pt x="180" y="12"/>
                  <a:pt x="178" y="11"/>
                  <a:pt x="176" y="10"/>
                </a:cubicBezTo>
                <a:cubicBezTo>
                  <a:pt x="170" y="6"/>
                  <a:pt x="162" y="3"/>
                  <a:pt x="155" y="1"/>
                </a:cubicBezTo>
                <a:cubicBezTo>
                  <a:pt x="154" y="1"/>
                  <a:pt x="153" y="1"/>
                  <a:pt x="152" y="2"/>
                </a:cubicBezTo>
                <a:cubicBezTo>
                  <a:pt x="151" y="1"/>
                  <a:pt x="150" y="1"/>
                  <a:pt x="149" y="1"/>
                </a:cubicBezTo>
                <a:cubicBezTo>
                  <a:pt x="148" y="1"/>
                  <a:pt x="148" y="1"/>
                  <a:pt x="147" y="1"/>
                </a:cubicBezTo>
                <a:cubicBezTo>
                  <a:pt x="146" y="0"/>
                  <a:pt x="144" y="0"/>
                  <a:pt x="142" y="0"/>
                </a:cubicBezTo>
                <a:cubicBezTo>
                  <a:pt x="70" y="0"/>
                  <a:pt x="0" y="63"/>
                  <a:pt x="9" y="137"/>
                </a:cubicBezTo>
                <a:cubicBezTo>
                  <a:pt x="12" y="163"/>
                  <a:pt x="24" y="183"/>
                  <a:pt x="41" y="199"/>
                </a:cubicBezTo>
                <a:cubicBezTo>
                  <a:pt x="38" y="200"/>
                  <a:pt x="36" y="203"/>
                  <a:pt x="39" y="206"/>
                </a:cubicBezTo>
                <a:cubicBezTo>
                  <a:pt x="79" y="240"/>
                  <a:pt x="147" y="261"/>
                  <a:pt x="194" y="229"/>
                </a:cubicBezTo>
                <a:cubicBezTo>
                  <a:pt x="206" y="223"/>
                  <a:pt x="217" y="217"/>
                  <a:pt x="226" y="207"/>
                </a:cubicBezTo>
                <a:cubicBezTo>
                  <a:pt x="229" y="203"/>
                  <a:pt x="223" y="197"/>
                  <a:pt x="220" y="201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Freeform 38"/>
          <p:cNvSpPr/>
          <p:nvPr>
            <p:custDataLst>
              <p:tags r:id="rId49"/>
            </p:custDataLst>
          </p:nvPr>
        </p:nvSpPr>
        <p:spPr bwMode="auto">
          <a:xfrm>
            <a:off x="9582138" y="1201110"/>
            <a:ext cx="115888" cy="130175"/>
          </a:xfrm>
          <a:custGeom>
            <a:avLst/>
            <a:gdLst>
              <a:gd name="T0" fmla="*/ 22 w 24"/>
              <a:gd name="T1" fmla="*/ 12 h 27"/>
              <a:gd name="T2" fmla="*/ 24 w 24"/>
              <a:gd name="T3" fmla="*/ 6 h 27"/>
              <a:gd name="T4" fmla="*/ 19 w 24"/>
              <a:gd name="T5" fmla="*/ 1 h 27"/>
              <a:gd name="T6" fmla="*/ 15 w 24"/>
              <a:gd name="T7" fmla="*/ 2 h 27"/>
              <a:gd name="T8" fmla="*/ 14 w 24"/>
              <a:gd name="T9" fmla="*/ 4 h 27"/>
              <a:gd name="T10" fmla="*/ 6 w 24"/>
              <a:gd name="T11" fmla="*/ 0 h 27"/>
              <a:gd name="T12" fmla="*/ 2 w 24"/>
              <a:gd name="T13" fmla="*/ 3 h 27"/>
              <a:gd name="T14" fmla="*/ 7 w 24"/>
              <a:gd name="T15" fmla="*/ 24 h 27"/>
              <a:gd name="T16" fmla="*/ 9 w 24"/>
              <a:gd name="T17" fmla="*/ 26 h 27"/>
              <a:gd name="T18" fmla="*/ 15 w 24"/>
              <a:gd name="T19" fmla="*/ 25 h 27"/>
              <a:gd name="T20" fmla="*/ 19 w 24"/>
              <a:gd name="T21" fmla="*/ 19 h 27"/>
              <a:gd name="T22" fmla="*/ 19 w 24"/>
              <a:gd name="T23" fmla="*/ 19 h 27"/>
              <a:gd name="T24" fmla="*/ 22 w 24"/>
              <a:gd name="T25" fmla="*/ 1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27">
                <a:moveTo>
                  <a:pt x="22" y="12"/>
                </a:moveTo>
                <a:cubicBezTo>
                  <a:pt x="23" y="10"/>
                  <a:pt x="23" y="8"/>
                  <a:pt x="24" y="6"/>
                </a:cubicBezTo>
                <a:cubicBezTo>
                  <a:pt x="24" y="3"/>
                  <a:pt x="21" y="0"/>
                  <a:pt x="19" y="1"/>
                </a:cubicBezTo>
                <a:cubicBezTo>
                  <a:pt x="17" y="1"/>
                  <a:pt x="16" y="1"/>
                  <a:pt x="15" y="2"/>
                </a:cubicBezTo>
                <a:cubicBezTo>
                  <a:pt x="15" y="3"/>
                  <a:pt x="14" y="3"/>
                  <a:pt x="14" y="4"/>
                </a:cubicBezTo>
                <a:cubicBezTo>
                  <a:pt x="12" y="1"/>
                  <a:pt x="10" y="0"/>
                  <a:pt x="6" y="0"/>
                </a:cubicBezTo>
                <a:cubicBezTo>
                  <a:pt x="4" y="0"/>
                  <a:pt x="3" y="1"/>
                  <a:pt x="2" y="3"/>
                </a:cubicBezTo>
                <a:cubicBezTo>
                  <a:pt x="0" y="10"/>
                  <a:pt x="2" y="18"/>
                  <a:pt x="7" y="24"/>
                </a:cubicBezTo>
                <a:cubicBezTo>
                  <a:pt x="7" y="25"/>
                  <a:pt x="8" y="25"/>
                  <a:pt x="9" y="26"/>
                </a:cubicBezTo>
                <a:cubicBezTo>
                  <a:pt x="11" y="27"/>
                  <a:pt x="14" y="27"/>
                  <a:pt x="15" y="25"/>
                </a:cubicBezTo>
                <a:cubicBezTo>
                  <a:pt x="17" y="23"/>
                  <a:pt x="18" y="21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21" y="17"/>
                  <a:pt x="22" y="14"/>
                  <a:pt x="22" y="12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Freeform 39"/>
          <p:cNvSpPr/>
          <p:nvPr>
            <p:custDataLst>
              <p:tags r:id="rId50"/>
            </p:custDataLst>
          </p:nvPr>
        </p:nvSpPr>
        <p:spPr bwMode="auto">
          <a:xfrm>
            <a:off x="9085250" y="953460"/>
            <a:ext cx="293688" cy="420688"/>
          </a:xfrm>
          <a:custGeom>
            <a:avLst/>
            <a:gdLst>
              <a:gd name="T0" fmla="*/ 55 w 61"/>
              <a:gd name="T1" fmla="*/ 8 h 87"/>
              <a:gd name="T2" fmla="*/ 55 w 61"/>
              <a:gd name="T3" fmla="*/ 6 h 87"/>
              <a:gd name="T4" fmla="*/ 49 w 61"/>
              <a:gd name="T5" fmla="*/ 0 h 87"/>
              <a:gd name="T6" fmla="*/ 43 w 61"/>
              <a:gd name="T7" fmla="*/ 1 h 87"/>
              <a:gd name="T8" fmla="*/ 32 w 61"/>
              <a:gd name="T9" fmla="*/ 5 h 87"/>
              <a:gd name="T10" fmla="*/ 29 w 61"/>
              <a:gd name="T11" fmla="*/ 4 h 87"/>
              <a:gd name="T12" fmla="*/ 18 w 61"/>
              <a:gd name="T13" fmla="*/ 8 h 87"/>
              <a:gd name="T14" fmla="*/ 11 w 61"/>
              <a:gd name="T15" fmla="*/ 9 h 87"/>
              <a:gd name="T16" fmla="*/ 3 w 61"/>
              <a:gd name="T17" fmla="*/ 15 h 87"/>
              <a:gd name="T18" fmla="*/ 2 w 61"/>
              <a:gd name="T19" fmla="*/ 22 h 87"/>
              <a:gd name="T20" fmla="*/ 20 w 61"/>
              <a:gd name="T21" fmla="*/ 47 h 87"/>
              <a:gd name="T22" fmla="*/ 25 w 61"/>
              <a:gd name="T23" fmla="*/ 81 h 87"/>
              <a:gd name="T24" fmla="*/ 37 w 61"/>
              <a:gd name="T25" fmla="*/ 81 h 87"/>
              <a:gd name="T26" fmla="*/ 47 w 61"/>
              <a:gd name="T27" fmla="*/ 39 h 87"/>
              <a:gd name="T28" fmla="*/ 49 w 61"/>
              <a:gd name="T29" fmla="*/ 37 h 87"/>
              <a:gd name="T30" fmla="*/ 59 w 61"/>
              <a:gd name="T31" fmla="*/ 17 h 87"/>
              <a:gd name="T32" fmla="*/ 55 w 61"/>
              <a:gd name="T33" fmla="*/ 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" h="87">
                <a:moveTo>
                  <a:pt x="55" y="8"/>
                </a:moveTo>
                <a:cubicBezTo>
                  <a:pt x="55" y="7"/>
                  <a:pt x="55" y="7"/>
                  <a:pt x="55" y="6"/>
                </a:cubicBezTo>
                <a:cubicBezTo>
                  <a:pt x="55" y="3"/>
                  <a:pt x="53" y="0"/>
                  <a:pt x="49" y="0"/>
                </a:cubicBezTo>
                <a:cubicBezTo>
                  <a:pt x="47" y="0"/>
                  <a:pt x="45" y="1"/>
                  <a:pt x="43" y="1"/>
                </a:cubicBezTo>
                <a:cubicBezTo>
                  <a:pt x="39" y="1"/>
                  <a:pt x="35" y="2"/>
                  <a:pt x="32" y="5"/>
                </a:cubicBezTo>
                <a:cubicBezTo>
                  <a:pt x="31" y="5"/>
                  <a:pt x="30" y="4"/>
                  <a:pt x="29" y="4"/>
                </a:cubicBezTo>
                <a:cubicBezTo>
                  <a:pt x="24" y="4"/>
                  <a:pt x="20" y="5"/>
                  <a:pt x="18" y="8"/>
                </a:cubicBezTo>
                <a:cubicBezTo>
                  <a:pt x="14" y="8"/>
                  <a:pt x="12" y="8"/>
                  <a:pt x="11" y="9"/>
                </a:cubicBezTo>
                <a:cubicBezTo>
                  <a:pt x="7" y="10"/>
                  <a:pt x="4" y="12"/>
                  <a:pt x="3" y="15"/>
                </a:cubicBezTo>
                <a:cubicBezTo>
                  <a:pt x="1" y="17"/>
                  <a:pt x="0" y="20"/>
                  <a:pt x="2" y="22"/>
                </a:cubicBezTo>
                <a:cubicBezTo>
                  <a:pt x="8" y="30"/>
                  <a:pt x="16" y="38"/>
                  <a:pt x="20" y="47"/>
                </a:cubicBezTo>
                <a:cubicBezTo>
                  <a:pt x="24" y="58"/>
                  <a:pt x="22" y="70"/>
                  <a:pt x="25" y="81"/>
                </a:cubicBezTo>
                <a:cubicBezTo>
                  <a:pt x="27" y="86"/>
                  <a:pt x="35" y="87"/>
                  <a:pt x="37" y="81"/>
                </a:cubicBezTo>
                <a:cubicBezTo>
                  <a:pt x="40" y="70"/>
                  <a:pt x="48" y="53"/>
                  <a:pt x="47" y="39"/>
                </a:cubicBezTo>
                <a:cubicBezTo>
                  <a:pt x="48" y="38"/>
                  <a:pt x="49" y="38"/>
                  <a:pt x="49" y="37"/>
                </a:cubicBezTo>
                <a:cubicBezTo>
                  <a:pt x="53" y="31"/>
                  <a:pt x="56" y="24"/>
                  <a:pt x="59" y="17"/>
                </a:cubicBezTo>
                <a:cubicBezTo>
                  <a:pt x="61" y="13"/>
                  <a:pt x="58" y="9"/>
                  <a:pt x="55" y="8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Freeform 40"/>
          <p:cNvSpPr/>
          <p:nvPr>
            <p:custDataLst>
              <p:tags r:id="rId51"/>
            </p:custDataLst>
          </p:nvPr>
        </p:nvSpPr>
        <p:spPr bwMode="auto">
          <a:xfrm>
            <a:off x="9113825" y="634373"/>
            <a:ext cx="579438" cy="469900"/>
          </a:xfrm>
          <a:custGeom>
            <a:avLst/>
            <a:gdLst>
              <a:gd name="T0" fmla="*/ 115 w 120"/>
              <a:gd name="T1" fmla="*/ 84 h 97"/>
              <a:gd name="T2" fmla="*/ 101 w 120"/>
              <a:gd name="T3" fmla="*/ 74 h 97"/>
              <a:gd name="T4" fmla="*/ 106 w 120"/>
              <a:gd name="T5" fmla="*/ 75 h 97"/>
              <a:gd name="T6" fmla="*/ 109 w 120"/>
              <a:gd name="T7" fmla="*/ 77 h 97"/>
              <a:gd name="T8" fmla="*/ 118 w 120"/>
              <a:gd name="T9" fmla="*/ 71 h 97"/>
              <a:gd name="T10" fmla="*/ 116 w 120"/>
              <a:gd name="T11" fmla="*/ 66 h 97"/>
              <a:gd name="T12" fmla="*/ 115 w 120"/>
              <a:gd name="T13" fmla="*/ 64 h 97"/>
              <a:gd name="T14" fmla="*/ 91 w 120"/>
              <a:gd name="T15" fmla="*/ 35 h 97"/>
              <a:gd name="T16" fmla="*/ 66 w 120"/>
              <a:gd name="T17" fmla="*/ 11 h 97"/>
              <a:gd name="T18" fmla="*/ 63 w 120"/>
              <a:gd name="T19" fmla="*/ 4 h 97"/>
              <a:gd name="T20" fmla="*/ 56 w 120"/>
              <a:gd name="T21" fmla="*/ 1 h 97"/>
              <a:gd name="T22" fmla="*/ 48 w 120"/>
              <a:gd name="T23" fmla="*/ 9 h 97"/>
              <a:gd name="T24" fmla="*/ 48 w 120"/>
              <a:gd name="T25" fmla="*/ 9 h 97"/>
              <a:gd name="T26" fmla="*/ 48 w 120"/>
              <a:gd name="T27" fmla="*/ 9 h 97"/>
              <a:gd name="T28" fmla="*/ 46 w 120"/>
              <a:gd name="T29" fmla="*/ 10 h 97"/>
              <a:gd name="T30" fmla="*/ 44 w 120"/>
              <a:gd name="T31" fmla="*/ 13 h 97"/>
              <a:gd name="T32" fmla="*/ 34 w 120"/>
              <a:gd name="T33" fmla="*/ 16 h 97"/>
              <a:gd name="T34" fmla="*/ 27 w 120"/>
              <a:gd name="T35" fmla="*/ 18 h 97"/>
              <a:gd name="T36" fmla="*/ 27 w 120"/>
              <a:gd name="T37" fmla="*/ 18 h 97"/>
              <a:gd name="T38" fmla="*/ 6 w 120"/>
              <a:gd name="T39" fmla="*/ 26 h 97"/>
              <a:gd name="T40" fmla="*/ 6 w 120"/>
              <a:gd name="T41" fmla="*/ 38 h 97"/>
              <a:gd name="T42" fmla="*/ 10 w 120"/>
              <a:gd name="T43" fmla="*/ 38 h 97"/>
              <a:gd name="T44" fmla="*/ 11 w 120"/>
              <a:gd name="T45" fmla="*/ 39 h 97"/>
              <a:gd name="T46" fmla="*/ 16 w 120"/>
              <a:gd name="T47" fmla="*/ 41 h 97"/>
              <a:gd name="T48" fmla="*/ 16 w 120"/>
              <a:gd name="T49" fmla="*/ 41 h 97"/>
              <a:gd name="T50" fmla="*/ 14 w 120"/>
              <a:gd name="T51" fmla="*/ 44 h 97"/>
              <a:gd name="T52" fmla="*/ 10 w 120"/>
              <a:gd name="T53" fmla="*/ 45 h 97"/>
              <a:gd name="T54" fmla="*/ 6 w 120"/>
              <a:gd name="T55" fmla="*/ 51 h 97"/>
              <a:gd name="T56" fmla="*/ 15 w 120"/>
              <a:gd name="T57" fmla="*/ 58 h 97"/>
              <a:gd name="T58" fmla="*/ 20 w 120"/>
              <a:gd name="T59" fmla="*/ 57 h 97"/>
              <a:gd name="T60" fmla="*/ 20 w 120"/>
              <a:gd name="T61" fmla="*/ 57 h 97"/>
              <a:gd name="T62" fmla="*/ 32 w 120"/>
              <a:gd name="T63" fmla="*/ 57 h 97"/>
              <a:gd name="T64" fmla="*/ 36 w 120"/>
              <a:gd name="T65" fmla="*/ 53 h 97"/>
              <a:gd name="T66" fmla="*/ 63 w 120"/>
              <a:gd name="T67" fmla="*/ 50 h 97"/>
              <a:gd name="T68" fmla="*/ 86 w 120"/>
              <a:gd name="T69" fmla="*/ 65 h 97"/>
              <a:gd name="T70" fmla="*/ 85 w 120"/>
              <a:gd name="T71" fmla="*/ 73 h 97"/>
              <a:gd name="T72" fmla="*/ 111 w 120"/>
              <a:gd name="T73" fmla="*/ 96 h 97"/>
              <a:gd name="T74" fmla="*/ 119 w 120"/>
              <a:gd name="T75" fmla="*/ 92 h 97"/>
              <a:gd name="T76" fmla="*/ 115 w 120"/>
              <a:gd name="T77" fmla="*/ 8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0" h="97">
                <a:moveTo>
                  <a:pt x="115" y="84"/>
                </a:moveTo>
                <a:cubicBezTo>
                  <a:pt x="109" y="82"/>
                  <a:pt x="105" y="78"/>
                  <a:pt x="101" y="74"/>
                </a:cubicBezTo>
                <a:cubicBezTo>
                  <a:pt x="102" y="74"/>
                  <a:pt x="104" y="75"/>
                  <a:pt x="106" y="75"/>
                </a:cubicBezTo>
                <a:cubicBezTo>
                  <a:pt x="107" y="76"/>
                  <a:pt x="108" y="76"/>
                  <a:pt x="109" y="77"/>
                </a:cubicBezTo>
                <a:cubicBezTo>
                  <a:pt x="114" y="80"/>
                  <a:pt x="119" y="76"/>
                  <a:pt x="118" y="71"/>
                </a:cubicBezTo>
                <a:cubicBezTo>
                  <a:pt x="118" y="69"/>
                  <a:pt x="118" y="67"/>
                  <a:pt x="116" y="66"/>
                </a:cubicBezTo>
                <a:cubicBezTo>
                  <a:pt x="116" y="65"/>
                  <a:pt x="115" y="65"/>
                  <a:pt x="115" y="64"/>
                </a:cubicBezTo>
                <a:cubicBezTo>
                  <a:pt x="109" y="54"/>
                  <a:pt x="102" y="40"/>
                  <a:pt x="91" y="35"/>
                </a:cubicBezTo>
                <a:cubicBezTo>
                  <a:pt x="84" y="25"/>
                  <a:pt x="76" y="15"/>
                  <a:pt x="66" y="11"/>
                </a:cubicBezTo>
                <a:cubicBezTo>
                  <a:pt x="67" y="9"/>
                  <a:pt x="66" y="5"/>
                  <a:pt x="63" y="4"/>
                </a:cubicBezTo>
                <a:cubicBezTo>
                  <a:pt x="60" y="2"/>
                  <a:pt x="59" y="2"/>
                  <a:pt x="56" y="1"/>
                </a:cubicBezTo>
                <a:cubicBezTo>
                  <a:pt x="51" y="0"/>
                  <a:pt x="47" y="4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7" y="9"/>
                  <a:pt x="47" y="10"/>
                  <a:pt x="46" y="10"/>
                </a:cubicBezTo>
                <a:cubicBezTo>
                  <a:pt x="45" y="11"/>
                  <a:pt x="45" y="12"/>
                  <a:pt x="44" y="13"/>
                </a:cubicBezTo>
                <a:cubicBezTo>
                  <a:pt x="40" y="14"/>
                  <a:pt x="37" y="15"/>
                  <a:pt x="34" y="16"/>
                </a:cubicBezTo>
                <a:cubicBezTo>
                  <a:pt x="32" y="17"/>
                  <a:pt x="30" y="17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0" y="21"/>
                  <a:pt x="13" y="23"/>
                  <a:pt x="6" y="26"/>
                </a:cubicBezTo>
                <a:cubicBezTo>
                  <a:pt x="2" y="28"/>
                  <a:pt x="0" y="37"/>
                  <a:pt x="6" y="38"/>
                </a:cubicBezTo>
                <a:cubicBezTo>
                  <a:pt x="8" y="38"/>
                  <a:pt x="9" y="38"/>
                  <a:pt x="10" y="38"/>
                </a:cubicBezTo>
                <a:cubicBezTo>
                  <a:pt x="10" y="39"/>
                  <a:pt x="10" y="39"/>
                  <a:pt x="11" y="39"/>
                </a:cubicBezTo>
                <a:cubicBezTo>
                  <a:pt x="13" y="40"/>
                  <a:pt x="14" y="41"/>
                  <a:pt x="16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5" y="42"/>
                  <a:pt x="15" y="43"/>
                  <a:pt x="14" y="44"/>
                </a:cubicBezTo>
                <a:cubicBezTo>
                  <a:pt x="13" y="44"/>
                  <a:pt x="12" y="45"/>
                  <a:pt x="10" y="45"/>
                </a:cubicBezTo>
                <a:cubicBezTo>
                  <a:pt x="8" y="46"/>
                  <a:pt x="6" y="49"/>
                  <a:pt x="6" y="51"/>
                </a:cubicBezTo>
                <a:cubicBezTo>
                  <a:pt x="5" y="56"/>
                  <a:pt x="10" y="61"/>
                  <a:pt x="15" y="58"/>
                </a:cubicBezTo>
                <a:cubicBezTo>
                  <a:pt x="17" y="58"/>
                  <a:pt x="18" y="58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4" y="58"/>
                  <a:pt x="28" y="58"/>
                  <a:pt x="32" y="57"/>
                </a:cubicBezTo>
                <a:cubicBezTo>
                  <a:pt x="34" y="56"/>
                  <a:pt x="35" y="54"/>
                  <a:pt x="36" y="53"/>
                </a:cubicBezTo>
                <a:cubicBezTo>
                  <a:pt x="45" y="54"/>
                  <a:pt x="55" y="54"/>
                  <a:pt x="63" y="50"/>
                </a:cubicBezTo>
                <a:cubicBezTo>
                  <a:pt x="71" y="55"/>
                  <a:pt x="79" y="60"/>
                  <a:pt x="86" y="65"/>
                </a:cubicBezTo>
                <a:cubicBezTo>
                  <a:pt x="84" y="67"/>
                  <a:pt x="83" y="70"/>
                  <a:pt x="85" y="73"/>
                </a:cubicBezTo>
                <a:cubicBezTo>
                  <a:pt x="92" y="82"/>
                  <a:pt x="100" y="91"/>
                  <a:pt x="111" y="96"/>
                </a:cubicBezTo>
                <a:cubicBezTo>
                  <a:pt x="114" y="97"/>
                  <a:pt x="118" y="94"/>
                  <a:pt x="119" y="92"/>
                </a:cubicBezTo>
                <a:cubicBezTo>
                  <a:pt x="120" y="88"/>
                  <a:pt x="118" y="85"/>
                  <a:pt x="115" y="84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Freeform 41"/>
          <p:cNvSpPr/>
          <p:nvPr>
            <p:custDataLst>
              <p:tags r:id="rId52"/>
            </p:custDataLst>
          </p:nvPr>
        </p:nvSpPr>
        <p:spPr bwMode="auto">
          <a:xfrm>
            <a:off x="8602650" y="426410"/>
            <a:ext cx="1381125" cy="1416050"/>
          </a:xfrm>
          <a:custGeom>
            <a:avLst/>
            <a:gdLst>
              <a:gd name="T0" fmla="*/ 267 w 286"/>
              <a:gd name="T1" fmla="*/ 71 h 293"/>
              <a:gd name="T2" fmla="*/ 223 w 286"/>
              <a:gd name="T3" fmla="*/ 22 h 293"/>
              <a:gd name="T4" fmla="*/ 184 w 286"/>
              <a:gd name="T5" fmla="*/ 6 h 293"/>
              <a:gd name="T6" fmla="*/ 190 w 286"/>
              <a:gd name="T7" fmla="*/ 16 h 293"/>
              <a:gd name="T8" fmla="*/ 229 w 286"/>
              <a:gd name="T9" fmla="*/ 43 h 293"/>
              <a:gd name="T10" fmla="*/ 259 w 286"/>
              <a:gd name="T11" fmla="*/ 85 h 293"/>
              <a:gd name="T12" fmla="*/ 243 w 286"/>
              <a:gd name="T13" fmla="*/ 203 h 293"/>
              <a:gd name="T14" fmla="*/ 132 w 286"/>
              <a:gd name="T15" fmla="*/ 275 h 293"/>
              <a:gd name="T16" fmla="*/ 15 w 286"/>
              <a:gd name="T17" fmla="*/ 238 h 293"/>
              <a:gd name="T18" fmla="*/ 5 w 286"/>
              <a:gd name="T19" fmla="*/ 244 h 293"/>
              <a:gd name="T20" fmla="*/ 127 w 286"/>
              <a:gd name="T21" fmla="*/ 288 h 293"/>
              <a:gd name="T22" fmla="*/ 257 w 286"/>
              <a:gd name="T23" fmla="*/ 203 h 293"/>
              <a:gd name="T24" fmla="*/ 267 w 286"/>
              <a:gd name="T25" fmla="*/ 7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293">
                <a:moveTo>
                  <a:pt x="267" y="71"/>
                </a:moveTo>
                <a:cubicBezTo>
                  <a:pt x="257" y="52"/>
                  <a:pt x="240" y="35"/>
                  <a:pt x="223" y="22"/>
                </a:cubicBezTo>
                <a:cubicBezTo>
                  <a:pt x="213" y="14"/>
                  <a:pt x="198" y="0"/>
                  <a:pt x="184" y="6"/>
                </a:cubicBezTo>
                <a:cubicBezTo>
                  <a:pt x="177" y="9"/>
                  <a:pt x="183" y="19"/>
                  <a:pt x="190" y="16"/>
                </a:cubicBezTo>
                <a:cubicBezTo>
                  <a:pt x="199" y="12"/>
                  <a:pt x="224" y="38"/>
                  <a:pt x="229" y="43"/>
                </a:cubicBezTo>
                <a:cubicBezTo>
                  <a:pt x="242" y="55"/>
                  <a:pt x="253" y="69"/>
                  <a:pt x="259" y="85"/>
                </a:cubicBezTo>
                <a:cubicBezTo>
                  <a:pt x="275" y="123"/>
                  <a:pt x="264" y="168"/>
                  <a:pt x="243" y="203"/>
                </a:cubicBezTo>
                <a:cubicBezTo>
                  <a:pt x="220" y="242"/>
                  <a:pt x="176" y="266"/>
                  <a:pt x="132" y="275"/>
                </a:cubicBezTo>
                <a:cubicBezTo>
                  <a:pt x="93" y="283"/>
                  <a:pt x="40" y="271"/>
                  <a:pt x="15" y="238"/>
                </a:cubicBezTo>
                <a:cubicBezTo>
                  <a:pt x="11" y="232"/>
                  <a:pt x="0" y="238"/>
                  <a:pt x="5" y="244"/>
                </a:cubicBezTo>
                <a:cubicBezTo>
                  <a:pt x="32" y="281"/>
                  <a:pt x="84" y="293"/>
                  <a:pt x="127" y="288"/>
                </a:cubicBezTo>
                <a:cubicBezTo>
                  <a:pt x="180" y="281"/>
                  <a:pt x="230" y="249"/>
                  <a:pt x="257" y="203"/>
                </a:cubicBezTo>
                <a:cubicBezTo>
                  <a:pt x="280" y="164"/>
                  <a:pt x="286" y="113"/>
                  <a:pt x="267" y="71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Freeform 42"/>
          <p:cNvSpPr/>
          <p:nvPr>
            <p:custDataLst>
              <p:tags r:id="rId53"/>
            </p:custDataLst>
          </p:nvPr>
        </p:nvSpPr>
        <p:spPr bwMode="auto">
          <a:xfrm>
            <a:off x="9123350" y="1828173"/>
            <a:ext cx="342900" cy="368300"/>
          </a:xfrm>
          <a:custGeom>
            <a:avLst/>
            <a:gdLst>
              <a:gd name="T0" fmla="*/ 68 w 71"/>
              <a:gd name="T1" fmla="*/ 50 h 76"/>
              <a:gd name="T2" fmla="*/ 59 w 71"/>
              <a:gd name="T3" fmla="*/ 43 h 76"/>
              <a:gd name="T4" fmla="*/ 58 w 71"/>
              <a:gd name="T5" fmla="*/ 43 h 76"/>
              <a:gd name="T6" fmla="*/ 54 w 71"/>
              <a:gd name="T7" fmla="*/ 38 h 76"/>
              <a:gd name="T8" fmla="*/ 52 w 71"/>
              <a:gd name="T9" fmla="*/ 35 h 76"/>
              <a:gd name="T10" fmla="*/ 38 w 71"/>
              <a:gd name="T11" fmla="*/ 35 h 76"/>
              <a:gd name="T12" fmla="*/ 37 w 71"/>
              <a:gd name="T13" fmla="*/ 35 h 76"/>
              <a:gd name="T14" fmla="*/ 39 w 71"/>
              <a:gd name="T15" fmla="*/ 14 h 76"/>
              <a:gd name="T16" fmla="*/ 31 w 71"/>
              <a:gd name="T17" fmla="*/ 6 h 76"/>
              <a:gd name="T18" fmla="*/ 25 w 71"/>
              <a:gd name="T19" fmla="*/ 38 h 76"/>
              <a:gd name="T20" fmla="*/ 23 w 71"/>
              <a:gd name="T21" fmla="*/ 40 h 76"/>
              <a:gd name="T22" fmla="*/ 22 w 71"/>
              <a:gd name="T23" fmla="*/ 41 h 76"/>
              <a:gd name="T24" fmla="*/ 1 w 71"/>
              <a:gd name="T25" fmla="*/ 64 h 76"/>
              <a:gd name="T26" fmla="*/ 10 w 71"/>
              <a:gd name="T27" fmla="*/ 71 h 76"/>
              <a:gd name="T28" fmla="*/ 11 w 71"/>
              <a:gd name="T29" fmla="*/ 70 h 76"/>
              <a:gd name="T30" fmla="*/ 17 w 71"/>
              <a:gd name="T31" fmla="*/ 75 h 76"/>
              <a:gd name="T32" fmla="*/ 42 w 71"/>
              <a:gd name="T33" fmla="*/ 74 h 76"/>
              <a:gd name="T34" fmla="*/ 64 w 71"/>
              <a:gd name="T35" fmla="*/ 71 h 76"/>
              <a:gd name="T36" fmla="*/ 68 w 71"/>
              <a:gd name="T37" fmla="*/ 58 h 76"/>
              <a:gd name="T38" fmla="*/ 68 w 71"/>
              <a:gd name="T39" fmla="*/ 5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1" h="76">
                <a:moveTo>
                  <a:pt x="68" y="50"/>
                </a:moveTo>
                <a:cubicBezTo>
                  <a:pt x="65" y="47"/>
                  <a:pt x="62" y="45"/>
                  <a:pt x="59" y="43"/>
                </a:cubicBezTo>
                <a:cubicBezTo>
                  <a:pt x="59" y="43"/>
                  <a:pt x="59" y="43"/>
                  <a:pt x="58" y="43"/>
                </a:cubicBezTo>
                <a:cubicBezTo>
                  <a:pt x="57" y="41"/>
                  <a:pt x="56" y="39"/>
                  <a:pt x="54" y="38"/>
                </a:cubicBezTo>
                <a:cubicBezTo>
                  <a:pt x="54" y="37"/>
                  <a:pt x="53" y="36"/>
                  <a:pt x="52" y="35"/>
                </a:cubicBezTo>
                <a:cubicBezTo>
                  <a:pt x="48" y="31"/>
                  <a:pt x="42" y="31"/>
                  <a:pt x="38" y="35"/>
                </a:cubicBezTo>
                <a:cubicBezTo>
                  <a:pt x="38" y="35"/>
                  <a:pt x="37" y="35"/>
                  <a:pt x="37" y="35"/>
                </a:cubicBezTo>
                <a:cubicBezTo>
                  <a:pt x="35" y="28"/>
                  <a:pt x="35" y="19"/>
                  <a:pt x="39" y="14"/>
                </a:cubicBezTo>
                <a:cubicBezTo>
                  <a:pt x="44" y="9"/>
                  <a:pt x="36" y="0"/>
                  <a:pt x="31" y="6"/>
                </a:cubicBezTo>
                <a:cubicBezTo>
                  <a:pt x="23" y="14"/>
                  <a:pt x="23" y="27"/>
                  <a:pt x="25" y="38"/>
                </a:cubicBezTo>
                <a:cubicBezTo>
                  <a:pt x="24" y="38"/>
                  <a:pt x="23" y="39"/>
                  <a:pt x="23" y="40"/>
                </a:cubicBezTo>
                <a:cubicBezTo>
                  <a:pt x="23" y="40"/>
                  <a:pt x="22" y="41"/>
                  <a:pt x="22" y="41"/>
                </a:cubicBezTo>
                <a:cubicBezTo>
                  <a:pt x="12" y="46"/>
                  <a:pt x="3" y="53"/>
                  <a:pt x="1" y="64"/>
                </a:cubicBezTo>
                <a:cubicBezTo>
                  <a:pt x="0" y="69"/>
                  <a:pt x="5" y="75"/>
                  <a:pt x="10" y="71"/>
                </a:cubicBezTo>
                <a:cubicBezTo>
                  <a:pt x="11" y="71"/>
                  <a:pt x="11" y="70"/>
                  <a:pt x="11" y="70"/>
                </a:cubicBezTo>
                <a:cubicBezTo>
                  <a:pt x="12" y="73"/>
                  <a:pt x="14" y="75"/>
                  <a:pt x="17" y="75"/>
                </a:cubicBezTo>
                <a:cubicBezTo>
                  <a:pt x="23" y="76"/>
                  <a:pt x="33" y="75"/>
                  <a:pt x="42" y="74"/>
                </a:cubicBezTo>
                <a:cubicBezTo>
                  <a:pt x="50" y="75"/>
                  <a:pt x="58" y="76"/>
                  <a:pt x="64" y="71"/>
                </a:cubicBezTo>
                <a:cubicBezTo>
                  <a:pt x="69" y="68"/>
                  <a:pt x="70" y="63"/>
                  <a:pt x="68" y="58"/>
                </a:cubicBezTo>
                <a:cubicBezTo>
                  <a:pt x="70" y="56"/>
                  <a:pt x="71" y="52"/>
                  <a:pt x="68" y="50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8" name="Freeform 105"/>
          <p:cNvSpPr>
            <a:spLocks noEditPoints="1"/>
          </p:cNvSpPr>
          <p:nvPr>
            <p:custDataLst>
              <p:tags r:id="rId54"/>
            </p:custDataLst>
          </p:nvPr>
        </p:nvSpPr>
        <p:spPr bwMode="auto">
          <a:xfrm>
            <a:off x="8543913" y="320048"/>
            <a:ext cx="1430338" cy="1905000"/>
          </a:xfrm>
          <a:custGeom>
            <a:avLst/>
            <a:gdLst>
              <a:gd name="T0" fmla="*/ 186 w 296"/>
              <a:gd name="T1" fmla="*/ 30 h 394"/>
              <a:gd name="T2" fmla="*/ 185 w 296"/>
              <a:gd name="T3" fmla="*/ 48 h 394"/>
              <a:gd name="T4" fmla="*/ 129 w 296"/>
              <a:gd name="T5" fmla="*/ 35 h 394"/>
              <a:gd name="T6" fmla="*/ 45 w 296"/>
              <a:gd name="T7" fmla="*/ 249 h 394"/>
              <a:gd name="T8" fmla="*/ 25 w 296"/>
              <a:gd name="T9" fmla="*/ 250 h 394"/>
              <a:gd name="T10" fmla="*/ 13 w 296"/>
              <a:gd name="T11" fmla="*/ 266 h 394"/>
              <a:gd name="T12" fmla="*/ 142 w 296"/>
              <a:gd name="T13" fmla="*/ 318 h 394"/>
              <a:gd name="T14" fmla="*/ 122 w 296"/>
              <a:gd name="T15" fmla="*/ 366 h 394"/>
              <a:gd name="T16" fmla="*/ 189 w 296"/>
              <a:gd name="T17" fmla="*/ 383 h 394"/>
              <a:gd name="T18" fmla="*/ 126 w 296"/>
              <a:gd name="T19" fmla="*/ 379 h 394"/>
              <a:gd name="T20" fmla="*/ 150 w 296"/>
              <a:gd name="T21" fmla="*/ 346 h 394"/>
              <a:gd name="T22" fmla="*/ 235 w 296"/>
              <a:gd name="T23" fmla="*/ 275 h 394"/>
              <a:gd name="T24" fmla="*/ 27 w 296"/>
              <a:gd name="T25" fmla="*/ 100 h 394"/>
              <a:gd name="T26" fmla="*/ 72 w 296"/>
              <a:gd name="T27" fmla="*/ 75 h 394"/>
              <a:gd name="T28" fmla="*/ 30 w 296"/>
              <a:gd name="T29" fmla="*/ 136 h 394"/>
              <a:gd name="T30" fmla="*/ 32 w 296"/>
              <a:gd name="T31" fmla="*/ 145 h 394"/>
              <a:gd name="T32" fmla="*/ 20 w 296"/>
              <a:gd name="T33" fmla="*/ 116 h 394"/>
              <a:gd name="T34" fmla="*/ 40 w 296"/>
              <a:gd name="T35" fmla="*/ 171 h 394"/>
              <a:gd name="T36" fmla="*/ 60 w 296"/>
              <a:gd name="T37" fmla="*/ 172 h 394"/>
              <a:gd name="T38" fmla="*/ 80 w 296"/>
              <a:gd name="T39" fmla="*/ 223 h 394"/>
              <a:gd name="T40" fmla="*/ 48 w 296"/>
              <a:gd name="T41" fmla="*/ 188 h 394"/>
              <a:gd name="T42" fmla="*/ 30 w 296"/>
              <a:gd name="T43" fmla="*/ 230 h 394"/>
              <a:gd name="T44" fmla="*/ 22 w 296"/>
              <a:gd name="T45" fmla="*/ 144 h 394"/>
              <a:gd name="T46" fmla="*/ 41 w 296"/>
              <a:gd name="T47" fmla="*/ 166 h 394"/>
              <a:gd name="T48" fmla="*/ 40 w 296"/>
              <a:gd name="T49" fmla="*/ 182 h 394"/>
              <a:gd name="T50" fmla="*/ 53 w 296"/>
              <a:gd name="T51" fmla="*/ 208 h 394"/>
              <a:gd name="T52" fmla="*/ 89 w 296"/>
              <a:gd name="T53" fmla="*/ 213 h 394"/>
              <a:gd name="T54" fmla="*/ 49 w 296"/>
              <a:gd name="T55" fmla="*/ 165 h 394"/>
              <a:gd name="T56" fmla="*/ 92 w 296"/>
              <a:gd name="T57" fmla="*/ 95 h 394"/>
              <a:gd name="T58" fmla="*/ 85 w 296"/>
              <a:gd name="T59" fmla="*/ 51 h 394"/>
              <a:gd name="T60" fmla="*/ 184 w 296"/>
              <a:gd name="T61" fmla="*/ 58 h 394"/>
              <a:gd name="T62" fmla="*/ 88 w 296"/>
              <a:gd name="T63" fmla="*/ 50 h 394"/>
              <a:gd name="T64" fmla="*/ 169 w 296"/>
              <a:gd name="T65" fmla="*/ 46 h 394"/>
              <a:gd name="T66" fmla="*/ 205 w 296"/>
              <a:gd name="T67" fmla="*/ 259 h 394"/>
              <a:gd name="T68" fmla="*/ 178 w 296"/>
              <a:gd name="T69" fmla="*/ 262 h 394"/>
              <a:gd name="T70" fmla="*/ 99 w 296"/>
              <a:gd name="T71" fmla="*/ 271 h 394"/>
              <a:gd name="T72" fmla="*/ 189 w 296"/>
              <a:gd name="T73" fmla="*/ 268 h 394"/>
              <a:gd name="T74" fmla="*/ 104 w 296"/>
              <a:gd name="T75" fmla="*/ 272 h 394"/>
              <a:gd name="T76" fmla="*/ 173 w 296"/>
              <a:gd name="T77" fmla="*/ 266 h 394"/>
              <a:gd name="T78" fmla="*/ 112 w 296"/>
              <a:gd name="T79" fmla="*/ 280 h 394"/>
              <a:gd name="T80" fmla="*/ 188 w 296"/>
              <a:gd name="T81" fmla="*/ 50 h 394"/>
              <a:gd name="T82" fmla="*/ 270 w 296"/>
              <a:gd name="T83" fmla="*/ 113 h 394"/>
              <a:gd name="T84" fmla="*/ 136 w 296"/>
              <a:gd name="T85" fmla="*/ 295 h 394"/>
              <a:gd name="T86" fmla="*/ 282 w 296"/>
              <a:gd name="T87" fmla="*/ 201 h 394"/>
              <a:gd name="T88" fmla="*/ 36 w 296"/>
              <a:gd name="T89" fmla="*/ 278 h 394"/>
              <a:gd name="T90" fmla="*/ 23 w 296"/>
              <a:gd name="T91" fmla="*/ 253 h 394"/>
              <a:gd name="T92" fmla="*/ 122 w 296"/>
              <a:gd name="T93" fmla="*/ 299 h 394"/>
              <a:gd name="T94" fmla="*/ 265 w 296"/>
              <a:gd name="T95" fmla="*/ 87 h 394"/>
              <a:gd name="T96" fmla="*/ 199 w 296"/>
              <a:gd name="T97" fmla="*/ 34 h 394"/>
              <a:gd name="T98" fmla="*/ 195 w 296"/>
              <a:gd name="T99" fmla="*/ 33 h 394"/>
              <a:gd name="T100" fmla="*/ 282 w 296"/>
              <a:gd name="T101" fmla="*/ 201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96" h="394">
                <a:moveTo>
                  <a:pt x="252" y="49"/>
                </a:moveTo>
                <a:cubicBezTo>
                  <a:pt x="244" y="42"/>
                  <a:pt x="184" y="0"/>
                  <a:pt x="182" y="30"/>
                </a:cubicBezTo>
                <a:cubicBezTo>
                  <a:pt x="182" y="32"/>
                  <a:pt x="186" y="32"/>
                  <a:pt x="186" y="30"/>
                </a:cubicBezTo>
                <a:cubicBezTo>
                  <a:pt x="186" y="30"/>
                  <a:pt x="186" y="29"/>
                  <a:pt x="186" y="29"/>
                </a:cubicBezTo>
                <a:cubicBezTo>
                  <a:pt x="188" y="32"/>
                  <a:pt x="191" y="34"/>
                  <a:pt x="193" y="36"/>
                </a:cubicBezTo>
                <a:cubicBezTo>
                  <a:pt x="190" y="40"/>
                  <a:pt x="187" y="44"/>
                  <a:pt x="185" y="48"/>
                </a:cubicBezTo>
                <a:cubicBezTo>
                  <a:pt x="180" y="46"/>
                  <a:pt x="176" y="44"/>
                  <a:pt x="172" y="42"/>
                </a:cubicBezTo>
                <a:cubicBezTo>
                  <a:pt x="171" y="41"/>
                  <a:pt x="171" y="41"/>
                  <a:pt x="170" y="42"/>
                </a:cubicBezTo>
                <a:cubicBezTo>
                  <a:pt x="160" y="31"/>
                  <a:pt x="142" y="33"/>
                  <a:pt x="129" y="35"/>
                </a:cubicBezTo>
                <a:cubicBezTo>
                  <a:pt x="109" y="37"/>
                  <a:pt x="91" y="43"/>
                  <a:pt x="74" y="53"/>
                </a:cubicBezTo>
                <a:cubicBezTo>
                  <a:pt x="37" y="73"/>
                  <a:pt x="5" y="111"/>
                  <a:pt x="3" y="154"/>
                </a:cubicBezTo>
                <a:cubicBezTo>
                  <a:pt x="1" y="193"/>
                  <a:pt x="18" y="226"/>
                  <a:pt x="45" y="249"/>
                </a:cubicBezTo>
                <a:cubicBezTo>
                  <a:pt x="41" y="252"/>
                  <a:pt x="38" y="256"/>
                  <a:pt x="35" y="260"/>
                </a:cubicBezTo>
                <a:cubicBezTo>
                  <a:pt x="36" y="259"/>
                  <a:pt x="36" y="258"/>
                  <a:pt x="35" y="258"/>
                </a:cubicBezTo>
                <a:cubicBezTo>
                  <a:pt x="32" y="255"/>
                  <a:pt x="29" y="252"/>
                  <a:pt x="25" y="250"/>
                </a:cubicBezTo>
                <a:cubicBezTo>
                  <a:pt x="24" y="249"/>
                  <a:pt x="24" y="250"/>
                  <a:pt x="23" y="250"/>
                </a:cubicBezTo>
                <a:cubicBezTo>
                  <a:pt x="22" y="249"/>
                  <a:pt x="21" y="249"/>
                  <a:pt x="21" y="250"/>
                </a:cubicBezTo>
                <a:cubicBezTo>
                  <a:pt x="18" y="253"/>
                  <a:pt x="9" y="262"/>
                  <a:pt x="13" y="266"/>
                </a:cubicBezTo>
                <a:cubicBezTo>
                  <a:pt x="22" y="275"/>
                  <a:pt x="34" y="281"/>
                  <a:pt x="44" y="288"/>
                </a:cubicBezTo>
                <a:cubicBezTo>
                  <a:pt x="64" y="301"/>
                  <a:pt x="86" y="312"/>
                  <a:pt x="110" y="317"/>
                </a:cubicBezTo>
                <a:cubicBezTo>
                  <a:pt x="120" y="319"/>
                  <a:pt x="132" y="319"/>
                  <a:pt x="142" y="318"/>
                </a:cubicBezTo>
                <a:cubicBezTo>
                  <a:pt x="142" y="318"/>
                  <a:pt x="142" y="318"/>
                  <a:pt x="142" y="318"/>
                </a:cubicBezTo>
                <a:cubicBezTo>
                  <a:pt x="142" y="328"/>
                  <a:pt x="143" y="337"/>
                  <a:pt x="146" y="346"/>
                </a:cubicBezTo>
                <a:cubicBezTo>
                  <a:pt x="135" y="348"/>
                  <a:pt x="127" y="356"/>
                  <a:pt x="122" y="366"/>
                </a:cubicBezTo>
                <a:cubicBezTo>
                  <a:pt x="120" y="370"/>
                  <a:pt x="118" y="376"/>
                  <a:pt x="120" y="380"/>
                </a:cubicBezTo>
                <a:cubicBezTo>
                  <a:pt x="119" y="381"/>
                  <a:pt x="119" y="382"/>
                  <a:pt x="120" y="383"/>
                </a:cubicBezTo>
                <a:cubicBezTo>
                  <a:pt x="140" y="394"/>
                  <a:pt x="170" y="393"/>
                  <a:pt x="189" y="383"/>
                </a:cubicBezTo>
                <a:cubicBezTo>
                  <a:pt x="191" y="382"/>
                  <a:pt x="189" y="379"/>
                  <a:pt x="187" y="380"/>
                </a:cubicBezTo>
                <a:cubicBezTo>
                  <a:pt x="170" y="388"/>
                  <a:pt x="145" y="390"/>
                  <a:pt x="127" y="382"/>
                </a:cubicBezTo>
                <a:cubicBezTo>
                  <a:pt x="127" y="381"/>
                  <a:pt x="127" y="380"/>
                  <a:pt x="126" y="379"/>
                </a:cubicBezTo>
                <a:cubicBezTo>
                  <a:pt x="119" y="378"/>
                  <a:pt x="127" y="365"/>
                  <a:pt x="128" y="363"/>
                </a:cubicBezTo>
                <a:cubicBezTo>
                  <a:pt x="133" y="356"/>
                  <a:pt x="140" y="350"/>
                  <a:pt x="149" y="349"/>
                </a:cubicBezTo>
                <a:cubicBezTo>
                  <a:pt x="150" y="349"/>
                  <a:pt x="150" y="347"/>
                  <a:pt x="150" y="346"/>
                </a:cubicBezTo>
                <a:cubicBezTo>
                  <a:pt x="147" y="337"/>
                  <a:pt x="146" y="328"/>
                  <a:pt x="146" y="318"/>
                </a:cubicBezTo>
                <a:cubicBezTo>
                  <a:pt x="146" y="318"/>
                  <a:pt x="146" y="318"/>
                  <a:pt x="146" y="317"/>
                </a:cubicBezTo>
                <a:cubicBezTo>
                  <a:pt x="179" y="313"/>
                  <a:pt x="210" y="296"/>
                  <a:pt x="235" y="275"/>
                </a:cubicBezTo>
                <a:cubicBezTo>
                  <a:pt x="269" y="247"/>
                  <a:pt x="290" y="208"/>
                  <a:pt x="292" y="164"/>
                </a:cubicBezTo>
                <a:cubicBezTo>
                  <a:pt x="294" y="124"/>
                  <a:pt x="284" y="76"/>
                  <a:pt x="252" y="49"/>
                </a:cubicBezTo>
                <a:close/>
                <a:moveTo>
                  <a:pt x="27" y="100"/>
                </a:moveTo>
                <a:cubicBezTo>
                  <a:pt x="31" y="94"/>
                  <a:pt x="35" y="89"/>
                  <a:pt x="41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51" y="84"/>
                  <a:pt x="62" y="78"/>
                  <a:pt x="72" y="75"/>
                </a:cubicBezTo>
                <a:cubicBezTo>
                  <a:pt x="78" y="74"/>
                  <a:pt x="87" y="71"/>
                  <a:pt x="91" y="77"/>
                </a:cubicBezTo>
                <a:cubicBezTo>
                  <a:pt x="95" y="83"/>
                  <a:pt x="91" y="90"/>
                  <a:pt x="88" y="94"/>
                </a:cubicBezTo>
                <a:cubicBezTo>
                  <a:pt x="73" y="113"/>
                  <a:pt x="48" y="121"/>
                  <a:pt x="30" y="136"/>
                </a:cubicBezTo>
                <a:cubicBezTo>
                  <a:pt x="29" y="136"/>
                  <a:pt x="30" y="138"/>
                  <a:pt x="30" y="138"/>
                </a:cubicBezTo>
                <a:cubicBezTo>
                  <a:pt x="37" y="145"/>
                  <a:pt x="42" y="153"/>
                  <a:pt x="44" y="163"/>
                </a:cubicBezTo>
                <a:cubicBezTo>
                  <a:pt x="36" y="160"/>
                  <a:pt x="32" y="154"/>
                  <a:pt x="32" y="145"/>
                </a:cubicBezTo>
                <a:cubicBezTo>
                  <a:pt x="32" y="144"/>
                  <a:pt x="31" y="143"/>
                  <a:pt x="30" y="143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7" y="134"/>
                  <a:pt x="25" y="124"/>
                  <a:pt x="20" y="116"/>
                </a:cubicBezTo>
                <a:cubicBezTo>
                  <a:pt x="19" y="116"/>
                  <a:pt x="18" y="116"/>
                  <a:pt x="18" y="116"/>
                </a:cubicBezTo>
                <a:cubicBezTo>
                  <a:pt x="20" y="111"/>
                  <a:pt x="23" y="105"/>
                  <a:pt x="27" y="100"/>
                </a:cubicBezTo>
                <a:close/>
                <a:moveTo>
                  <a:pt x="40" y="171"/>
                </a:moveTo>
                <a:cubicBezTo>
                  <a:pt x="40" y="171"/>
                  <a:pt x="40" y="171"/>
                  <a:pt x="40" y="171"/>
                </a:cubicBezTo>
                <a:cubicBezTo>
                  <a:pt x="39" y="168"/>
                  <a:pt x="46" y="168"/>
                  <a:pt x="47" y="168"/>
                </a:cubicBezTo>
                <a:cubicBezTo>
                  <a:pt x="52" y="168"/>
                  <a:pt x="56" y="171"/>
                  <a:pt x="60" y="172"/>
                </a:cubicBezTo>
                <a:cubicBezTo>
                  <a:pt x="64" y="174"/>
                  <a:pt x="68" y="175"/>
                  <a:pt x="72" y="175"/>
                </a:cubicBezTo>
                <a:cubicBezTo>
                  <a:pt x="78" y="176"/>
                  <a:pt x="79" y="183"/>
                  <a:pt x="80" y="188"/>
                </a:cubicBezTo>
                <a:cubicBezTo>
                  <a:pt x="85" y="200"/>
                  <a:pt x="88" y="212"/>
                  <a:pt x="80" y="223"/>
                </a:cubicBezTo>
                <a:cubicBezTo>
                  <a:pt x="77" y="228"/>
                  <a:pt x="75" y="232"/>
                  <a:pt x="75" y="238"/>
                </a:cubicBezTo>
                <a:cubicBezTo>
                  <a:pt x="67" y="230"/>
                  <a:pt x="62" y="216"/>
                  <a:pt x="57" y="208"/>
                </a:cubicBezTo>
                <a:cubicBezTo>
                  <a:pt x="54" y="201"/>
                  <a:pt x="51" y="195"/>
                  <a:pt x="48" y="188"/>
                </a:cubicBezTo>
                <a:cubicBezTo>
                  <a:pt x="46" y="185"/>
                  <a:pt x="42" y="178"/>
                  <a:pt x="43" y="174"/>
                </a:cubicBezTo>
                <a:cubicBezTo>
                  <a:pt x="43" y="172"/>
                  <a:pt x="41" y="171"/>
                  <a:pt x="40" y="171"/>
                </a:cubicBezTo>
                <a:close/>
                <a:moveTo>
                  <a:pt x="30" y="230"/>
                </a:moveTo>
                <a:cubicBezTo>
                  <a:pt x="5" y="198"/>
                  <a:pt x="0" y="155"/>
                  <a:pt x="17" y="118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22" y="126"/>
                  <a:pt x="23" y="136"/>
                  <a:pt x="22" y="144"/>
                </a:cubicBezTo>
                <a:cubicBezTo>
                  <a:pt x="22" y="145"/>
                  <a:pt x="23" y="146"/>
                  <a:pt x="24" y="14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29" y="156"/>
                  <a:pt x="33" y="162"/>
                  <a:pt x="41" y="166"/>
                </a:cubicBezTo>
                <a:cubicBezTo>
                  <a:pt x="39" y="166"/>
                  <a:pt x="38" y="167"/>
                  <a:pt x="36" y="168"/>
                </a:cubicBezTo>
                <a:cubicBezTo>
                  <a:pt x="36" y="168"/>
                  <a:pt x="35" y="169"/>
                  <a:pt x="36" y="170"/>
                </a:cubicBezTo>
                <a:cubicBezTo>
                  <a:pt x="37" y="174"/>
                  <a:pt x="37" y="178"/>
                  <a:pt x="40" y="182"/>
                </a:cubicBezTo>
                <a:cubicBezTo>
                  <a:pt x="40" y="183"/>
                  <a:pt x="41" y="183"/>
                  <a:pt x="41" y="183"/>
                </a:cubicBezTo>
                <a:cubicBezTo>
                  <a:pt x="42" y="183"/>
                  <a:pt x="42" y="184"/>
                  <a:pt x="42" y="185"/>
                </a:cubicBezTo>
                <a:cubicBezTo>
                  <a:pt x="45" y="193"/>
                  <a:pt x="49" y="200"/>
                  <a:pt x="53" y="208"/>
                </a:cubicBezTo>
                <a:cubicBezTo>
                  <a:pt x="59" y="219"/>
                  <a:pt x="66" y="236"/>
                  <a:pt x="77" y="244"/>
                </a:cubicBezTo>
                <a:cubicBezTo>
                  <a:pt x="78" y="245"/>
                  <a:pt x="80" y="243"/>
                  <a:pt x="79" y="241"/>
                </a:cubicBezTo>
                <a:cubicBezTo>
                  <a:pt x="77" y="229"/>
                  <a:pt x="88" y="224"/>
                  <a:pt x="89" y="213"/>
                </a:cubicBezTo>
                <a:cubicBezTo>
                  <a:pt x="90" y="199"/>
                  <a:pt x="83" y="186"/>
                  <a:pt x="79" y="173"/>
                </a:cubicBezTo>
                <a:cubicBezTo>
                  <a:pt x="79" y="172"/>
                  <a:pt x="78" y="171"/>
                  <a:pt x="77" y="171"/>
                </a:cubicBezTo>
                <a:cubicBezTo>
                  <a:pt x="67" y="172"/>
                  <a:pt x="58" y="166"/>
                  <a:pt x="49" y="165"/>
                </a:cubicBezTo>
                <a:cubicBezTo>
                  <a:pt x="48" y="162"/>
                  <a:pt x="38" y="135"/>
                  <a:pt x="34" y="137"/>
                </a:cubicBezTo>
                <a:cubicBezTo>
                  <a:pt x="40" y="133"/>
                  <a:pt x="47" y="129"/>
                  <a:pt x="53" y="126"/>
                </a:cubicBezTo>
                <a:cubicBezTo>
                  <a:pt x="66" y="117"/>
                  <a:pt x="82" y="109"/>
                  <a:pt x="92" y="95"/>
                </a:cubicBezTo>
                <a:cubicBezTo>
                  <a:pt x="97" y="87"/>
                  <a:pt x="100" y="74"/>
                  <a:pt x="88" y="70"/>
                </a:cubicBezTo>
                <a:cubicBezTo>
                  <a:pt x="73" y="65"/>
                  <a:pt x="59" y="79"/>
                  <a:pt x="44" y="80"/>
                </a:cubicBezTo>
                <a:cubicBezTo>
                  <a:pt x="56" y="68"/>
                  <a:pt x="70" y="58"/>
                  <a:pt x="85" y="51"/>
                </a:cubicBezTo>
                <a:cubicBezTo>
                  <a:pt x="87" y="69"/>
                  <a:pt x="126" y="54"/>
                  <a:pt x="136" y="55"/>
                </a:cubicBezTo>
                <a:cubicBezTo>
                  <a:pt x="145" y="55"/>
                  <a:pt x="184" y="74"/>
                  <a:pt x="188" y="59"/>
                </a:cubicBezTo>
                <a:cubicBezTo>
                  <a:pt x="189" y="57"/>
                  <a:pt x="185" y="56"/>
                  <a:pt x="184" y="58"/>
                </a:cubicBezTo>
                <a:cubicBezTo>
                  <a:pt x="182" y="67"/>
                  <a:pt x="144" y="52"/>
                  <a:pt x="138" y="51"/>
                </a:cubicBezTo>
                <a:cubicBezTo>
                  <a:pt x="129" y="50"/>
                  <a:pt x="90" y="62"/>
                  <a:pt x="89" y="51"/>
                </a:cubicBezTo>
                <a:cubicBezTo>
                  <a:pt x="89" y="50"/>
                  <a:pt x="89" y="50"/>
                  <a:pt x="88" y="50"/>
                </a:cubicBezTo>
                <a:cubicBezTo>
                  <a:pt x="91" y="48"/>
                  <a:pt x="94" y="47"/>
                  <a:pt x="97" y="46"/>
                </a:cubicBezTo>
                <a:cubicBezTo>
                  <a:pt x="109" y="42"/>
                  <a:pt x="121" y="39"/>
                  <a:pt x="133" y="38"/>
                </a:cubicBezTo>
                <a:cubicBezTo>
                  <a:pt x="145" y="36"/>
                  <a:pt x="162" y="36"/>
                  <a:pt x="169" y="46"/>
                </a:cubicBezTo>
                <a:cubicBezTo>
                  <a:pt x="170" y="48"/>
                  <a:pt x="172" y="47"/>
                  <a:pt x="173" y="46"/>
                </a:cubicBezTo>
                <a:cubicBezTo>
                  <a:pt x="214" y="66"/>
                  <a:pt x="250" y="102"/>
                  <a:pt x="258" y="149"/>
                </a:cubicBezTo>
                <a:cubicBezTo>
                  <a:pt x="266" y="192"/>
                  <a:pt x="241" y="236"/>
                  <a:pt x="205" y="259"/>
                </a:cubicBezTo>
                <a:cubicBezTo>
                  <a:pt x="201" y="262"/>
                  <a:pt x="197" y="264"/>
                  <a:pt x="192" y="267"/>
                </a:cubicBezTo>
                <a:cubicBezTo>
                  <a:pt x="192" y="266"/>
                  <a:pt x="192" y="266"/>
                  <a:pt x="191" y="265"/>
                </a:cubicBezTo>
                <a:cubicBezTo>
                  <a:pt x="189" y="262"/>
                  <a:pt x="182" y="262"/>
                  <a:pt x="178" y="262"/>
                </a:cubicBezTo>
                <a:cubicBezTo>
                  <a:pt x="167" y="261"/>
                  <a:pt x="157" y="262"/>
                  <a:pt x="147" y="262"/>
                </a:cubicBezTo>
                <a:cubicBezTo>
                  <a:pt x="136" y="262"/>
                  <a:pt x="126" y="263"/>
                  <a:pt x="116" y="265"/>
                </a:cubicBezTo>
                <a:cubicBezTo>
                  <a:pt x="110" y="266"/>
                  <a:pt x="103" y="267"/>
                  <a:pt x="99" y="271"/>
                </a:cubicBezTo>
                <a:cubicBezTo>
                  <a:pt x="98" y="272"/>
                  <a:pt x="98" y="273"/>
                  <a:pt x="99" y="273"/>
                </a:cubicBezTo>
                <a:cubicBezTo>
                  <a:pt x="72" y="266"/>
                  <a:pt x="48" y="251"/>
                  <a:pt x="30" y="230"/>
                </a:cubicBezTo>
                <a:close/>
                <a:moveTo>
                  <a:pt x="189" y="268"/>
                </a:moveTo>
                <a:cubicBezTo>
                  <a:pt x="163" y="279"/>
                  <a:pt x="135" y="281"/>
                  <a:pt x="108" y="276"/>
                </a:cubicBezTo>
                <a:cubicBezTo>
                  <a:pt x="108" y="275"/>
                  <a:pt x="107" y="275"/>
                  <a:pt x="107" y="275"/>
                </a:cubicBezTo>
                <a:cubicBezTo>
                  <a:pt x="106" y="274"/>
                  <a:pt x="105" y="273"/>
                  <a:pt x="104" y="272"/>
                </a:cubicBezTo>
                <a:cubicBezTo>
                  <a:pt x="108" y="270"/>
                  <a:pt x="114" y="269"/>
                  <a:pt x="118" y="268"/>
                </a:cubicBezTo>
                <a:cubicBezTo>
                  <a:pt x="128" y="267"/>
                  <a:pt x="137" y="266"/>
                  <a:pt x="147" y="266"/>
                </a:cubicBezTo>
                <a:cubicBezTo>
                  <a:pt x="155" y="265"/>
                  <a:pt x="164" y="265"/>
                  <a:pt x="173" y="266"/>
                </a:cubicBezTo>
                <a:cubicBezTo>
                  <a:pt x="177" y="266"/>
                  <a:pt x="186" y="265"/>
                  <a:pt x="189" y="268"/>
                </a:cubicBezTo>
                <a:close/>
                <a:moveTo>
                  <a:pt x="48" y="251"/>
                </a:moveTo>
                <a:cubicBezTo>
                  <a:pt x="66" y="266"/>
                  <a:pt x="88" y="276"/>
                  <a:pt x="112" y="280"/>
                </a:cubicBezTo>
                <a:cubicBezTo>
                  <a:pt x="165" y="289"/>
                  <a:pt x="218" y="267"/>
                  <a:pt x="247" y="221"/>
                </a:cubicBezTo>
                <a:cubicBezTo>
                  <a:pt x="266" y="189"/>
                  <a:pt x="268" y="151"/>
                  <a:pt x="252" y="118"/>
                </a:cubicBezTo>
                <a:cubicBezTo>
                  <a:pt x="239" y="89"/>
                  <a:pt x="215" y="66"/>
                  <a:pt x="188" y="50"/>
                </a:cubicBezTo>
                <a:cubicBezTo>
                  <a:pt x="191" y="46"/>
                  <a:pt x="193" y="42"/>
                  <a:pt x="196" y="38"/>
                </a:cubicBezTo>
                <a:cubicBezTo>
                  <a:pt x="206" y="46"/>
                  <a:pt x="219" y="50"/>
                  <a:pt x="230" y="56"/>
                </a:cubicBezTo>
                <a:cubicBezTo>
                  <a:pt x="252" y="68"/>
                  <a:pt x="263" y="90"/>
                  <a:pt x="270" y="113"/>
                </a:cubicBezTo>
                <a:cubicBezTo>
                  <a:pt x="277" y="135"/>
                  <a:pt x="281" y="158"/>
                  <a:pt x="276" y="181"/>
                </a:cubicBezTo>
                <a:cubicBezTo>
                  <a:pt x="272" y="203"/>
                  <a:pt x="261" y="224"/>
                  <a:pt x="246" y="241"/>
                </a:cubicBezTo>
                <a:cubicBezTo>
                  <a:pt x="219" y="274"/>
                  <a:pt x="178" y="294"/>
                  <a:pt x="136" y="295"/>
                </a:cubicBezTo>
                <a:cubicBezTo>
                  <a:pt x="105" y="296"/>
                  <a:pt x="58" y="291"/>
                  <a:pt x="36" y="265"/>
                </a:cubicBezTo>
                <a:cubicBezTo>
                  <a:pt x="40" y="260"/>
                  <a:pt x="44" y="256"/>
                  <a:pt x="48" y="251"/>
                </a:cubicBezTo>
                <a:close/>
                <a:moveTo>
                  <a:pt x="282" y="201"/>
                </a:moveTo>
                <a:cubicBezTo>
                  <a:pt x="268" y="247"/>
                  <a:pt x="228" y="283"/>
                  <a:pt x="185" y="302"/>
                </a:cubicBezTo>
                <a:cubicBezTo>
                  <a:pt x="159" y="313"/>
                  <a:pt x="132" y="318"/>
                  <a:pt x="105" y="312"/>
                </a:cubicBezTo>
                <a:cubicBezTo>
                  <a:pt x="80" y="307"/>
                  <a:pt x="57" y="292"/>
                  <a:pt x="36" y="278"/>
                </a:cubicBezTo>
                <a:cubicBezTo>
                  <a:pt x="31" y="275"/>
                  <a:pt x="27" y="272"/>
                  <a:pt x="23" y="269"/>
                </a:cubicBezTo>
                <a:cubicBezTo>
                  <a:pt x="21" y="268"/>
                  <a:pt x="20" y="266"/>
                  <a:pt x="18" y="265"/>
                </a:cubicBezTo>
                <a:cubicBezTo>
                  <a:pt x="14" y="262"/>
                  <a:pt x="21" y="255"/>
                  <a:pt x="23" y="253"/>
                </a:cubicBezTo>
                <a:cubicBezTo>
                  <a:pt x="25" y="254"/>
                  <a:pt x="27" y="256"/>
                  <a:pt x="29" y="257"/>
                </a:cubicBezTo>
                <a:cubicBezTo>
                  <a:pt x="28" y="258"/>
                  <a:pt x="27" y="259"/>
                  <a:pt x="28" y="260"/>
                </a:cubicBezTo>
                <a:cubicBezTo>
                  <a:pt x="46" y="291"/>
                  <a:pt x="90" y="297"/>
                  <a:pt x="122" y="299"/>
                </a:cubicBezTo>
                <a:cubicBezTo>
                  <a:pt x="163" y="301"/>
                  <a:pt x="200" y="287"/>
                  <a:pt x="231" y="261"/>
                </a:cubicBezTo>
                <a:cubicBezTo>
                  <a:pt x="264" y="234"/>
                  <a:pt x="285" y="192"/>
                  <a:pt x="282" y="149"/>
                </a:cubicBezTo>
                <a:cubicBezTo>
                  <a:pt x="281" y="128"/>
                  <a:pt x="274" y="106"/>
                  <a:pt x="265" y="87"/>
                </a:cubicBezTo>
                <a:cubicBezTo>
                  <a:pt x="255" y="67"/>
                  <a:pt x="240" y="57"/>
                  <a:pt x="220" y="47"/>
                </a:cubicBezTo>
                <a:cubicBezTo>
                  <a:pt x="213" y="44"/>
                  <a:pt x="205" y="40"/>
                  <a:pt x="198" y="35"/>
                </a:cubicBezTo>
                <a:cubicBezTo>
                  <a:pt x="199" y="35"/>
                  <a:pt x="199" y="34"/>
                  <a:pt x="199" y="34"/>
                </a:cubicBezTo>
                <a:cubicBezTo>
                  <a:pt x="199" y="33"/>
                  <a:pt x="198" y="33"/>
                  <a:pt x="197" y="32"/>
                </a:cubicBezTo>
                <a:cubicBezTo>
                  <a:pt x="197" y="32"/>
                  <a:pt x="196" y="32"/>
                  <a:pt x="196" y="32"/>
                </a:cubicBezTo>
                <a:cubicBezTo>
                  <a:pt x="196" y="32"/>
                  <a:pt x="196" y="33"/>
                  <a:pt x="195" y="33"/>
                </a:cubicBezTo>
                <a:cubicBezTo>
                  <a:pt x="193" y="31"/>
                  <a:pt x="190" y="28"/>
                  <a:pt x="188" y="25"/>
                </a:cubicBezTo>
                <a:cubicBezTo>
                  <a:pt x="198" y="16"/>
                  <a:pt x="249" y="51"/>
                  <a:pt x="255" y="57"/>
                </a:cubicBezTo>
                <a:cubicBezTo>
                  <a:pt x="289" y="93"/>
                  <a:pt x="296" y="155"/>
                  <a:pt x="282" y="201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9" name="Freeform 106"/>
          <p:cNvSpPr/>
          <p:nvPr>
            <p:custDataLst>
              <p:tags r:id="rId55"/>
            </p:custDataLst>
          </p:nvPr>
        </p:nvSpPr>
        <p:spPr bwMode="auto">
          <a:xfrm>
            <a:off x="9312263" y="1832935"/>
            <a:ext cx="163513" cy="323850"/>
          </a:xfrm>
          <a:custGeom>
            <a:avLst/>
            <a:gdLst>
              <a:gd name="T0" fmla="*/ 5 w 34"/>
              <a:gd name="T1" fmla="*/ 27 h 67"/>
              <a:gd name="T2" fmla="*/ 6 w 34"/>
              <a:gd name="T3" fmla="*/ 4 h 67"/>
              <a:gd name="T4" fmla="*/ 3 w 34"/>
              <a:gd name="T5" fmla="*/ 3 h 67"/>
              <a:gd name="T6" fmla="*/ 1 w 34"/>
              <a:gd name="T7" fmla="*/ 28 h 67"/>
              <a:gd name="T8" fmla="*/ 2 w 34"/>
              <a:gd name="T9" fmla="*/ 30 h 67"/>
              <a:gd name="T10" fmla="*/ 29 w 34"/>
              <a:gd name="T11" fmla="*/ 64 h 67"/>
              <a:gd name="T12" fmla="*/ 33 w 34"/>
              <a:gd name="T13" fmla="*/ 64 h 67"/>
              <a:gd name="T14" fmla="*/ 5 w 34"/>
              <a:gd name="T15" fmla="*/ 2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67">
                <a:moveTo>
                  <a:pt x="5" y="27"/>
                </a:moveTo>
                <a:cubicBezTo>
                  <a:pt x="6" y="19"/>
                  <a:pt x="5" y="11"/>
                  <a:pt x="6" y="4"/>
                </a:cubicBezTo>
                <a:cubicBezTo>
                  <a:pt x="7" y="1"/>
                  <a:pt x="3" y="0"/>
                  <a:pt x="3" y="3"/>
                </a:cubicBezTo>
                <a:cubicBezTo>
                  <a:pt x="1" y="11"/>
                  <a:pt x="2" y="19"/>
                  <a:pt x="1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20" y="33"/>
                  <a:pt x="30" y="47"/>
                  <a:pt x="29" y="64"/>
                </a:cubicBezTo>
                <a:cubicBezTo>
                  <a:pt x="29" y="67"/>
                  <a:pt x="33" y="67"/>
                  <a:pt x="33" y="64"/>
                </a:cubicBezTo>
                <a:cubicBezTo>
                  <a:pt x="34" y="46"/>
                  <a:pt x="23" y="30"/>
                  <a:pt x="5" y="27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0" name="Freeform 107"/>
          <p:cNvSpPr/>
          <p:nvPr>
            <p:custDataLst>
              <p:tags r:id="rId56"/>
            </p:custDataLst>
          </p:nvPr>
        </p:nvSpPr>
        <p:spPr bwMode="auto">
          <a:xfrm>
            <a:off x="9090013" y="629610"/>
            <a:ext cx="652463" cy="508000"/>
          </a:xfrm>
          <a:custGeom>
            <a:avLst/>
            <a:gdLst>
              <a:gd name="T0" fmla="*/ 133 w 135"/>
              <a:gd name="T1" fmla="*/ 87 h 105"/>
              <a:gd name="T2" fmla="*/ 106 w 135"/>
              <a:gd name="T3" fmla="*/ 79 h 105"/>
              <a:gd name="T4" fmla="*/ 105 w 135"/>
              <a:gd name="T5" fmla="*/ 82 h 105"/>
              <a:gd name="T6" fmla="*/ 128 w 135"/>
              <a:gd name="T7" fmla="*/ 89 h 105"/>
              <a:gd name="T8" fmla="*/ 92 w 135"/>
              <a:gd name="T9" fmla="*/ 73 h 105"/>
              <a:gd name="T10" fmla="*/ 94 w 135"/>
              <a:gd name="T11" fmla="*/ 73 h 105"/>
              <a:gd name="T12" fmla="*/ 96 w 135"/>
              <a:gd name="T13" fmla="*/ 72 h 105"/>
              <a:gd name="T14" fmla="*/ 132 w 135"/>
              <a:gd name="T15" fmla="*/ 78 h 105"/>
              <a:gd name="T16" fmla="*/ 132 w 135"/>
              <a:gd name="T17" fmla="*/ 76 h 105"/>
              <a:gd name="T18" fmla="*/ 104 w 135"/>
              <a:gd name="T19" fmla="*/ 52 h 105"/>
              <a:gd name="T20" fmla="*/ 103 w 135"/>
              <a:gd name="T21" fmla="*/ 56 h 105"/>
              <a:gd name="T22" fmla="*/ 128 w 135"/>
              <a:gd name="T23" fmla="*/ 76 h 105"/>
              <a:gd name="T24" fmla="*/ 68 w 135"/>
              <a:gd name="T25" fmla="*/ 53 h 105"/>
              <a:gd name="T26" fmla="*/ 38 w 135"/>
              <a:gd name="T27" fmla="*/ 58 h 105"/>
              <a:gd name="T28" fmla="*/ 18 w 135"/>
              <a:gd name="T29" fmla="*/ 58 h 105"/>
              <a:gd name="T30" fmla="*/ 9 w 135"/>
              <a:gd name="T31" fmla="*/ 49 h 105"/>
              <a:gd name="T32" fmla="*/ 22 w 135"/>
              <a:gd name="T33" fmla="*/ 44 h 105"/>
              <a:gd name="T34" fmla="*/ 22 w 135"/>
              <a:gd name="T35" fmla="*/ 41 h 105"/>
              <a:gd name="T36" fmla="*/ 8 w 135"/>
              <a:gd name="T37" fmla="*/ 32 h 105"/>
              <a:gd name="T38" fmla="*/ 53 w 135"/>
              <a:gd name="T39" fmla="*/ 14 h 105"/>
              <a:gd name="T40" fmla="*/ 54 w 135"/>
              <a:gd name="T41" fmla="*/ 11 h 105"/>
              <a:gd name="T42" fmla="*/ 52 w 135"/>
              <a:gd name="T43" fmla="*/ 4 h 105"/>
              <a:gd name="T44" fmla="*/ 110 w 135"/>
              <a:gd name="T45" fmla="*/ 51 h 105"/>
              <a:gd name="T46" fmla="*/ 113 w 135"/>
              <a:gd name="T47" fmla="*/ 49 h 105"/>
              <a:gd name="T48" fmla="*/ 50 w 135"/>
              <a:gd name="T49" fmla="*/ 0 h 105"/>
              <a:gd name="T50" fmla="*/ 48 w 135"/>
              <a:gd name="T51" fmla="*/ 2 h 105"/>
              <a:gd name="T52" fmla="*/ 50 w 135"/>
              <a:gd name="T53" fmla="*/ 11 h 105"/>
              <a:gd name="T54" fmla="*/ 3 w 135"/>
              <a:gd name="T55" fmla="*/ 31 h 105"/>
              <a:gd name="T56" fmla="*/ 4 w 135"/>
              <a:gd name="T57" fmla="*/ 34 h 105"/>
              <a:gd name="T58" fmla="*/ 16 w 135"/>
              <a:gd name="T59" fmla="*/ 42 h 105"/>
              <a:gd name="T60" fmla="*/ 6 w 135"/>
              <a:gd name="T61" fmla="*/ 56 h 105"/>
              <a:gd name="T62" fmla="*/ 44 w 135"/>
              <a:gd name="T63" fmla="*/ 60 h 105"/>
              <a:gd name="T64" fmla="*/ 72 w 135"/>
              <a:gd name="T65" fmla="*/ 58 h 105"/>
              <a:gd name="T66" fmla="*/ 88 w 135"/>
              <a:gd name="T67" fmla="*/ 67 h 105"/>
              <a:gd name="T68" fmla="*/ 87 w 135"/>
              <a:gd name="T69" fmla="*/ 67 h 105"/>
              <a:gd name="T70" fmla="*/ 85 w 135"/>
              <a:gd name="T71" fmla="*/ 70 h 105"/>
              <a:gd name="T72" fmla="*/ 134 w 135"/>
              <a:gd name="T73" fmla="*/ 90 h 105"/>
              <a:gd name="T74" fmla="*/ 133 w 135"/>
              <a:gd name="T75" fmla="*/ 8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5" h="105">
                <a:moveTo>
                  <a:pt x="133" y="87"/>
                </a:moveTo>
                <a:cubicBezTo>
                  <a:pt x="125" y="83"/>
                  <a:pt x="115" y="81"/>
                  <a:pt x="106" y="79"/>
                </a:cubicBezTo>
                <a:cubicBezTo>
                  <a:pt x="104" y="78"/>
                  <a:pt x="103" y="82"/>
                  <a:pt x="105" y="82"/>
                </a:cubicBezTo>
                <a:cubicBezTo>
                  <a:pt x="113" y="84"/>
                  <a:pt x="121" y="86"/>
                  <a:pt x="128" y="89"/>
                </a:cubicBezTo>
                <a:cubicBezTo>
                  <a:pt x="115" y="97"/>
                  <a:pt x="102" y="84"/>
                  <a:pt x="92" y="73"/>
                </a:cubicBezTo>
                <a:cubicBezTo>
                  <a:pt x="93" y="73"/>
                  <a:pt x="94" y="73"/>
                  <a:pt x="94" y="73"/>
                </a:cubicBezTo>
                <a:cubicBezTo>
                  <a:pt x="95" y="73"/>
                  <a:pt x="95" y="73"/>
                  <a:pt x="96" y="72"/>
                </a:cubicBezTo>
                <a:cubicBezTo>
                  <a:pt x="107" y="79"/>
                  <a:pt x="119" y="84"/>
                  <a:pt x="132" y="78"/>
                </a:cubicBezTo>
                <a:cubicBezTo>
                  <a:pt x="133" y="78"/>
                  <a:pt x="133" y="77"/>
                  <a:pt x="132" y="76"/>
                </a:cubicBezTo>
                <a:cubicBezTo>
                  <a:pt x="126" y="64"/>
                  <a:pt x="117" y="55"/>
                  <a:pt x="104" y="52"/>
                </a:cubicBezTo>
                <a:cubicBezTo>
                  <a:pt x="102" y="51"/>
                  <a:pt x="101" y="55"/>
                  <a:pt x="103" y="56"/>
                </a:cubicBezTo>
                <a:cubicBezTo>
                  <a:pt x="115" y="58"/>
                  <a:pt x="122" y="66"/>
                  <a:pt x="128" y="76"/>
                </a:cubicBezTo>
                <a:cubicBezTo>
                  <a:pt x="106" y="83"/>
                  <a:pt x="87" y="59"/>
                  <a:pt x="68" y="53"/>
                </a:cubicBezTo>
                <a:cubicBezTo>
                  <a:pt x="58" y="50"/>
                  <a:pt x="47" y="55"/>
                  <a:pt x="38" y="58"/>
                </a:cubicBezTo>
                <a:cubicBezTo>
                  <a:pt x="31" y="60"/>
                  <a:pt x="25" y="60"/>
                  <a:pt x="18" y="58"/>
                </a:cubicBezTo>
                <a:cubicBezTo>
                  <a:pt x="16" y="57"/>
                  <a:pt x="5" y="54"/>
                  <a:pt x="9" y="49"/>
                </a:cubicBezTo>
                <a:cubicBezTo>
                  <a:pt x="12" y="46"/>
                  <a:pt x="18" y="45"/>
                  <a:pt x="22" y="44"/>
                </a:cubicBezTo>
                <a:cubicBezTo>
                  <a:pt x="24" y="44"/>
                  <a:pt x="24" y="41"/>
                  <a:pt x="22" y="41"/>
                </a:cubicBezTo>
                <a:cubicBezTo>
                  <a:pt x="17" y="39"/>
                  <a:pt x="13" y="35"/>
                  <a:pt x="8" y="32"/>
                </a:cubicBezTo>
                <a:cubicBezTo>
                  <a:pt x="21" y="22"/>
                  <a:pt x="37" y="19"/>
                  <a:pt x="53" y="14"/>
                </a:cubicBezTo>
                <a:cubicBezTo>
                  <a:pt x="54" y="13"/>
                  <a:pt x="54" y="12"/>
                  <a:pt x="54" y="11"/>
                </a:cubicBezTo>
                <a:cubicBezTo>
                  <a:pt x="53" y="9"/>
                  <a:pt x="52" y="7"/>
                  <a:pt x="52" y="4"/>
                </a:cubicBezTo>
                <a:cubicBezTo>
                  <a:pt x="77" y="7"/>
                  <a:pt x="96" y="34"/>
                  <a:pt x="110" y="51"/>
                </a:cubicBezTo>
                <a:cubicBezTo>
                  <a:pt x="112" y="53"/>
                  <a:pt x="114" y="51"/>
                  <a:pt x="113" y="49"/>
                </a:cubicBezTo>
                <a:cubicBezTo>
                  <a:pt x="98" y="29"/>
                  <a:pt x="77" y="2"/>
                  <a:pt x="50" y="0"/>
                </a:cubicBezTo>
                <a:cubicBezTo>
                  <a:pt x="49" y="0"/>
                  <a:pt x="48" y="1"/>
                  <a:pt x="48" y="2"/>
                </a:cubicBezTo>
                <a:cubicBezTo>
                  <a:pt x="48" y="5"/>
                  <a:pt x="49" y="8"/>
                  <a:pt x="50" y="11"/>
                </a:cubicBezTo>
                <a:cubicBezTo>
                  <a:pt x="33" y="16"/>
                  <a:pt x="16" y="19"/>
                  <a:pt x="3" y="31"/>
                </a:cubicBezTo>
                <a:cubicBezTo>
                  <a:pt x="2" y="32"/>
                  <a:pt x="2" y="34"/>
                  <a:pt x="4" y="34"/>
                </a:cubicBezTo>
                <a:cubicBezTo>
                  <a:pt x="8" y="36"/>
                  <a:pt x="12" y="40"/>
                  <a:pt x="16" y="42"/>
                </a:cubicBezTo>
                <a:cubicBezTo>
                  <a:pt x="9" y="44"/>
                  <a:pt x="0" y="49"/>
                  <a:pt x="6" y="56"/>
                </a:cubicBezTo>
                <a:cubicBezTo>
                  <a:pt x="16" y="66"/>
                  <a:pt x="32" y="64"/>
                  <a:pt x="44" y="60"/>
                </a:cubicBezTo>
                <a:cubicBezTo>
                  <a:pt x="54" y="57"/>
                  <a:pt x="62" y="54"/>
                  <a:pt x="72" y="58"/>
                </a:cubicBezTo>
                <a:cubicBezTo>
                  <a:pt x="77" y="61"/>
                  <a:pt x="83" y="64"/>
                  <a:pt x="88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5" y="67"/>
                  <a:pt x="84" y="69"/>
                  <a:pt x="85" y="70"/>
                </a:cubicBezTo>
                <a:cubicBezTo>
                  <a:pt x="97" y="85"/>
                  <a:pt x="115" y="105"/>
                  <a:pt x="134" y="90"/>
                </a:cubicBezTo>
                <a:cubicBezTo>
                  <a:pt x="135" y="89"/>
                  <a:pt x="134" y="87"/>
                  <a:pt x="133" y="87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1" name="Freeform 108"/>
          <p:cNvSpPr/>
          <p:nvPr>
            <p:custDataLst>
              <p:tags r:id="rId57"/>
            </p:custDataLst>
          </p:nvPr>
        </p:nvSpPr>
        <p:spPr bwMode="auto">
          <a:xfrm>
            <a:off x="9066200" y="934410"/>
            <a:ext cx="342900" cy="484188"/>
          </a:xfrm>
          <a:custGeom>
            <a:avLst/>
            <a:gdLst>
              <a:gd name="T0" fmla="*/ 70 w 71"/>
              <a:gd name="T1" fmla="*/ 14 h 100"/>
              <a:gd name="T2" fmla="*/ 60 w 71"/>
              <a:gd name="T3" fmla="*/ 5 h 100"/>
              <a:gd name="T4" fmla="*/ 53 w 71"/>
              <a:gd name="T5" fmla="*/ 1 h 100"/>
              <a:gd name="T6" fmla="*/ 16 w 71"/>
              <a:gd name="T7" fmla="*/ 8 h 100"/>
              <a:gd name="T8" fmla="*/ 14 w 71"/>
              <a:gd name="T9" fmla="*/ 12 h 100"/>
              <a:gd name="T10" fmla="*/ 41 w 71"/>
              <a:gd name="T11" fmla="*/ 8 h 100"/>
              <a:gd name="T12" fmla="*/ 51 w 71"/>
              <a:gd name="T13" fmla="*/ 5 h 100"/>
              <a:gd name="T14" fmla="*/ 58 w 71"/>
              <a:gd name="T15" fmla="*/ 10 h 100"/>
              <a:gd name="T16" fmla="*/ 66 w 71"/>
              <a:gd name="T17" fmla="*/ 16 h 100"/>
              <a:gd name="T18" fmla="*/ 34 w 71"/>
              <a:gd name="T19" fmla="*/ 94 h 100"/>
              <a:gd name="T20" fmla="*/ 29 w 71"/>
              <a:gd name="T21" fmla="*/ 68 h 100"/>
              <a:gd name="T22" fmla="*/ 23 w 71"/>
              <a:gd name="T23" fmla="*/ 44 h 100"/>
              <a:gd name="T24" fmla="*/ 16 w 71"/>
              <a:gd name="T25" fmla="*/ 32 h 100"/>
              <a:gd name="T26" fmla="*/ 9 w 71"/>
              <a:gd name="T27" fmla="*/ 24 h 100"/>
              <a:gd name="T28" fmla="*/ 5 w 71"/>
              <a:gd name="T29" fmla="*/ 20 h 100"/>
              <a:gd name="T30" fmla="*/ 12 w 71"/>
              <a:gd name="T31" fmla="*/ 13 h 100"/>
              <a:gd name="T32" fmla="*/ 11 w 71"/>
              <a:gd name="T33" fmla="*/ 10 h 100"/>
              <a:gd name="T34" fmla="*/ 0 w 71"/>
              <a:gd name="T35" fmla="*/ 19 h 100"/>
              <a:gd name="T36" fmla="*/ 1 w 71"/>
              <a:gd name="T37" fmla="*/ 21 h 100"/>
              <a:gd name="T38" fmla="*/ 22 w 71"/>
              <a:gd name="T39" fmla="*/ 54 h 100"/>
              <a:gd name="T40" fmla="*/ 33 w 71"/>
              <a:gd name="T41" fmla="*/ 99 h 100"/>
              <a:gd name="T42" fmla="*/ 36 w 71"/>
              <a:gd name="T43" fmla="*/ 98 h 100"/>
              <a:gd name="T44" fmla="*/ 70 w 71"/>
              <a:gd name="T45" fmla="*/ 17 h 100"/>
              <a:gd name="T46" fmla="*/ 70 w 71"/>
              <a:gd name="T47" fmla="*/ 1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100">
                <a:moveTo>
                  <a:pt x="70" y="14"/>
                </a:moveTo>
                <a:cubicBezTo>
                  <a:pt x="66" y="11"/>
                  <a:pt x="62" y="9"/>
                  <a:pt x="60" y="5"/>
                </a:cubicBezTo>
                <a:cubicBezTo>
                  <a:pt x="57" y="1"/>
                  <a:pt x="57" y="0"/>
                  <a:pt x="53" y="1"/>
                </a:cubicBezTo>
                <a:cubicBezTo>
                  <a:pt x="40" y="1"/>
                  <a:pt x="29" y="14"/>
                  <a:pt x="16" y="8"/>
                </a:cubicBezTo>
                <a:cubicBezTo>
                  <a:pt x="14" y="7"/>
                  <a:pt x="12" y="11"/>
                  <a:pt x="14" y="12"/>
                </a:cubicBezTo>
                <a:cubicBezTo>
                  <a:pt x="24" y="16"/>
                  <a:pt x="32" y="12"/>
                  <a:pt x="41" y="8"/>
                </a:cubicBezTo>
                <a:cubicBezTo>
                  <a:pt x="44" y="7"/>
                  <a:pt x="47" y="6"/>
                  <a:pt x="51" y="5"/>
                </a:cubicBezTo>
                <a:cubicBezTo>
                  <a:pt x="55" y="4"/>
                  <a:pt x="56" y="7"/>
                  <a:pt x="58" y="10"/>
                </a:cubicBezTo>
                <a:cubicBezTo>
                  <a:pt x="60" y="12"/>
                  <a:pt x="63" y="14"/>
                  <a:pt x="66" y="16"/>
                </a:cubicBezTo>
                <a:cubicBezTo>
                  <a:pt x="51" y="40"/>
                  <a:pt x="44" y="67"/>
                  <a:pt x="34" y="94"/>
                </a:cubicBezTo>
                <a:cubicBezTo>
                  <a:pt x="30" y="86"/>
                  <a:pt x="29" y="77"/>
                  <a:pt x="29" y="68"/>
                </a:cubicBezTo>
                <a:cubicBezTo>
                  <a:pt x="28" y="59"/>
                  <a:pt x="26" y="52"/>
                  <a:pt x="23" y="44"/>
                </a:cubicBezTo>
                <a:cubicBezTo>
                  <a:pt x="21" y="39"/>
                  <a:pt x="19" y="35"/>
                  <a:pt x="16" y="32"/>
                </a:cubicBezTo>
                <a:cubicBezTo>
                  <a:pt x="14" y="29"/>
                  <a:pt x="12" y="27"/>
                  <a:pt x="9" y="24"/>
                </a:cubicBezTo>
                <a:cubicBezTo>
                  <a:pt x="8" y="23"/>
                  <a:pt x="7" y="22"/>
                  <a:pt x="5" y="20"/>
                </a:cubicBezTo>
                <a:cubicBezTo>
                  <a:pt x="3" y="18"/>
                  <a:pt x="11" y="14"/>
                  <a:pt x="12" y="13"/>
                </a:cubicBezTo>
                <a:cubicBezTo>
                  <a:pt x="15" y="12"/>
                  <a:pt x="13" y="9"/>
                  <a:pt x="11" y="10"/>
                </a:cubicBezTo>
                <a:cubicBezTo>
                  <a:pt x="6" y="12"/>
                  <a:pt x="3" y="14"/>
                  <a:pt x="0" y="19"/>
                </a:cubicBezTo>
                <a:cubicBezTo>
                  <a:pt x="0" y="19"/>
                  <a:pt x="0" y="20"/>
                  <a:pt x="1" y="21"/>
                </a:cubicBezTo>
                <a:cubicBezTo>
                  <a:pt x="11" y="31"/>
                  <a:pt x="18" y="40"/>
                  <a:pt x="22" y="54"/>
                </a:cubicBezTo>
                <a:cubicBezTo>
                  <a:pt x="27" y="69"/>
                  <a:pt x="23" y="85"/>
                  <a:pt x="33" y="99"/>
                </a:cubicBezTo>
                <a:cubicBezTo>
                  <a:pt x="34" y="100"/>
                  <a:pt x="36" y="100"/>
                  <a:pt x="36" y="98"/>
                </a:cubicBezTo>
                <a:cubicBezTo>
                  <a:pt x="47" y="71"/>
                  <a:pt x="54" y="41"/>
                  <a:pt x="70" y="17"/>
                </a:cubicBezTo>
                <a:cubicBezTo>
                  <a:pt x="71" y="16"/>
                  <a:pt x="71" y="15"/>
                  <a:pt x="70" y="14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2" name="Freeform 109"/>
          <p:cNvSpPr>
            <a:spLocks noEditPoints="1"/>
          </p:cNvSpPr>
          <p:nvPr>
            <p:custDataLst>
              <p:tags r:id="rId58"/>
            </p:custDataLst>
          </p:nvPr>
        </p:nvSpPr>
        <p:spPr bwMode="auto">
          <a:xfrm>
            <a:off x="9572613" y="1185235"/>
            <a:ext cx="144463" cy="179388"/>
          </a:xfrm>
          <a:custGeom>
            <a:avLst/>
            <a:gdLst>
              <a:gd name="T0" fmla="*/ 26 w 30"/>
              <a:gd name="T1" fmla="*/ 1 h 37"/>
              <a:gd name="T2" fmla="*/ 20 w 30"/>
              <a:gd name="T3" fmla="*/ 2 h 37"/>
              <a:gd name="T4" fmla="*/ 20 w 30"/>
              <a:gd name="T5" fmla="*/ 2 h 37"/>
              <a:gd name="T6" fmla="*/ 1 w 30"/>
              <a:gd name="T7" fmla="*/ 4 h 37"/>
              <a:gd name="T8" fmla="*/ 0 w 30"/>
              <a:gd name="T9" fmla="*/ 6 h 37"/>
              <a:gd name="T10" fmla="*/ 8 w 30"/>
              <a:gd name="T11" fmla="*/ 35 h 37"/>
              <a:gd name="T12" fmla="*/ 11 w 30"/>
              <a:gd name="T13" fmla="*/ 36 h 37"/>
              <a:gd name="T14" fmla="*/ 30 w 30"/>
              <a:gd name="T15" fmla="*/ 7 h 37"/>
              <a:gd name="T16" fmla="*/ 26 w 30"/>
              <a:gd name="T17" fmla="*/ 1 h 37"/>
              <a:gd name="T18" fmla="*/ 25 w 30"/>
              <a:gd name="T19" fmla="*/ 12 h 37"/>
              <a:gd name="T20" fmla="*/ 11 w 30"/>
              <a:gd name="T21" fmla="*/ 31 h 37"/>
              <a:gd name="T22" fmla="*/ 4 w 30"/>
              <a:gd name="T23" fmla="*/ 7 h 37"/>
              <a:gd name="T24" fmla="*/ 17 w 30"/>
              <a:gd name="T25" fmla="*/ 5 h 37"/>
              <a:gd name="T26" fmla="*/ 16 w 30"/>
              <a:gd name="T27" fmla="*/ 6 h 37"/>
              <a:gd name="T28" fmla="*/ 19 w 30"/>
              <a:gd name="T29" fmla="*/ 9 h 37"/>
              <a:gd name="T30" fmla="*/ 25 w 30"/>
              <a:gd name="T31" fmla="*/ 5 h 37"/>
              <a:gd name="T32" fmla="*/ 25 w 30"/>
              <a:gd name="T33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37">
                <a:moveTo>
                  <a:pt x="26" y="1"/>
                </a:moveTo>
                <a:cubicBezTo>
                  <a:pt x="24" y="0"/>
                  <a:pt x="22" y="1"/>
                  <a:pt x="20" y="2"/>
                </a:cubicBezTo>
                <a:cubicBezTo>
                  <a:pt x="20" y="2"/>
                  <a:pt x="20" y="2"/>
                  <a:pt x="20" y="2"/>
                </a:cubicBezTo>
                <a:cubicBezTo>
                  <a:pt x="13" y="0"/>
                  <a:pt x="7" y="0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2" y="16"/>
                  <a:pt x="4" y="26"/>
                  <a:pt x="8" y="35"/>
                </a:cubicBezTo>
                <a:cubicBezTo>
                  <a:pt x="8" y="36"/>
                  <a:pt x="9" y="37"/>
                  <a:pt x="11" y="36"/>
                </a:cubicBezTo>
                <a:cubicBezTo>
                  <a:pt x="21" y="30"/>
                  <a:pt x="30" y="20"/>
                  <a:pt x="30" y="7"/>
                </a:cubicBezTo>
                <a:cubicBezTo>
                  <a:pt x="29" y="5"/>
                  <a:pt x="28" y="2"/>
                  <a:pt x="26" y="1"/>
                </a:cubicBezTo>
                <a:close/>
                <a:moveTo>
                  <a:pt x="25" y="12"/>
                </a:moveTo>
                <a:cubicBezTo>
                  <a:pt x="24" y="20"/>
                  <a:pt x="17" y="27"/>
                  <a:pt x="11" y="31"/>
                </a:cubicBezTo>
                <a:cubicBezTo>
                  <a:pt x="8" y="23"/>
                  <a:pt x="6" y="15"/>
                  <a:pt x="4" y="7"/>
                </a:cubicBezTo>
                <a:cubicBezTo>
                  <a:pt x="8" y="4"/>
                  <a:pt x="12" y="4"/>
                  <a:pt x="17" y="5"/>
                </a:cubicBezTo>
                <a:cubicBezTo>
                  <a:pt x="16" y="6"/>
                  <a:pt x="16" y="6"/>
                  <a:pt x="16" y="6"/>
                </a:cubicBezTo>
                <a:cubicBezTo>
                  <a:pt x="14" y="8"/>
                  <a:pt x="17" y="11"/>
                  <a:pt x="19" y="9"/>
                </a:cubicBezTo>
                <a:cubicBezTo>
                  <a:pt x="19" y="8"/>
                  <a:pt x="23" y="3"/>
                  <a:pt x="25" y="5"/>
                </a:cubicBezTo>
                <a:cubicBezTo>
                  <a:pt x="27" y="6"/>
                  <a:pt x="26" y="10"/>
                  <a:pt x="25" y="12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5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世界文化遗产最终版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5140" y="18415"/>
            <a:ext cx="11192510" cy="68408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/>
          <p:cNvSpPr txBox="1"/>
          <p:nvPr/>
        </p:nvSpPr>
        <p:spPr>
          <a:xfrm>
            <a:off x="408207" y="1705707"/>
            <a:ext cx="5623316" cy="3724930"/>
          </a:xfrm>
          <a:prstGeom prst="rect">
            <a:avLst/>
          </a:prstGeom>
          <a:solidFill>
            <a:srgbClr val="F4F0EC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indent="266700">
              <a:lnSpc>
                <a:spcPct val="110000"/>
              </a:lnSpc>
            </a:pPr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</a:t>
            </a:r>
            <a:r>
              <a:rPr 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传统</a:t>
            </a:r>
            <a:r>
              <a:rPr 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聚落是世界文化遗产的重要组成部分，体现了不同历史时期某个国家、民族的文化精神，是我们了解当时人们生活情况的一部活的</a:t>
            </a:r>
            <a:r>
              <a:rPr 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“百科全书”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685" y="210820"/>
            <a:ext cx="667194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zh-CN" altLang="en-US" sz="7200" dirty="0">
                <a:blipFill>
                  <a:blip r:embed="rId1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扬文化，重传承</a:t>
            </a:r>
            <a:endParaRPr lang="zh-CN" altLang="en-US" sz="7200" dirty="0">
              <a:blipFill>
                <a:blip r:embed="rId1"/>
                <a:tile tx="0" ty="0" sx="82000" sy="63000" flip="none" algn="br"/>
              </a:blipFill>
              <a:effectLst>
                <a:outerShdw blurRad="60007" dist="310007" dir="7680000" sy="30000" kx="1300200" algn="ctr" rotWithShape="0">
                  <a:srgbClr val="0D1E55">
                    <a:alpha val="32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lum bright="6000" contrast="12000"/>
          </a:blip>
          <a:srcRect l="2103"/>
          <a:stretch>
            <a:fillRect/>
          </a:stretch>
        </p:blipFill>
        <p:spPr>
          <a:xfrm rot="16200000">
            <a:off x="6463080" y="491783"/>
            <a:ext cx="4424680" cy="6574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巴黎圣母院火灾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4310" y="-635"/>
            <a:ext cx="11811000" cy="68497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2742" r="5165"/>
          <a:stretch>
            <a:fillRect/>
          </a:stretch>
        </p:blipFill>
        <p:spPr>
          <a:xfrm>
            <a:off x="2725420" y="3822065"/>
            <a:ext cx="3004185" cy="3055620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7" name="图片 6" descr="古城过度开发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989" r="1989"/>
          <a:stretch>
            <a:fillRect/>
          </a:stretch>
        </p:blipFill>
        <p:spPr>
          <a:xfrm>
            <a:off x="2725420" y="-97790"/>
            <a:ext cx="4236720" cy="3158490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3" name="图片 2" descr="古城过度开发破坏原有生态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5418" r="5418"/>
          <a:stretch>
            <a:fillRect/>
          </a:stretch>
        </p:blipFill>
        <p:spPr>
          <a:xfrm>
            <a:off x="6962140" y="-97155"/>
            <a:ext cx="3122295" cy="315785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5" name="图片 4" descr="古城游客如织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632" r="4632"/>
          <a:stretch>
            <a:fillRect/>
          </a:stretch>
        </p:blipFill>
        <p:spPr>
          <a:xfrm>
            <a:off x="5729605" y="3822065"/>
            <a:ext cx="4354830" cy="3055620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8" name="矩形 7"/>
          <p:cNvSpPr/>
          <p:nvPr/>
        </p:nvSpPr>
        <p:spPr>
          <a:xfrm>
            <a:off x="2899410" y="3060700"/>
            <a:ext cx="68884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古城过度开发破坏原有生态</a:t>
            </a:r>
            <a:endParaRPr lang="zh-CN" altLang="zh-CN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5775" y="280035"/>
            <a:ext cx="667194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zh-CN" altLang="en-US" sz="6000">
                <a:blipFill>
                  <a:blip r:embed="rId1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护遗产，讲方法</a:t>
            </a:r>
            <a:endParaRPr lang="zh-CN" altLang="en-US" sz="6000">
              <a:blipFill>
                <a:blip r:embed="rId1"/>
                <a:tile tx="0" ty="0" sx="82000" sy="63000" flip="none" algn="br"/>
              </a:blipFill>
              <a:effectLst>
                <a:outerShdw blurRad="60007" dist="310007" dir="7680000" sy="30000" kx="1300200" algn="ctr" rotWithShape="0">
                  <a:srgbClr val="0D1E55">
                    <a:alpha val="32000"/>
                  </a:srgbClr>
                </a:outerShdw>
              </a:effectLst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3660" y="1410335"/>
            <a:ext cx="7450455" cy="18503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10000"/>
              </a:lnSpc>
            </a:pPr>
            <a:r>
              <a:rPr lang="en-US" altLang="zh-CN" sz="2600" b="1" dirty="0">
                <a:latin typeface="Calibri" panose="020F0502020204030204" charset="0"/>
                <a:ea typeface="宋体" panose="02010600030101010101" pitchFamily="2" charset="-122"/>
              </a:rPr>
              <a:t>        </a:t>
            </a:r>
            <a:r>
              <a:rPr lang="zh-CN" sz="2600" b="1" dirty="0">
                <a:latin typeface="Calibri" panose="020F0502020204030204" charset="0"/>
                <a:ea typeface="宋体" panose="02010600030101010101" pitchFamily="2" charset="-122"/>
              </a:rPr>
              <a:t>右图所示建筑为土耳其东南部哈兰的传统民居</a:t>
            </a:r>
            <a:r>
              <a:rPr lang="zh-CN" sz="2600" b="1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“蜂巢屋”，</a:t>
            </a:r>
            <a:r>
              <a:rPr lang="zh-CN" sz="2600" b="1" dirty="0">
                <a:latin typeface="Calibri" panose="020F0502020204030204" charset="0"/>
                <a:ea typeface="宋体" panose="02010600030101010101" pitchFamily="2" charset="-122"/>
              </a:rPr>
              <a:t>一般由</a:t>
            </a:r>
            <a:r>
              <a:rPr lang="en-US" sz="2600" b="1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sz="2600" b="1" dirty="0">
                <a:latin typeface="Calibri" panose="020F0502020204030204" charset="0"/>
                <a:ea typeface="宋体" panose="02010600030101010101" pitchFamily="2" charset="-122"/>
              </a:rPr>
              <a:t>至</a:t>
            </a:r>
            <a:r>
              <a:rPr lang="en-US" sz="2600" b="1" dirty="0">
                <a:latin typeface="Calibri" panose="020F0502020204030204" charset="0"/>
                <a:ea typeface="宋体" panose="02010600030101010101" pitchFamily="2" charset="-122"/>
              </a:rPr>
              <a:t>4</a:t>
            </a:r>
            <a:r>
              <a:rPr lang="zh-CN" sz="2600" b="1" dirty="0">
                <a:latin typeface="Calibri" panose="020F0502020204030204" charset="0"/>
                <a:ea typeface="宋体" panose="02010600030101010101" pitchFamily="2" charset="-122"/>
              </a:rPr>
              <a:t>个相连的土塔状建筑构成，是当地人利用茅草和泥土筑造而成，这可能是世界上最古老的人类民居。</a:t>
            </a:r>
            <a:endParaRPr lang="zh-CN" altLang="en-US" sz="2600" b="1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7524115" y="1294765"/>
          <a:ext cx="4638040" cy="292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BMP 图像" r:id="rId2" imgW="3086100" imgH="1644015" progId="Paint.Picture">
                  <p:embed/>
                </p:oleObj>
              </mc:Choice>
              <mc:Fallback>
                <p:oleObj name="BMP 图像" r:id="rId2" imgW="3086100" imgH="16440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24115" y="1294765"/>
                        <a:ext cx="4638040" cy="2921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1285" y="4633595"/>
            <a:ext cx="11463655" cy="18503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indent="0">
              <a:lnSpc>
                <a:spcPct val="110000"/>
              </a:lnSpc>
            </a:pP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（</a:t>
            </a:r>
            <a:r>
              <a:rPr lang="en-US" sz="2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）当地位于地中海沿岸，为典型的地中海气候，夏季炎热干燥，冬季温和多雨。“蜂巢屋”的土塔每半年需要维修一次，最可能的原因是（       ）</a:t>
            </a:r>
            <a:endParaRPr lang="en-US" sz="2600" b="1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10000"/>
              </a:lnSpc>
            </a:pPr>
            <a:r>
              <a:rPr lang="en-US" sz="2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A.</a:t>
            </a: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为了保护土塔的新貌            </a:t>
            </a:r>
            <a:r>
              <a:rPr lang="en-US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B.</a:t>
            </a: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维修以增加当地收入   </a:t>
            </a:r>
            <a:endParaRPr lang="en-US" sz="2600" b="1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10000"/>
              </a:lnSpc>
            </a:pPr>
            <a:r>
              <a:rPr lang="en-US" sz="2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C.</a:t>
            </a: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因雨水冲蚀部分墙体            </a:t>
            </a:r>
            <a:r>
              <a:rPr lang="en-US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D.</a:t>
            </a: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当地的传统习俗</a:t>
            </a:r>
            <a:endParaRPr lang="zh-CN" altLang="en-US" sz="2600" b="1"/>
          </a:p>
        </p:txBody>
      </p:sp>
      <p:sp>
        <p:nvSpPr>
          <p:cNvPr id="9" name="文本框 8"/>
          <p:cNvSpPr txBox="1"/>
          <p:nvPr/>
        </p:nvSpPr>
        <p:spPr>
          <a:xfrm>
            <a:off x="119380" y="3192145"/>
            <a:ext cx="7404735" cy="1291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（</a:t>
            </a:r>
            <a:r>
              <a:rPr lang="en-US" sz="2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）从传承和保护的角度考虑，未来对该建</a:t>
            </a:r>
            <a:endParaRPr lang="zh-CN" sz="2600" b="1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筑群应该（</a:t>
            </a:r>
            <a:r>
              <a:rPr lang="en-US" sz="2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）</a:t>
            </a:r>
            <a:endParaRPr lang="en-US" sz="2600" b="1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sz="2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A.</a:t>
            </a: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拆旧建新    </a:t>
            </a:r>
            <a:r>
              <a:rPr lang="en-US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B.</a:t>
            </a: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整旧如新   </a:t>
            </a:r>
            <a:r>
              <a:rPr lang="en-US" sz="2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C.</a:t>
            </a: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修旧如旧   </a:t>
            </a:r>
            <a:r>
              <a:rPr lang="en-US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D.</a:t>
            </a:r>
            <a:r>
              <a:rPr lang="zh-CN" sz="26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建新如旧</a:t>
            </a:r>
            <a:endParaRPr lang="zh-CN" altLang="en-US" sz="2600" b="1"/>
          </a:p>
        </p:txBody>
      </p:sp>
      <p:sp>
        <p:nvSpPr>
          <p:cNvPr id="2" name="文本框 1"/>
          <p:cNvSpPr txBox="1"/>
          <p:nvPr/>
        </p:nvSpPr>
        <p:spPr>
          <a:xfrm>
            <a:off x="1849120" y="3535680"/>
            <a:ext cx="1191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C00000"/>
                </a:solidFill>
              </a:rPr>
              <a:t>C</a:t>
            </a:r>
            <a:endParaRPr lang="en-US" altLang="zh-CN" sz="3200" b="1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31070" y="5038725"/>
            <a:ext cx="1191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C00000"/>
                </a:solidFill>
              </a:rPr>
              <a:t>C</a:t>
            </a:r>
            <a:endParaRPr lang="en-US" altLang="zh-CN" sz="3200" b="1">
              <a:solidFill>
                <a:srgbClr val="C0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00" grpId="1"/>
      <p:bldP spid="8" grpId="0" bldLvl="0" animBg="1"/>
      <p:bldP spid="9" grpId="0" bldLvl="0" animBg="1"/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354330" y="104140"/>
            <a:ext cx="11483340" cy="6692900"/>
          </a:xfrm>
          <a:prstGeom prst="rect">
            <a:avLst/>
          </a:prstGeom>
          <a:solidFill>
            <a:schemeClr val="accent1">
              <a:alpha val="60000"/>
            </a:schemeClr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2.阅读资料，分组讨论以下问题。</a:t>
            </a:r>
            <a:endParaRPr lang="zh-CN" sz="2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资料一：丽江是我国云南西北部一座历史悠久的少数民族城市，</a:t>
            </a:r>
            <a:r>
              <a:rPr lang="en-US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1997</a:t>
            </a:r>
            <a:r>
              <a:rPr 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年丽江古城被评为世界文化遗产。</a:t>
            </a:r>
            <a:r>
              <a:rPr lang="zh-CN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世界遗产委员会为丽江写下了这样的评语：</a:t>
            </a:r>
            <a:r>
              <a:rPr 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sz="2600" b="1" u="sng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古城丽江把经济和战略重地与崎岖的地势巧妙地融合在一起</a:t>
            </a:r>
            <a:r>
              <a:rPr 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，真实、完美地保存和再现了古朴的风貌。</a:t>
            </a:r>
            <a:r>
              <a:rPr lang="zh-CN" sz="2600" b="1" u="sng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古城的建筑</a:t>
            </a:r>
            <a:r>
              <a:rPr 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历经无数朝代的洗礼，饱经沧桑，</a:t>
            </a:r>
            <a:r>
              <a:rPr lang="zh-CN" sz="2600" b="1" u="sng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它融汇了各个民族的文化特色而声名远扬。丽江还拥有古老的供水系统，</a:t>
            </a:r>
            <a:r>
              <a:rPr 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这一系统纵横交错、精巧独特，至今仍在有效地发挥着作用。”</a:t>
            </a:r>
            <a:endParaRPr lang="zh-CN" sz="2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资料二：近年来，丽江</a:t>
            </a:r>
            <a:r>
              <a:rPr lang="zh-CN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旅游业发展很快，在给当地带来经济繁荣的同时，也带来了一些问题</a:t>
            </a:r>
            <a:r>
              <a:rPr 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。古城原有的宁静与古朴被打破，当地传统的民族文化和特有的生活习俗受到冲击，自然环境受到一定程度干扰。</a:t>
            </a:r>
            <a:r>
              <a:rPr lang="en-US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2007</a:t>
            </a:r>
            <a:r>
              <a:rPr 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年丽江古城因原住民流失、过度商业化而遭到世界遗产委员会的批评。</a:t>
            </a:r>
            <a:endParaRPr lang="zh-CN" altLang="en-US" sz="2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33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45215" y="1993455"/>
            <a:ext cx="1913172" cy="3031437"/>
          </a:xfrm>
          <a:prstGeom prst="round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33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9070" y="2268708"/>
            <a:ext cx="1565462" cy="2480931"/>
          </a:xfrm>
          <a:prstGeom prst="round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3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42927" y="2623126"/>
            <a:ext cx="1117748" cy="1772093"/>
          </a:xfrm>
          <a:prstGeom prst="round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768055" y="2579299"/>
            <a:ext cx="1106805" cy="1906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18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10638413" y="1717098"/>
            <a:ext cx="641350" cy="806450"/>
            <a:chOff x="5146676" y="1522413"/>
            <a:chExt cx="641350" cy="806450"/>
          </a:xfrm>
        </p:grpSpPr>
        <p:sp>
          <p:nvSpPr>
            <p:cNvPr id="13" name="Freeform 9"/>
            <p:cNvSpPr/>
            <p:nvPr>
              <p:custDataLst>
                <p:tags r:id="rId6"/>
              </p:custDataLst>
            </p:nvPr>
          </p:nvSpPr>
          <p:spPr bwMode="auto">
            <a:xfrm>
              <a:off x="5146676" y="2236788"/>
              <a:ext cx="80963" cy="73025"/>
            </a:xfrm>
            <a:custGeom>
              <a:avLst/>
              <a:gdLst>
                <a:gd name="T0" fmla="*/ 15 w 17"/>
                <a:gd name="T1" fmla="*/ 2 h 15"/>
                <a:gd name="T2" fmla="*/ 10 w 17"/>
                <a:gd name="T3" fmla="*/ 1 h 15"/>
                <a:gd name="T4" fmla="*/ 6 w 17"/>
                <a:gd name="T5" fmla="*/ 3 h 15"/>
                <a:gd name="T6" fmla="*/ 4 w 17"/>
                <a:gd name="T7" fmla="*/ 6 h 15"/>
                <a:gd name="T8" fmla="*/ 9 w 17"/>
                <a:gd name="T9" fmla="*/ 12 h 15"/>
                <a:gd name="T10" fmla="*/ 15 w 17"/>
                <a:gd name="T11" fmla="*/ 7 h 15"/>
                <a:gd name="T12" fmla="*/ 15 w 17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">
                  <a:moveTo>
                    <a:pt x="15" y="2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1"/>
                    <a:pt x="6" y="3"/>
                  </a:cubicBezTo>
                  <a:cubicBezTo>
                    <a:pt x="5" y="4"/>
                    <a:pt x="5" y="5"/>
                    <a:pt x="4" y="6"/>
                  </a:cubicBezTo>
                  <a:cubicBezTo>
                    <a:pt x="0" y="10"/>
                    <a:pt x="6" y="15"/>
                    <a:pt x="9" y="12"/>
                  </a:cubicBezTo>
                  <a:cubicBezTo>
                    <a:pt x="11" y="10"/>
                    <a:pt x="13" y="9"/>
                    <a:pt x="15" y="7"/>
                  </a:cubicBezTo>
                  <a:cubicBezTo>
                    <a:pt x="17" y="6"/>
                    <a:pt x="16" y="3"/>
                    <a:pt x="15" y="2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5310188" y="1685925"/>
              <a:ext cx="376238" cy="493713"/>
            </a:xfrm>
            <a:custGeom>
              <a:avLst/>
              <a:gdLst>
                <a:gd name="T0" fmla="*/ 71 w 78"/>
                <a:gd name="T1" fmla="*/ 14 h 102"/>
                <a:gd name="T2" fmla="*/ 66 w 78"/>
                <a:gd name="T3" fmla="*/ 18 h 102"/>
                <a:gd name="T4" fmla="*/ 66 w 78"/>
                <a:gd name="T5" fmla="*/ 17 h 102"/>
                <a:gd name="T6" fmla="*/ 65 w 78"/>
                <a:gd name="T7" fmla="*/ 14 h 102"/>
                <a:gd name="T8" fmla="*/ 67 w 78"/>
                <a:gd name="T9" fmla="*/ 10 h 102"/>
                <a:gd name="T10" fmla="*/ 60 w 78"/>
                <a:gd name="T11" fmla="*/ 6 h 102"/>
                <a:gd name="T12" fmla="*/ 58 w 78"/>
                <a:gd name="T13" fmla="*/ 3 h 102"/>
                <a:gd name="T14" fmla="*/ 51 w 78"/>
                <a:gd name="T15" fmla="*/ 4 h 102"/>
                <a:gd name="T16" fmla="*/ 49 w 78"/>
                <a:gd name="T17" fmla="*/ 9 h 102"/>
                <a:gd name="T18" fmla="*/ 49 w 78"/>
                <a:gd name="T19" fmla="*/ 10 h 102"/>
                <a:gd name="T20" fmla="*/ 30 w 78"/>
                <a:gd name="T21" fmla="*/ 40 h 102"/>
                <a:gd name="T22" fmla="*/ 6 w 78"/>
                <a:gd name="T23" fmla="*/ 78 h 102"/>
                <a:gd name="T24" fmla="*/ 3 w 78"/>
                <a:gd name="T25" fmla="*/ 85 h 102"/>
                <a:gd name="T26" fmla="*/ 10 w 78"/>
                <a:gd name="T27" fmla="*/ 99 h 102"/>
                <a:gd name="T28" fmla="*/ 17 w 78"/>
                <a:gd name="T29" fmla="*/ 101 h 102"/>
                <a:gd name="T30" fmla="*/ 21 w 78"/>
                <a:gd name="T31" fmla="*/ 100 h 102"/>
                <a:gd name="T32" fmla="*/ 55 w 78"/>
                <a:gd name="T33" fmla="*/ 53 h 102"/>
                <a:gd name="T34" fmla="*/ 77 w 78"/>
                <a:gd name="T35" fmla="*/ 16 h 102"/>
                <a:gd name="T36" fmla="*/ 71 w 78"/>
                <a:gd name="T37" fmla="*/ 1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102">
                  <a:moveTo>
                    <a:pt x="71" y="14"/>
                  </a:moveTo>
                  <a:cubicBezTo>
                    <a:pt x="69" y="15"/>
                    <a:pt x="68" y="16"/>
                    <a:pt x="66" y="18"/>
                  </a:cubicBezTo>
                  <a:cubicBezTo>
                    <a:pt x="66" y="18"/>
                    <a:pt x="66" y="17"/>
                    <a:pt x="66" y="17"/>
                  </a:cubicBezTo>
                  <a:cubicBezTo>
                    <a:pt x="66" y="16"/>
                    <a:pt x="65" y="15"/>
                    <a:pt x="65" y="14"/>
                  </a:cubicBezTo>
                  <a:cubicBezTo>
                    <a:pt x="65" y="13"/>
                    <a:pt x="66" y="12"/>
                    <a:pt x="67" y="10"/>
                  </a:cubicBezTo>
                  <a:cubicBezTo>
                    <a:pt x="69" y="6"/>
                    <a:pt x="63" y="2"/>
                    <a:pt x="60" y="6"/>
                  </a:cubicBezTo>
                  <a:cubicBezTo>
                    <a:pt x="59" y="5"/>
                    <a:pt x="59" y="4"/>
                    <a:pt x="58" y="3"/>
                  </a:cubicBezTo>
                  <a:cubicBezTo>
                    <a:pt x="56" y="0"/>
                    <a:pt x="52" y="1"/>
                    <a:pt x="51" y="4"/>
                  </a:cubicBezTo>
                  <a:cubicBezTo>
                    <a:pt x="50" y="6"/>
                    <a:pt x="50" y="7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1" y="19"/>
                    <a:pt x="34" y="28"/>
                    <a:pt x="30" y="40"/>
                  </a:cubicBezTo>
                  <a:cubicBezTo>
                    <a:pt x="20" y="52"/>
                    <a:pt x="13" y="65"/>
                    <a:pt x="6" y="78"/>
                  </a:cubicBezTo>
                  <a:cubicBezTo>
                    <a:pt x="2" y="77"/>
                    <a:pt x="0" y="83"/>
                    <a:pt x="3" y="85"/>
                  </a:cubicBezTo>
                  <a:cubicBezTo>
                    <a:pt x="8" y="89"/>
                    <a:pt x="10" y="93"/>
                    <a:pt x="10" y="99"/>
                  </a:cubicBezTo>
                  <a:cubicBezTo>
                    <a:pt x="11" y="102"/>
                    <a:pt x="14" y="102"/>
                    <a:pt x="17" y="101"/>
                  </a:cubicBezTo>
                  <a:cubicBezTo>
                    <a:pt x="18" y="102"/>
                    <a:pt x="20" y="102"/>
                    <a:pt x="21" y="100"/>
                  </a:cubicBezTo>
                  <a:cubicBezTo>
                    <a:pt x="34" y="85"/>
                    <a:pt x="42" y="67"/>
                    <a:pt x="55" y="53"/>
                  </a:cubicBezTo>
                  <a:cubicBezTo>
                    <a:pt x="64" y="42"/>
                    <a:pt x="76" y="31"/>
                    <a:pt x="77" y="16"/>
                  </a:cubicBezTo>
                  <a:cubicBezTo>
                    <a:pt x="78" y="13"/>
                    <a:pt x="73" y="11"/>
                    <a:pt x="71" y="14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5522913" y="1522413"/>
              <a:ext cx="217488" cy="193675"/>
            </a:xfrm>
            <a:custGeom>
              <a:avLst/>
              <a:gdLst>
                <a:gd name="T0" fmla="*/ 45 w 45"/>
                <a:gd name="T1" fmla="*/ 27 h 40"/>
                <a:gd name="T2" fmla="*/ 45 w 45"/>
                <a:gd name="T3" fmla="*/ 24 h 40"/>
                <a:gd name="T4" fmla="*/ 33 w 45"/>
                <a:gd name="T5" fmla="*/ 12 h 40"/>
                <a:gd name="T6" fmla="*/ 8 w 45"/>
                <a:gd name="T7" fmla="*/ 8 h 40"/>
                <a:gd name="T8" fmla="*/ 7 w 45"/>
                <a:gd name="T9" fmla="*/ 11 h 40"/>
                <a:gd name="T10" fmla="*/ 5 w 45"/>
                <a:gd name="T11" fmla="*/ 19 h 40"/>
                <a:gd name="T12" fmla="*/ 38 w 45"/>
                <a:gd name="T13" fmla="*/ 38 h 40"/>
                <a:gd name="T14" fmla="*/ 45 w 45"/>
                <a:gd name="T15" fmla="*/ 37 h 40"/>
                <a:gd name="T16" fmla="*/ 45 w 45"/>
                <a:gd name="T17" fmla="*/ 30 h 40"/>
                <a:gd name="T18" fmla="*/ 45 w 45"/>
                <a:gd name="T19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0">
                  <a:moveTo>
                    <a:pt x="45" y="27"/>
                  </a:moveTo>
                  <a:cubicBezTo>
                    <a:pt x="45" y="26"/>
                    <a:pt x="45" y="25"/>
                    <a:pt x="45" y="24"/>
                  </a:cubicBezTo>
                  <a:cubicBezTo>
                    <a:pt x="42" y="19"/>
                    <a:pt x="38" y="15"/>
                    <a:pt x="33" y="12"/>
                  </a:cubicBezTo>
                  <a:cubicBezTo>
                    <a:pt x="26" y="5"/>
                    <a:pt x="17" y="0"/>
                    <a:pt x="8" y="8"/>
                  </a:cubicBezTo>
                  <a:cubicBezTo>
                    <a:pt x="7" y="9"/>
                    <a:pt x="7" y="10"/>
                    <a:pt x="7" y="11"/>
                  </a:cubicBezTo>
                  <a:cubicBezTo>
                    <a:pt x="2" y="10"/>
                    <a:pt x="0" y="17"/>
                    <a:pt x="5" y="19"/>
                  </a:cubicBezTo>
                  <a:cubicBezTo>
                    <a:pt x="17" y="23"/>
                    <a:pt x="29" y="30"/>
                    <a:pt x="38" y="38"/>
                  </a:cubicBezTo>
                  <a:cubicBezTo>
                    <a:pt x="40" y="40"/>
                    <a:pt x="44" y="40"/>
                    <a:pt x="45" y="37"/>
                  </a:cubicBezTo>
                  <a:cubicBezTo>
                    <a:pt x="45" y="34"/>
                    <a:pt x="45" y="32"/>
                    <a:pt x="45" y="30"/>
                  </a:cubicBezTo>
                  <a:cubicBezTo>
                    <a:pt x="45" y="29"/>
                    <a:pt x="45" y="28"/>
                    <a:pt x="45" y="27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8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146676" y="1522413"/>
              <a:ext cx="641350" cy="806450"/>
            </a:xfrm>
            <a:custGeom>
              <a:avLst/>
              <a:gdLst>
                <a:gd name="T0" fmla="*/ 121 w 133"/>
                <a:gd name="T1" fmla="*/ 43 h 167"/>
                <a:gd name="T2" fmla="*/ 95 w 133"/>
                <a:gd name="T3" fmla="*/ 0 h 167"/>
                <a:gd name="T4" fmla="*/ 76 w 133"/>
                <a:gd name="T5" fmla="*/ 13 h 167"/>
                <a:gd name="T6" fmla="*/ 73 w 133"/>
                <a:gd name="T7" fmla="*/ 14 h 167"/>
                <a:gd name="T8" fmla="*/ 74 w 133"/>
                <a:gd name="T9" fmla="*/ 21 h 167"/>
                <a:gd name="T10" fmla="*/ 71 w 133"/>
                <a:gd name="T11" fmla="*/ 20 h 167"/>
                <a:gd name="T12" fmla="*/ 11 w 133"/>
                <a:gd name="T13" fmla="*/ 108 h 167"/>
                <a:gd name="T14" fmla="*/ 4 w 133"/>
                <a:gd name="T15" fmla="*/ 147 h 167"/>
                <a:gd name="T16" fmla="*/ 0 w 133"/>
                <a:gd name="T17" fmla="*/ 164 h 167"/>
                <a:gd name="T18" fmla="*/ 18 w 133"/>
                <a:gd name="T19" fmla="*/ 157 h 167"/>
                <a:gd name="T20" fmla="*/ 20 w 133"/>
                <a:gd name="T21" fmla="*/ 157 h 167"/>
                <a:gd name="T22" fmla="*/ 51 w 133"/>
                <a:gd name="T23" fmla="*/ 147 h 167"/>
                <a:gd name="T24" fmla="*/ 56 w 133"/>
                <a:gd name="T25" fmla="*/ 143 h 167"/>
                <a:gd name="T26" fmla="*/ 111 w 133"/>
                <a:gd name="T27" fmla="*/ 51 h 167"/>
                <a:gd name="T28" fmla="*/ 123 w 133"/>
                <a:gd name="T29" fmla="*/ 49 h 167"/>
                <a:gd name="T30" fmla="*/ 73 w 133"/>
                <a:gd name="T31" fmla="*/ 24 h 167"/>
                <a:gd name="T32" fmla="*/ 32 w 133"/>
                <a:gd name="T33" fmla="*/ 116 h 167"/>
                <a:gd name="T34" fmla="*/ 16 w 133"/>
                <a:gd name="T35" fmla="*/ 104 h 167"/>
                <a:gd name="T36" fmla="*/ 87 w 133"/>
                <a:gd name="T37" fmla="*/ 36 h 167"/>
                <a:gd name="T38" fmla="*/ 100 w 133"/>
                <a:gd name="T39" fmla="*/ 45 h 167"/>
                <a:gd name="T40" fmla="*/ 36 w 133"/>
                <a:gd name="T41" fmla="*/ 117 h 167"/>
                <a:gd name="T42" fmla="*/ 7 w 133"/>
                <a:gd name="T43" fmla="*/ 150 h 167"/>
                <a:gd name="T44" fmla="*/ 4 w 133"/>
                <a:gd name="T45" fmla="*/ 161 h 167"/>
                <a:gd name="T46" fmla="*/ 52 w 133"/>
                <a:gd name="T47" fmla="*/ 141 h 167"/>
                <a:gd name="T48" fmla="*/ 19 w 133"/>
                <a:gd name="T49" fmla="*/ 153 h 167"/>
                <a:gd name="T50" fmla="*/ 8 w 133"/>
                <a:gd name="T51" fmla="*/ 146 h 167"/>
                <a:gd name="T52" fmla="*/ 25 w 133"/>
                <a:gd name="T53" fmla="*/ 106 h 167"/>
                <a:gd name="T54" fmla="*/ 29 w 133"/>
                <a:gd name="T55" fmla="*/ 124 h 167"/>
                <a:gd name="T56" fmla="*/ 30 w 133"/>
                <a:gd name="T57" fmla="*/ 124 h 167"/>
                <a:gd name="T58" fmla="*/ 40 w 133"/>
                <a:gd name="T59" fmla="*/ 136 h 167"/>
                <a:gd name="T60" fmla="*/ 49 w 133"/>
                <a:gd name="T61" fmla="*/ 136 h 167"/>
                <a:gd name="T62" fmla="*/ 56 w 133"/>
                <a:gd name="T63" fmla="*/ 136 h 167"/>
                <a:gd name="T64" fmla="*/ 50 w 133"/>
                <a:gd name="T65" fmla="*/ 132 h 167"/>
                <a:gd name="T66" fmla="*/ 111 w 133"/>
                <a:gd name="T67" fmla="*/ 50 h 167"/>
                <a:gd name="T68" fmla="*/ 96 w 133"/>
                <a:gd name="T69" fmla="*/ 37 h 167"/>
                <a:gd name="T70" fmla="*/ 76 w 133"/>
                <a:gd name="T71" fmla="*/ 21 h 167"/>
                <a:gd name="T72" fmla="*/ 76 w 133"/>
                <a:gd name="T73" fmla="*/ 17 h 167"/>
                <a:gd name="T74" fmla="*/ 96 w 133"/>
                <a:gd name="T75" fmla="*/ 37 h 167"/>
                <a:gd name="T76" fmla="*/ 118 w 133"/>
                <a:gd name="T77" fmla="*/ 41 h 167"/>
                <a:gd name="T78" fmla="*/ 88 w 133"/>
                <a:gd name="T79" fmla="*/ 7 h 167"/>
                <a:gd name="T80" fmla="*/ 118 w 133"/>
                <a:gd name="T81" fmla="*/ 4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167">
                  <a:moveTo>
                    <a:pt x="120" y="44"/>
                  </a:moveTo>
                  <a:cubicBezTo>
                    <a:pt x="120" y="44"/>
                    <a:pt x="121" y="44"/>
                    <a:pt x="121" y="43"/>
                  </a:cubicBezTo>
                  <a:cubicBezTo>
                    <a:pt x="133" y="32"/>
                    <a:pt x="124" y="17"/>
                    <a:pt x="114" y="8"/>
                  </a:cubicBezTo>
                  <a:cubicBezTo>
                    <a:pt x="109" y="4"/>
                    <a:pt x="102" y="0"/>
                    <a:pt x="95" y="0"/>
                  </a:cubicBezTo>
                  <a:cubicBezTo>
                    <a:pt x="87" y="0"/>
                    <a:pt x="82" y="9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12"/>
                    <a:pt x="73" y="13"/>
                    <a:pt x="73" y="14"/>
                  </a:cubicBezTo>
                  <a:cubicBezTo>
                    <a:pt x="72" y="17"/>
                    <a:pt x="72" y="17"/>
                    <a:pt x="73" y="20"/>
                  </a:cubicBezTo>
                  <a:cubicBezTo>
                    <a:pt x="73" y="20"/>
                    <a:pt x="73" y="20"/>
                    <a:pt x="74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1"/>
                    <a:pt x="72" y="20"/>
                    <a:pt x="71" y="20"/>
                  </a:cubicBezTo>
                  <a:cubicBezTo>
                    <a:pt x="50" y="48"/>
                    <a:pt x="28" y="76"/>
                    <a:pt x="10" y="107"/>
                  </a:cubicBezTo>
                  <a:cubicBezTo>
                    <a:pt x="10" y="107"/>
                    <a:pt x="11" y="107"/>
                    <a:pt x="11" y="108"/>
                  </a:cubicBezTo>
                  <a:cubicBezTo>
                    <a:pt x="9" y="120"/>
                    <a:pt x="6" y="133"/>
                    <a:pt x="4" y="146"/>
                  </a:cubicBezTo>
                  <a:cubicBezTo>
                    <a:pt x="4" y="146"/>
                    <a:pt x="4" y="146"/>
                    <a:pt x="4" y="147"/>
                  </a:cubicBezTo>
                  <a:cubicBezTo>
                    <a:pt x="3" y="147"/>
                    <a:pt x="3" y="148"/>
                    <a:pt x="3" y="148"/>
                  </a:cubicBezTo>
                  <a:cubicBezTo>
                    <a:pt x="2" y="154"/>
                    <a:pt x="0" y="159"/>
                    <a:pt x="0" y="164"/>
                  </a:cubicBezTo>
                  <a:cubicBezTo>
                    <a:pt x="0" y="166"/>
                    <a:pt x="2" y="167"/>
                    <a:pt x="3" y="166"/>
                  </a:cubicBezTo>
                  <a:cubicBezTo>
                    <a:pt x="8" y="163"/>
                    <a:pt x="13" y="160"/>
                    <a:pt x="18" y="157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19" y="157"/>
                    <a:pt x="20" y="157"/>
                    <a:pt x="20" y="157"/>
                  </a:cubicBezTo>
                  <a:cubicBezTo>
                    <a:pt x="30" y="154"/>
                    <a:pt x="40" y="152"/>
                    <a:pt x="49" y="147"/>
                  </a:cubicBezTo>
                  <a:cubicBezTo>
                    <a:pt x="50" y="147"/>
                    <a:pt x="50" y="147"/>
                    <a:pt x="51" y="147"/>
                  </a:cubicBezTo>
                  <a:cubicBezTo>
                    <a:pt x="53" y="146"/>
                    <a:pt x="54" y="144"/>
                    <a:pt x="56" y="142"/>
                  </a:cubicBezTo>
                  <a:cubicBezTo>
                    <a:pt x="56" y="143"/>
                    <a:pt x="56" y="143"/>
                    <a:pt x="56" y="143"/>
                  </a:cubicBezTo>
                  <a:cubicBezTo>
                    <a:pt x="73" y="112"/>
                    <a:pt x="96" y="83"/>
                    <a:pt x="114" y="52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5" y="52"/>
                    <a:pt x="119" y="52"/>
                    <a:pt x="122" y="52"/>
                  </a:cubicBezTo>
                  <a:cubicBezTo>
                    <a:pt x="123" y="51"/>
                    <a:pt x="124" y="50"/>
                    <a:pt x="123" y="49"/>
                  </a:cubicBezTo>
                  <a:cubicBezTo>
                    <a:pt x="122" y="47"/>
                    <a:pt x="121" y="45"/>
                    <a:pt x="120" y="44"/>
                  </a:cubicBezTo>
                  <a:close/>
                  <a:moveTo>
                    <a:pt x="73" y="24"/>
                  </a:moveTo>
                  <a:cubicBezTo>
                    <a:pt x="76" y="27"/>
                    <a:pt x="80" y="31"/>
                    <a:pt x="84" y="34"/>
                  </a:cubicBezTo>
                  <a:cubicBezTo>
                    <a:pt x="69" y="62"/>
                    <a:pt x="52" y="91"/>
                    <a:pt x="32" y="116"/>
                  </a:cubicBezTo>
                  <a:cubicBezTo>
                    <a:pt x="33" y="112"/>
                    <a:pt x="32" y="108"/>
                    <a:pt x="29" y="104"/>
                  </a:cubicBezTo>
                  <a:cubicBezTo>
                    <a:pt x="25" y="101"/>
                    <a:pt x="20" y="102"/>
                    <a:pt x="16" y="104"/>
                  </a:cubicBezTo>
                  <a:cubicBezTo>
                    <a:pt x="34" y="76"/>
                    <a:pt x="53" y="50"/>
                    <a:pt x="73" y="24"/>
                  </a:cubicBezTo>
                  <a:close/>
                  <a:moveTo>
                    <a:pt x="87" y="36"/>
                  </a:moveTo>
                  <a:cubicBezTo>
                    <a:pt x="89" y="37"/>
                    <a:pt x="92" y="39"/>
                    <a:pt x="94" y="40"/>
                  </a:cubicBezTo>
                  <a:cubicBezTo>
                    <a:pt x="96" y="42"/>
                    <a:pt x="98" y="43"/>
                    <a:pt x="100" y="45"/>
                  </a:cubicBezTo>
                  <a:cubicBezTo>
                    <a:pt x="80" y="73"/>
                    <a:pt x="65" y="105"/>
                    <a:pt x="44" y="133"/>
                  </a:cubicBezTo>
                  <a:cubicBezTo>
                    <a:pt x="45" y="125"/>
                    <a:pt x="42" y="118"/>
                    <a:pt x="36" y="117"/>
                  </a:cubicBezTo>
                  <a:cubicBezTo>
                    <a:pt x="56" y="92"/>
                    <a:pt x="72" y="64"/>
                    <a:pt x="87" y="36"/>
                  </a:cubicBezTo>
                  <a:close/>
                  <a:moveTo>
                    <a:pt x="7" y="150"/>
                  </a:moveTo>
                  <a:cubicBezTo>
                    <a:pt x="11" y="149"/>
                    <a:pt x="14" y="151"/>
                    <a:pt x="15" y="155"/>
                  </a:cubicBezTo>
                  <a:cubicBezTo>
                    <a:pt x="12" y="157"/>
                    <a:pt x="8" y="159"/>
                    <a:pt x="4" y="161"/>
                  </a:cubicBezTo>
                  <a:cubicBezTo>
                    <a:pt x="5" y="157"/>
                    <a:pt x="6" y="153"/>
                    <a:pt x="7" y="150"/>
                  </a:cubicBezTo>
                  <a:close/>
                  <a:moveTo>
                    <a:pt x="52" y="141"/>
                  </a:moveTo>
                  <a:cubicBezTo>
                    <a:pt x="52" y="141"/>
                    <a:pt x="51" y="141"/>
                    <a:pt x="51" y="142"/>
                  </a:cubicBezTo>
                  <a:cubicBezTo>
                    <a:pt x="41" y="148"/>
                    <a:pt x="30" y="150"/>
                    <a:pt x="19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7" y="148"/>
                    <a:pt x="13" y="146"/>
                    <a:pt x="8" y="146"/>
                  </a:cubicBezTo>
                  <a:cubicBezTo>
                    <a:pt x="10" y="134"/>
                    <a:pt x="12" y="122"/>
                    <a:pt x="14" y="110"/>
                  </a:cubicBezTo>
                  <a:cubicBezTo>
                    <a:pt x="17" y="107"/>
                    <a:pt x="21" y="105"/>
                    <a:pt x="25" y="106"/>
                  </a:cubicBezTo>
                  <a:cubicBezTo>
                    <a:pt x="31" y="109"/>
                    <a:pt x="28" y="118"/>
                    <a:pt x="26" y="121"/>
                  </a:cubicBezTo>
                  <a:cubicBezTo>
                    <a:pt x="25" y="123"/>
                    <a:pt x="28" y="125"/>
                    <a:pt x="29" y="124"/>
                  </a:cubicBezTo>
                  <a:cubicBezTo>
                    <a:pt x="29" y="123"/>
                    <a:pt x="30" y="123"/>
                    <a:pt x="30" y="123"/>
                  </a:cubicBezTo>
                  <a:cubicBezTo>
                    <a:pt x="30" y="123"/>
                    <a:pt x="30" y="124"/>
                    <a:pt x="30" y="124"/>
                  </a:cubicBezTo>
                  <a:cubicBezTo>
                    <a:pt x="31" y="123"/>
                    <a:pt x="32" y="122"/>
                    <a:pt x="32" y="122"/>
                  </a:cubicBezTo>
                  <a:cubicBezTo>
                    <a:pt x="40" y="118"/>
                    <a:pt x="42" y="129"/>
                    <a:pt x="40" y="136"/>
                  </a:cubicBezTo>
                  <a:cubicBezTo>
                    <a:pt x="40" y="138"/>
                    <a:pt x="42" y="139"/>
                    <a:pt x="43" y="138"/>
                  </a:cubicBezTo>
                  <a:cubicBezTo>
                    <a:pt x="45" y="137"/>
                    <a:pt x="47" y="136"/>
                    <a:pt x="49" y="136"/>
                  </a:cubicBezTo>
                  <a:cubicBezTo>
                    <a:pt x="53" y="138"/>
                    <a:pt x="53" y="140"/>
                    <a:pt x="52" y="141"/>
                  </a:cubicBezTo>
                  <a:close/>
                  <a:moveTo>
                    <a:pt x="56" y="136"/>
                  </a:moveTo>
                  <a:cubicBezTo>
                    <a:pt x="56" y="135"/>
                    <a:pt x="56" y="135"/>
                    <a:pt x="56" y="135"/>
                  </a:cubicBezTo>
                  <a:cubicBezTo>
                    <a:pt x="55" y="133"/>
                    <a:pt x="52" y="132"/>
                    <a:pt x="50" y="132"/>
                  </a:cubicBezTo>
                  <a:cubicBezTo>
                    <a:pt x="69" y="105"/>
                    <a:pt x="84" y="74"/>
                    <a:pt x="103" y="47"/>
                  </a:cubicBezTo>
                  <a:cubicBezTo>
                    <a:pt x="106" y="48"/>
                    <a:pt x="108" y="49"/>
                    <a:pt x="111" y="50"/>
                  </a:cubicBezTo>
                  <a:cubicBezTo>
                    <a:pt x="94" y="79"/>
                    <a:pt x="73" y="106"/>
                    <a:pt x="56" y="136"/>
                  </a:cubicBezTo>
                  <a:close/>
                  <a:moveTo>
                    <a:pt x="96" y="37"/>
                  </a:moveTo>
                  <a:cubicBezTo>
                    <a:pt x="90" y="33"/>
                    <a:pt x="80" y="28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7" y="20"/>
                    <a:pt x="77" y="20"/>
                    <a:pt x="77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91" y="26"/>
                    <a:pt x="109" y="33"/>
                    <a:pt x="118" y="48"/>
                  </a:cubicBezTo>
                  <a:cubicBezTo>
                    <a:pt x="111" y="48"/>
                    <a:pt x="101" y="41"/>
                    <a:pt x="96" y="37"/>
                  </a:cubicBezTo>
                  <a:close/>
                  <a:moveTo>
                    <a:pt x="118" y="41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08" y="29"/>
                    <a:pt x="93" y="22"/>
                    <a:pt x="80" y="15"/>
                  </a:cubicBezTo>
                  <a:cubicBezTo>
                    <a:pt x="83" y="13"/>
                    <a:pt x="85" y="10"/>
                    <a:pt x="88" y="7"/>
                  </a:cubicBezTo>
                  <a:cubicBezTo>
                    <a:pt x="95" y="1"/>
                    <a:pt x="101" y="4"/>
                    <a:pt x="108" y="8"/>
                  </a:cubicBezTo>
                  <a:cubicBezTo>
                    <a:pt x="118" y="15"/>
                    <a:pt x="129" y="30"/>
                    <a:pt x="118" y="4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 rot="4448150">
            <a:off x="10880934" y="117475"/>
            <a:ext cx="912813" cy="1193800"/>
            <a:chOff x="9058276" y="87313"/>
            <a:chExt cx="912813" cy="1193800"/>
          </a:xfrm>
        </p:grpSpPr>
        <p:sp>
          <p:nvSpPr>
            <p:cNvPr id="21" name="Freeform 62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9086851" y="87313"/>
              <a:ext cx="860425" cy="482600"/>
            </a:xfrm>
            <a:custGeom>
              <a:avLst/>
              <a:gdLst>
                <a:gd name="T0" fmla="*/ 167 w 178"/>
                <a:gd name="T1" fmla="*/ 23 h 100"/>
                <a:gd name="T2" fmla="*/ 110 w 178"/>
                <a:gd name="T3" fmla="*/ 16 h 100"/>
                <a:gd name="T4" fmla="*/ 86 w 178"/>
                <a:gd name="T5" fmla="*/ 59 h 100"/>
                <a:gd name="T6" fmla="*/ 79 w 178"/>
                <a:gd name="T7" fmla="*/ 45 h 100"/>
                <a:gd name="T8" fmla="*/ 78 w 178"/>
                <a:gd name="T9" fmla="*/ 43 h 100"/>
                <a:gd name="T10" fmla="*/ 50 w 178"/>
                <a:gd name="T11" fmla="*/ 10 h 100"/>
                <a:gd name="T12" fmla="*/ 43 w 178"/>
                <a:gd name="T13" fmla="*/ 8 h 100"/>
                <a:gd name="T14" fmla="*/ 1 w 178"/>
                <a:gd name="T15" fmla="*/ 37 h 100"/>
                <a:gd name="T16" fmla="*/ 1 w 178"/>
                <a:gd name="T17" fmla="*/ 50 h 100"/>
                <a:gd name="T18" fmla="*/ 3 w 178"/>
                <a:gd name="T19" fmla="*/ 59 h 100"/>
                <a:gd name="T20" fmla="*/ 26 w 178"/>
                <a:gd name="T21" fmla="*/ 72 h 100"/>
                <a:gd name="T22" fmla="*/ 29 w 178"/>
                <a:gd name="T23" fmla="*/ 73 h 100"/>
                <a:gd name="T24" fmla="*/ 67 w 178"/>
                <a:gd name="T25" fmla="*/ 58 h 100"/>
                <a:gd name="T26" fmla="*/ 82 w 178"/>
                <a:gd name="T27" fmla="*/ 98 h 100"/>
                <a:gd name="T28" fmla="*/ 91 w 178"/>
                <a:gd name="T29" fmla="*/ 95 h 100"/>
                <a:gd name="T30" fmla="*/ 93 w 178"/>
                <a:gd name="T31" fmla="*/ 86 h 100"/>
                <a:gd name="T32" fmla="*/ 113 w 178"/>
                <a:gd name="T33" fmla="*/ 57 h 100"/>
                <a:gd name="T34" fmla="*/ 128 w 178"/>
                <a:gd name="T35" fmla="*/ 64 h 100"/>
                <a:gd name="T36" fmla="*/ 159 w 178"/>
                <a:gd name="T37" fmla="*/ 65 h 100"/>
                <a:gd name="T38" fmla="*/ 165 w 178"/>
                <a:gd name="T39" fmla="*/ 57 h 100"/>
                <a:gd name="T40" fmla="*/ 167 w 178"/>
                <a:gd name="T41" fmla="*/ 23 h 100"/>
                <a:gd name="T42" fmla="*/ 46 w 178"/>
                <a:gd name="T43" fmla="*/ 59 h 100"/>
                <a:gd name="T44" fmla="*/ 44 w 178"/>
                <a:gd name="T45" fmla="*/ 59 h 100"/>
                <a:gd name="T46" fmla="*/ 28 w 178"/>
                <a:gd name="T47" fmla="*/ 61 h 100"/>
                <a:gd name="T48" fmla="*/ 14 w 178"/>
                <a:gd name="T49" fmla="*/ 45 h 100"/>
                <a:gd name="T50" fmla="*/ 16 w 178"/>
                <a:gd name="T51" fmla="*/ 38 h 100"/>
                <a:gd name="T52" fmla="*/ 31 w 178"/>
                <a:gd name="T53" fmla="*/ 24 h 100"/>
                <a:gd name="T54" fmla="*/ 45 w 178"/>
                <a:gd name="T55" fmla="*/ 22 h 100"/>
                <a:gd name="T56" fmla="*/ 49 w 178"/>
                <a:gd name="T57" fmla="*/ 24 h 100"/>
                <a:gd name="T58" fmla="*/ 62 w 178"/>
                <a:gd name="T59" fmla="*/ 45 h 100"/>
                <a:gd name="T60" fmla="*/ 46 w 178"/>
                <a:gd name="T61" fmla="*/ 59 h 100"/>
                <a:gd name="T62" fmla="*/ 156 w 178"/>
                <a:gd name="T63" fmla="*/ 50 h 100"/>
                <a:gd name="T64" fmla="*/ 155 w 178"/>
                <a:gd name="T65" fmla="*/ 51 h 100"/>
                <a:gd name="T66" fmla="*/ 133 w 178"/>
                <a:gd name="T67" fmla="*/ 53 h 100"/>
                <a:gd name="T68" fmla="*/ 118 w 178"/>
                <a:gd name="T69" fmla="*/ 34 h 100"/>
                <a:gd name="T70" fmla="*/ 129 w 178"/>
                <a:gd name="T71" fmla="*/ 24 h 100"/>
                <a:gd name="T72" fmla="*/ 157 w 178"/>
                <a:gd name="T73" fmla="*/ 42 h 100"/>
                <a:gd name="T74" fmla="*/ 156 w 178"/>
                <a:gd name="T75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8" h="100">
                  <a:moveTo>
                    <a:pt x="167" y="23"/>
                  </a:moveTo>
                  <a:cubicBezTo>
                    <a:pt x="153" y="4"/>
                    <a:pt x="127" y="0"/>
                    <a:pt x="110" y="16"/>
                  </a:cubicBezTo>
                  <a:cubicBezTo>
                    <a:pt x="98" y="27"/>
                    <a:pt x="92" y="43"/>
                    <a:pt x="86" y="59"/>
                  </a:cubicBezTo>
                  <a:cubicBezTo>
                    <a:pt x="84" y="55"/>
                    <a:pt x="81" y="50"/>
                    <a:pt x="79" y="45"/>
                  </a:cubicBezTo>
                  <a:cubicBezTo>
                    <a:pt x="79" y="44"/>
                    <a:pt x="78" y="44"/>
                    <a:pt x="78" y="43"/>
                  </a:cubicBezTo>
                  <a:cubicBezTo>
                    <a:pt x="87" y="24"/>
                    <a:pt x="70" y="12"/>
                    <a:pt x="50" y="10"/>
                  </a:cubicBezTo>
                  <a:cubicBezTo>
                    <a:pt x="48" y="9"/>
                    <a:pt x="46" y="8"/>
                    <a:pt x="43" y="8"/>
                  </a:cubicBezTo>
                  <a:cubicBezTo>
                    <a:pt x="25" y="6"/>
                    <a:pt x="6" y="19"/>
                    <a:pt x="1" y="37"/>
                  </a:cubicBezTo>
                  <a:cubicBezTo>
                    <a:pt x="0" y="41"/>
                    <a:pt x="0" y="46"/>
                    <a:pt x="1" y="50"/>
                  </a:cubicBezTo>
                  <a:cubicBezTo>
                    <a:pt x="1" y="53"/>
                    <a:pt x="2" y="56"/>
                    <a:pt x="3" y="59"/>
                  </a:cubicBezTo>
                  <a:cubicBezTo>
                    <a:pt x="6" y="69"/>
                    <a:pt x="16" y="72"/>
                    <a:pt x="26" y="72"/>
                  </a:cubicBezTo>
                  <a:cubicBezTo>
                    <a:pt x="27" y="73"/>
                    <a:pt x="28" y="73"/>
                    <a:pt x="29" y="73"/>
                  </a:cubicBezTo>
                  <a:cubicBezTo>
                    <a:pt x="43" y="75"/>
                    <a:pt x="58" y="69"/>
                    <a:pt x="67" y="58"/>
                  </a:cubicBezTo>
                  <a:cubicBezTo>
                    <a:pt x="70" y="72"/>
                    <a:pt x="68" y="90"/>
                    <a:pt x="82" y="98"/>
                  </a:cubicBezTo>
                  <a:cubicBezTo>
                    <a:pt x="86" y="100"/>
                    <a:pt x="89" y="98"/>
                    <a:pt x="91" y="95"/>
                  </a:cubicBezTo>
                  <a:cubicBezTo>
                    <a:pt x="92" y="92"/>
                    <a:pt x="93" y="89"/>
                    <a:pt x="93" y="86"/>
                  </a:cubicBezTo>
                  <a:cubicBezTo>
                    <a:pt x="97" y="75"/>
                    <a:pt x="105" y="66"/>
                    <a:pt x="113" y="57"/>
                  </a:cubicBezTo>
                  <a:cubicBezTo>
                    <a:pt x="117" y="60"/>
                    <a:pt x="122" y="63"/>
                    <a:pt x="128" y="64"/>
                  </a:cubicBezTo>
                  <a:cubicBezTo>
                    <a:pt x="137" y="71"/>
                    <a:pt x="148" y="73"/>
                    <a:pt x="159" y="65"/>
                  </a:cubicBezTo>
                  <a:cubicBezTo>
                    <a:pt x="162" y="63"/>
                    <a:pt x="164" y="60"/>
                    <a:pt x="165" y="57"/>
                  </a:cubicBezTo>
                  <a:cubicBezTo>
                    <a:pt x="175" y="50"/>
                    <a:pt x="178" y="38"/>
                    <a:pt x="167" y="23"/>
                  </a:cubicBezTo>
                  <a:close/>
                  <a:moveTo>
                    <a:pt x="46" y="59"/>
                  </a:moveTo>
                  <a:cubicBezTo>
                    <a:pt x="45" y="59"/>
                    <a:pt x="45" y="59"/>
                    <a:pt x="44" y="59"/>
                  </a:cubicBezTo>
                  <a:cubicBezTo>
                    <a:pt x="39" y="60"/>
                    <a:pt x="33" y="61"/>
                    <a:pt x="28" y="61"/>
                  </a:cubicBezTo>
                  <a:cubicBezTo>
                    <a:pt x="20" y="59"/>
                    <a:pt x="15" y="52"/>
                    <a:pt x="14" y="45"/>
                  </a:cubicBezTo>
                  <a:cubicBezTo>
                    <a:pt x="14" y="42"/>
                    <a:pt x="15" y="40"/>
                    <a:pt x="16" y="38"/>
                  </a:cubicBezTo>
                  <a:cubicBezTo>
                    <a:pt x="19" y="32"/>
                    <a:pt x="25" y="27"/>
                    <a:pt x="31" y="24"/>
                  </a:cubicBezTo>
                  <a:cubicBezTo>
                    <a:pt x="34" y="22"/>
                    <a:pt x="40" y="22"/>
                    <a:pt x="45" y="22"/>
                  </a:cubicBezTo>
                  <a:cubicBezTo>
                    <a:pt x="47" y="22"/>
                    <a:pt x="48" y="23"/>
                    <a:pt x="49" y="24"/>
                  </a:cubicBezTo>
                  <a:cubicBezTo>
                    <a:pt x="55" y="29"/>
                    <a:pt x="59" y="38"/>
                    <a:pt x="62" y="45"/>
                  </a:cubicBezTo>
                  <a:cubicBezTo>
                    <a:pt x="58" y="52"/>
                    <a:pt x="52" y="56"/>
                    <a:pt x="46" y="59"/>
                  </a:cubicBezTo>
                  <a:close/>
                  <a:moveTo>
                    <a:pt x="156" y="50"/>
                  </a:moveTo>
                  <a:cubicBezTo>
                    <a:pt x="156" y="51"/>
                    <a:pt x="155" y="51"/>
                    <a:pt x="155" y="51"/>
                  </a:cubicBezTo>
                  <a:cubicBezTo>
                    <a:pt x="150" y="54"/>
                    <a:pt x="141" y="55"/>
                    <a:pt x="133" y="53"/>
                  </a:cubicBezTo>
                  <a:cubicBezTo>
                    <a:pt x="126" y="49"/>
                    <a:pt x="121" y="41"/>
                    <a:pt x="118" y="34"/>
                  </a:cubicBezTo>
                  <a:cubicBezTo>
                    <a:pt x="122" y="30"/>
                    <a:pt x="125" y="27"/>
                    <a:pt x="129" y="24"/>
                  </a:cubicBezTo>
                  <a:cubicBezTo>
                    <a:pt x="143" y="15"/>
                    <a:pt x="156" y="28"/>
                    <a:pt x="157" y="42"/>
                  </a:cubicBezTo>
                  <a:cubicBezTo>
                    <a:pt x="158" y="45"/>
                    <a:pt x="157" y="48"/>
                    <a:pt x="156" y="50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4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9058276" y="92075"/>
              <a:ext cx="912813" cy="1189038"/>
            </a:xfrm>
            <a:custGeom>
              <a:avLst/>
              <a:gdLst>
                <a:gd name="T0" fmla="*/ 135 w 189"/>
                <a:gd name="T1" fmla="*/ 4 h 246"/>
                <a:gd name="T2" fmla="*/ 87 w 189"/>
                <a:gd name="T3" fmla="*/ 37 h 246"/>
                <a:gd name="T4" fmla="*/ 59 w 189"/>
                <a:gd name="T5" fmla="*/ 5 h 246"/>
                <a:gd name="T6" fmla="*/ 19 w 189"/>
                <a:gd name="T7" fmla="*/ 68 h 246"/>
                <a:gd name="T8" fmla="*/ 76 w 189"/>
                <a:gd name="T9" fmla="*/ 86 h 246"/>
                <a:gd name="T10" fmla="*/ 42 w 189"/>
                <a:gd name="T11" fmla="*/ 239 h 246"/>
                <a:gd name="T12" fmla="*/ 91 w 189"/>
                <a:gd name="T13" fmla="*/ 134 h 246"/>
                <a:gd name="T14" fmla="*/ 138 w 189"/>
                <a:gd name="T15" fmla="*/ 243 h 246"/>
                <a:gd name="T16" fmla="*/ 103 w 189"/>
                <a:gd name="T17" fmla="*/ 85 h 246"/>
                <a:gd name="T18" fmla="*/ 101 w 189"/>
                <a:gd name="T19" fmla="*/ 89 h 246"/>
                <a:gd name="T20" fmla="*/ 98 w 189"/>
                <a:gd name="T21" fmla="*/ 95 h 246"/>
                <a:gd name="T22" fmla="*/ 48 w 189"/>
                <a:gd name="T23" fmla="*/ 232 h 246"/>
                <a:gd name="T24" fmla="*/ 70 w 189"/>
                <a:gd name="T25" fmla="*/ 126 h 246"/>
                <a:gd name="T26" fmla="*/ 89 w 189"/>
                <a:gd name="T27" fmla="*/ 104 h 246"/>
                <a:gd name="T28" fmla="*/ 102 w 189"/>
                <a:gd name="T29" fmla="*/ 83 h 246"/>
                <a:gd name="T30" fmla="*/ 134 w 189"/>
                <a:gd name="T31" fmla="*/ 68 h 246"/>
                <a:gd name="T32" fmla="*/ 182 w 189"/>
                <a:gd name="T33" fmla="*/ 30 h 246"/>
                <a:gd name="T34" fmla="*/ 102 w 189"/>
                <a:gd name="T35" fmla="*/ 97 h 246"/>
                <a:gd name="T36" fmla="*/ 120 w 189"/>
                <a:gd name="T37" fmla="*/ 151 h 246"/>
                <a:gd name="T38" fmla="*/ 93 w 189"/>
                <a:gd name="T39" fmla="*/ 129 h 246"/>
                <a:gd name="T40" fmla="*/ 100 w 189"/>
                <a:gd name="T41" fmla="*/ 99 h 246"/>
                <a:gd name="T42" fmla="*/ 86 w 189"/>
                <a:gd name="T43" fmla="*/ 98 h 246"/>
                <a:gd name="T44" fmla="*/ 74 w 189"/>
                <a:gd name="T45" fmla="*/ 59 h 246"/>
                <a:gd name="T46" fmla="*/ 22 w 189"/>
                <a:gd name="T47" fmla="*/ 66 h 246"/>
                <a:gd name="T48" fmla="*/ 56 w 189"/>
                <a:gd name="T49" fmla="*/ 8 h 246"/>
                <a:gd name="T50" fmla="*/ 83 w 189"/>
                <a:gd name="T51" fmla="*/ 38 h 246"/>
                <a:gd name="T52" fmla="*/ 95 w 189"/>
                <a:gd name="T53" fmla="*/ 71 h 246"/>
                <a:gd name="T54" fmla="*/ 174 w 189"/>
                <a:gd name="T55" fmla="*/ 54 h 246"/>
                <a:gd name="T56" fmla="*/ 121 w 189"/>
                <a:gd name="T57" fmla="*/ 56 h 246"/>
                <a:gd name="T58" fmla="*/ 96 w 189"/>
                <a:gd name="T59" fmla="*/ 60 h 246"/>
                <a:gd name="T60" fmla="*/ 113 w 189"/>
                <a:gd name="T61" fmla="*/ 21 h 246"/>
                <a:gd name="T62" fmla="*/ 174 w 189"/>
                <a:gd name="T63" fmla="*/ 5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9" h="246">
                  <a:moveTo>
                    <a:pt x="182" y="30"/>
                  </a:moveTo>
                  <a:cubicBezTo>
                    <a:pt x="179" y="8"/>
                    <a:pt x="155" y="0"/>
                    <a:pt x="135" y="4"/>
                  </a:cubicBezTo>
                  <a:cubicBezTo>
                    <a:pt x="109" y="9"/>
                    <a:pt x="102" y="33"/>
                    <a:pt x="94" y="55"/>
                  </a:cubicBezTo>
                  <a:cubicBezTo>
                    <a:pt x="92" y="49"/>
                    <a:pt x="89" y="43"/>
                    <a:pt x="87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19"/>
                    <a:pt x="76" y="7"/>
                    <a:pt x="59" y="5"/>
                  </a:cubicBezTo>
                  <a:cubicBezTo>
                    <a:pt x="40" y="1"/>
                    <a:pt x="22" y="11"/>
                    <a:pt x="11" y="26"/>
                  </a:cubicBezTo>
                  <a:cubicBezTo>
                    <a:pt x="0" y="40"/>
                    <a:pt x="5" y="58"/>
                    <a:pt x="19" y="68"/>
                  </a:cubicBezTo>
                  <a:cubicBezTo>
                    <a:pt x="35" y="80"/>
                    <a:pt x="56" y="74"/>
                    <a:pt x="71" y="63"/>
                  </a:cubicBezTo>
                  <a:cubicBezTo>
                    <a:pt x="72" y="68"/>
                    <a:pt x="73" y="77"/>
                    <a:pt x="76" y="86"/>
                  </a:cubicBezTo>
                  <a:cubicBezTo>
                    <a:pt x="66" y="106"/>
                    <a:pt x="67" y="130"/>
                    <a:pt x="62" y="152"/>
                  </a:cubicBezTo>
                  <a:cubicBezTo>
                    <a:pt x="55" y="181"/>
                    <a:pt x="51" y="210"/>
                    <a:pt x="42" y="239"/>
                  </a:cubicBezTo>
                  <a:cubicBezTo>
                    <a:pt x="42" y="241"/>
                    <a:pt x="44" y="242"/>
                    <a:pt x="45" y="241"/>
                  </a:cubicBezTo>
                  <a:cubicBezTo>
                    <a:pt x="73" y="212"/>
                    <a:pt x="82" y="173"/>
                    <a:pt x="91" y="134"/>
                  </a:cubicBezTo>
                  <a:cubicBezTo>
                    <a:pt x="104" y="171"/>
                    <a:pt x="116" y="209"/>
                    <a:pt x="134" y="244"/>
                  </a:cubicBezTo>
                  <a:cubicBezTo>
                    <a:pt x="135" y="246"/>
                    <a:pt x="138" y="245"/>
                    <a:pt x="138" y="243"/>
                  </a:cubicBezTo>
                  <a:cubicBezTo>
                    <a:pt x="139" y="211"/>
                    <a:pt x="129" y="180"/>
                    <a:pt x="123" y="148"/>
                  </a:cubicBezTo>
                  <a:cubicBezTo>
                    <a:pt x="119" y="128"/>
                    <a:pt x="117" y="102"/>
                    <a:pt x="103" y="85"/>
                  </a:cubicBezTo>
                  <a:cubicBezTo>
                    <a:pt x="101" y="83"/>
                    <a:pt x="98" y="86"/>
                    <a:pt x="100" y="88"/>
                  </a:cubicBezTo>
                  <a:cubicBezTo>
                    <a:pt x="100" y="88"/>
                    <a:pt x="101" y="89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0" y="91"/>
                    <a:pt x="99" y="93"/>
                    <a:pt x="98" y="95"/>
                  </a:cubicBezTo>
                  <a:cubicBezTo>
                    <a:pt x="98" y="95"/>
                    <a:pt x="97" y="95"/>
                    <a:pt x="97" y="96"/>
                  </a:cubicBezTo>
                  <a:cubicBezTo>
                    <a:pt x="82" y="141"/>
                    <a:pt x="79" y="194"/>
                    <a:pt x="48" y="232"/>
                  </a:cubicBezTo>
                  <a:cubicBezTo>
                    <a:pt x="55" y="208"/>
                    <a:pt x="58" y="184"/>
                    <a:pt x="64" y="160"/>
                  </a:cubicBezTo>
                  <a:cubicBezTo>
                    <a:pt x="66" y="149"/>
                    <a:pt x="69" y="138"/>
                    <a:pt x="70" y="126"/>
                  </a:cubicBezTo>
                  <a:cubicBezTo>
                    <a:pt x="72" y="114"/>
                    <a:pt x="73" y="102"/>
                    <a:pt x="77" y="91"/>
                  </a:cubicBezTo>
                  <a:cubicBezTo>
                    <a:pt x="80" y="99"/>
                    <a:pt x="84" y="105"/>
                    <a:pt x="89" y="104"/>
                  </a:cubicBezTo>
                  <a:cubicBezTo>
                    <a:pt x="96" y="103"/>
                    <a:pt x="99" y="92"/>
                    <a:pt x="99" y="84"/>
                  </a:cubicBezTo>
                  <a:cubicBezTo>
                    <a:pt x="100" y="85"/>
                    <a:pt x="102" y="84"/>
                    <a:pt x="102" y="83"/>
                  </a:cubicBezTo>
                  <a:cubicBezTo>
                    <a:pt x="105" y="76"/>
                    <a:pt x="111" y="59"/>
                    <a:pt x="122" y="60"/>
                  </a:cubicBezTo>
                  <a:cubicBezTo>
                    <a:pt x="126" y="61"/>
                    <a:pt x="130" y="66"/>
                    <a:pt x="134" y="68"/>
                  </a:cubicBezTo>
                  <a:cubicBezTo>
                    <a:pt x="139" y="71"/>
                    <a:pt x="144" y="71"/>
                    <a:pt x="150" y="71"/>
                  </a:cubicBezTo>
                  <a:cubicBezTo>
                    <a:pt x="170" y="71"/>
                    <a:pt x="186" y="50"/>
                    <a:pt x="182" y="30"/>
                  </a:cubicBezTo>
                  <a:close/>
                  <a:moveTo>
                    <a:pt x="100" y="99"/>
                  </a:moveTo>
                  <a:cubicBezTo>
                    <a:pt x="101" y="98"/>
                    <a:pt x="102" y="98"/>
                    <a:pt x="102" y="97"/>
                  </a:cubicBezTo>
                  <a:cubicBezTo>
                    <a:pt x="102" y="95"/>
                    <a:pt x="103" y="94"/>
                    <a:pt x="104" y="93"/>
                  </a:cubicBezTo>
                  <a:cubicBezTo>
                    <a:pt x="114" y="109"/>
                    <a:pt x="116" y="133"/>
                    <a:pt x="120" y="151"/>
                  </a:cubicBezTo>
                  <a:cubicBezTo>
                    <a:pt x="125" y="179"/>
                    <a:pt x="133" y="206"/>
                    <a:pt x="134" y="235"/>
                  </a:cubicBezTo>
                  <a:cubicBezTo>
                    <a:pt x="117" y="201"/>
                    <a:pt x="105" y="165"/>
                    <a:pt x="93" y="129"/>
                  </a:cubicBezTo>
                  <a:cubicBezTo>
                    <a:pt x="93" y="129"/>
                    <a:pt x="93" y="128"/>
                    <a:pt x="92" y="128"/>
                  </a:cubicBezTo>
                  <a:cubicBezTo>
                    <a:pt x="95" y="118"/>
                    <a:pt x="97" y="108"/>
                    <a:pt x="100" y="99"/>
                  </a:cubicBezTo>
                  <a:close/>
                  <a:moveTo>
                    <a:pt x="94" y="90"/>
                  </a:moveTo>
                  <a:cubicBezTo>
                    <a:pt x="94" y="93"/>
                    <a:pt x="90" y="103"/>
                    <a:pt x="86" y="98"/>
                  </a:cubicBezTo>
                  <a:cubicBezTo>
                    <a:pt x="82" y="94"/>
                    <a:pt x="80" y="85"/>
                    <a:pt x="78" y="79"/>
                  </a:cubicBezTo>
                  <a:cubicBezTo>
                    <a:pt x="77" y="72"/>
                    <a:pt x="75" y="66"/>
                    <a:pt x="74" y="59"/>
                  </a:cubicBezTo>
                  <a:cubicBezTo>
                    <a:pt x="74" y="58"/>
                    <a:pt x="72" y="58"/>
                    <a:pt x="71" y="58"/>
                  </a:cubicBezTo>
                  <a:cubicBezTo>
                    <a:pt x="57" y="70"/>
                    <a:pt x="39" y="75"/>
                    <a:pt x="22" y="66"/>
                  </a:cubicBezTo>
                  <a:cubicBezTo>
                    <a:pt x="6" y="57"/>
                    <a:pt x="6" y="38"/>
                    <a:pt x="17" y="24"/>
                  </a:cubicBezTo>
                  <a:cubicBezTo>
                    <a:pt x="27" y="12"/>
                    <a:pt x="41" y="7"/>
                    <a:pt x="56" y="8"/>
                  </a:cubicBezTo>
                  <a:cubicBezTo>
                    <a:pt x="72" y="9"/>
                    <a:pt x="85" y="20"/>
                    <a:pt x="83" y="37"/>
                  </a:cubicBezTo>
                  <a:cubicBezTo>
                    <a:pt x="83" y="37"/>
                    <a:pt x="83" y="38"/>
                    <a:pt x="83" y="38"/>
                  </a:cubicBezTo>
                  <a:cubicBezTo>
                    <a:pt x="83" y="38"/>
                    <a:pt x="83" y="39"/>
                    <a:pt x="83" y="39"/>
                  </a:cubicBezTo>
                  <a:cubicBezTo>
                    <a:pt x="88" y="49"/>
                    <a:pt x="92" y="60"/>
                    <a:pt x="95" y="71"/>
                  </a:cubicBezTo>
                  <a:cubicBezTo>
                    <a:pt x="96" y="77"/>
                    <a:pt x="96" y="84"/>
                    <a:pt x="94" y="90"/>
                  </a:cubicBezTo>
                  <a:close/>
                  <a:moveTo>
                    <a:pt x="174" y="54"/>
                  </a:moveTo>
                  <a:cubicBezTo>
                    <a:pt x="166" y="65"/>
                    <a:pt x="153" y="69"/>
                    <a:pt x="140" y="66"/>
                  </a:cubicBezTo>
                  <a:cubicBezTo>
                    <a:pt x="133" y="65"/>
                    <a:pt x="128" y="56"/>
                    <a:pt x="121" y="56"/>
                  </a:cubicBezTo>
                  <a:cubicBezTo>
                    <a:pt x="109" y="57"/>
                    <a:pt x="103" y="69"/>
                    <a:pt x="100" y="79"/>
                  </a:cubicBezTo>
                  <a:cubicBezTo>
                    <a:pt x="99" y="73"/>
                    <a:pt x="98" y="66"/>
                    <a:pt x="96" y="60"/>
                  </a:cubicBezTo>
                  <a:cubicBezTo>
                    <a:pt x="96" y="60"/>
                    <a:pt x="97" y="60"/>
                    <a:pt x="97" y="59"/>
                  </a:cubicBezTo>
                  <a:cubicBezTo>
                    <a:pt x="101" y="47"/>
                    <a:pt x="105" y="32"/>
                    <a:pt x="113" y="21"/>
                  </a:cubicBezTo>
                  <a:cubicBezTo>
                    <a:pt x="120" y="12"/>
                    <a:pt x="131" y="7"/>
                    <a:pt x="142" y="6"/>
                  </a:cubicBezTo>
                  <a:cubicBezTo>
                    <a:pt x="168" y="4"/>
                    <a:pt x="189" y="31"/>
                    <a:pt x="174" y="5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5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9131301" y="184150"/>
              <a:ext cx="284163" cy="206375"/>
            </a:xfrm>
            <a:custGeom>
              <a:avLst/>
              <a:gdLst>
                <a:gd name="T0" fmla="*/ 50 w 59"/>
                <a:gd name="T1" fmla="*/ 10 h 43"/>
                <a:gd name="T2" fmla="*/ 26 w 59"/>
                <a:gd name="T3" fmla="*/ 3 h 43"/>
                <a:gd name="T4" fmla="*/ 7 w 59"/>
                <a:gd name="T5" fmla="*/ 31 h 43"/>
                <a:gd name="T6" fmla="*/ 42 w 59"/>
                <a:gd name="T7" fmla="*/ 38 h 43"/>
                <a:gd name="T8" fmla="*/ 50 w 59"/>
                <a:gd name="T9" fmla="*/ 10 h 43"/>
                <a:gd name="T10" fmla="*/ 39 w 59"/>
                <a:gd name="T11" fmla="*/ 35 h 43"/>
                <a:gd name="T12" fmla="*/ 15 w 59"/>
                <a:gd name="T13" fmla="*/ 34 h 43"/>
                <a:gd name="T14" fmla="*/ 18 w 59"/>
                <a:gd name="T15" fmla="*/ 10 h 43"/>
                <a:gd name="T16" fmla="*/ 22 w 59"/>
                <a:gd name="T17" fmla="*/ 11 h 43"/>
                <a:gd name="T18" fmla="*/ 27 w 59"/>
                <a:gd name="T19" fmla="*/ 7 h 43"/>
                <a:gd name="T20" fmla="*/ 27 w 59"/>
                <a:gd name="T21" fmla="*/ 7 h 43"/>
                <a:gd name="T22" fmla="*/ 46 w 59"/>
                <a:gd name="T23" fmla="*/ 12 h 43"/>
                <a:gd name="T24" fmla="*/ 39 w 59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3">
                  <a:moveTo>
                    <a:pt x="50" y="10"/>
                  </a:moveTo>
                  <a:cubicBezTo>
                    <a:pt x="44" y="4"/>
                    <a:pt x="34" y="0"/>
                    <a:pt x="26" y="3"/>
                  </a:cubicBezTo>
                  <a:cubicBezTo>
                    <a:pt x="14" y="4"/>
                    <a:pt x="0" y="18"/>
                    <a:pt x="7" y="31"/>
                  </a:cubicBezTo>
                  <a:cubicBezTo>
                    <a:pt x="14" y="43"/>
                    <a:pt x="30" y="43"/>
                    <a:pt x="42" y="38"/>
                  </a:cubicBezTo>
                  <a:cubicBezTo>
                    <a:pt x="52" y="33"/>
                    <a:pt x="59" y="21"/>
                    <a:pt x="50" y="10"/>
                  </a:cubicBezTo>
                  <a:close/>
                  <a:moveTo>
                    <a:pt x="39" y="35"/>
                  </a:moveTo>
                  <a:cubicBezTo>
                    <a:pt x="31" y="38"/>
                    <a:pt x="22" y="38"/>
                    <a:pt x="15" y="34"/>
                  </a:cubicBezTo>
                  <a:cubicBezTo>
                    <a:pt x="4" y="28"/>
                    <a:pt x="9" y="16"/>
                    <a:pt x="18" y="10"/>
                  </a:cubicBezTo>
                  <a:cubicBezTo>
                    <a:pt x="18" y="12"/>
                    <a:pt x="21" y="13"/>
                    <a:pt x="22" y="11"/>
                  </a:cubicBezTo>
                  <a:cubicBezTo>
                    <a:pt x="23" y="9"/>
                    <a:pt x="25" y="8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4" y="4"/>
                    <a:pt x="41" y="7"/>
                    <a:pt x="46" y="12"/>
                  </a:cubicBezTo>
                  <a:cubicBezTo>
                    <a:pt x="55" y="21"/>
                    <a:pt x="48" y="31"/>
                    <a:pt x="39" y="35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36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9652001" y="149225"/>
              <a:ext cx="212725" cy="217488"/>
            </a:xfrm>
            <a:custGeom>
              <a:avLst/>
              <a:gdLst>
                <a:gd name="T0" fmla="*/ 31 w 44"/>
                <a:gd name="T1" fmla="*/ 6 h 45"/>
                <a:gd name="T2" fmla="*/ 6 w 44"/>
                <a:gd name="T3" fmla="*/ 13 h 45"/>
                <a:gd name="T4" fmla="*/ 6 w 44"/>
                <a:gd name="T5" fmla="*/ 13 h 45"/>
                <a:gd name="T6" fmla="*/ 5 w 44"/>
                <a:gd name="T7" fmla="*/ 14 h 45"/>
                <a:gd name="T8" fmla="*/ 6 w 44"/>
                <a:gd name="T9" fmla="*/ 36 h 45"/>
                <a:gd name="T10" fmla="*/ 25 w 44"/>
                <a:gd name="T11" fmla="*/ 45 h 45"/>
                <a:gd name="T12" fmla="*/ 44 w 44"/>
                <a:gd name="T13" fmla="*/ 29 h 45"/>
                <a:gd name="T14" fmla="*/ 31 w 44"/>
                <a:gd name="T15" fmla="*/ 6 h 45"/>
                <a:gd name="T16" fmla="*/ 31 w 44"/>
                <a:gd name="T17" fmla="*/ 41 h 45"/>
                <a:gd name="T18" fmla="*/ 13 w 44"/>
                <a:gd name="T19" fmla="*/ 38 h 45"/>
                <a:gd name="T20" fmla="*/ 8 w 44"/>
                <a:gd name="T21" fmla="*/ 16 h 45"/>
                <a:gd name="T22" fmla="*/ 8 w 44"/>
                <a:gd name="T23" fmla="*/ 15 h 45"/>
                <a:gd name="T24" fmla="*/ 9 w 44"/>
                <a:gd name="T25" fmla="*/ 14 h 45"/>
                <a:gd name="T26" fmla="*/ 28 w 44"/>
                <a:gd name="T27" fmla="*/ 9 h 45"/>
                <a:gd name="T28" fmla="*/ 39 w 44"/>
                <a:gd name="T29" fmla="*/ 25 h 45"/>
                <a:gd name="T30" fmla="*/ 31 w 44"/>
                <a:gd name="T31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5">
                  <a:moveTo>
                    <a:pt x="31" y="6"/>
                  </a:moveTo>
                  <a:cubicBezTo>
                    <a:pt x="21" y="0"/>
                    <a:pt x="12" y="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0" y="21"/>
                    <a:pt x="1" y="29"/>
                    <a:pt x="6" y="36"/>
                  </a:cubicBezTo>
                  <a:cubicBezTo>
                    <a:pt x="10" y="43"/>
                    <a:pt x="18" y="45"/>
                    <a:pt x="25" y="45"/>
                  </a:cubicBezTo>
                  <a:cubicBezTo>
                    <a:pt x="35" y="45"/>
                    <a:pt x="43" y="40"/>
                    <a:pt x="44" y="29"/>
                  </a:cubicBezTo>
                  <a:cubicBezTo>
                    <a:pt x="44" y="20"/>
                    <a:pt x="38" y="11"/>
                    <a:pt x="31" y="6"/>
                  </a:cubicBezTo>
                  <a:close/>
                  <a:moveTo>
                    <a:pt x="31" y="41"/>
                  </a:moveTo>
                  <a:cubicBezTo>
                    <a:pt x="25" y="42"/>
                    <a:pt x="18" y="41"/>
                    <a:pt x="13" y="38"/>
                  </a:cubicBezTo>
                  <a:cubicBezTo>
                    <a:pt x="6" y="34"/>
                    <a:pt x="3" y="23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14" y="8"/>
                    <a:pt x="21" y="5"/>
                    <a:pt x="28" y="9"/>
                  </a:cubicBezTo>
                  <a:cubicBezTo>
                    <a:pt x="34" y="12"/>
                    <a:pt x="38" y="19"/>
                    <a:pt x="39" y="25"/>
                  </a:cubicBezTo>
                  <a:cubicBezTo>
                    <a:pt x="41" y="33"/>
                    <a:pt x="38" y="39"/>
                    <a:pt x="31" y="4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37"/>
            <p:cNvSpPr/>
            <p:nvPr>
              <p:custDataLst>
                <p:tags r:id="rId15"/>
              </p:custDataLst>
            </p:nvPr>
          </p:nvSpPr>
          <p:spPr bwMode="auto">
            <a:xfrm>
              <a:off x="9464676" y="473075"/>
              <a:ext cx="47625" cy="49213"/>
            </a:xfrm>
            <a:custGeom>
              <a:avLst/>
              <a:gdLst>
                <a:gd name="T0" fmla="*/ 9 w 10"/>
                <a:gd name="T1" fmla="*/ 4 h 10"/>
                <a:gd name="T2" fmla="*/ 9 w 10"/>
                <a:gd name="T3" fmla="*/ 3 h 10"/>
                <a:gd name="T4" fmla="*/ 7 w 10"/>
                <a:gd name="T5" fmla="*/ 1 h 10"/>
                <a:gd name="T6" fmla="*/ 5 w 10"/>
                <a:gd name="T7" fmla="*/ 1 h 10"/>
                <a:gd name="T8" fmla="*/ 3 w 10"/>
                <a:gd name="T9" fmla="*/ 2 h 10"/>
                <a:gd name="T10" fmla="*/ 2 w 10"/>
                <a:gd name="T11" fmla="*/ 2 h 10"/>
                <a:gd name="T12" fmla="*/ 0 w 10"/>
                <a:gd name="T13" fmla="*/ 5 h 10"/>
                <a:gd name="T14" fmla="*/ 0 w 10"/>
                <a:gd name="T15" fmla="*/ 5 h 10"/>
                <a:gd name="T16" fmla="*/ 0 w 10"/>
                <a:gd name="T17" fmla="*/ 7 h 10"/>
                <a:gd name="T18" fmla="*/ 1 w 10"/>
                <a:gd name="T19" fmla="*/ 8 h 10"/>
                <a:gd name="T20" fmla="*/ 2 w 10"/>
                <a:gd name="T21" fmla="*/ 9 h 10"/>
                <a:gd name="T22" fmla="*/ 3 w 10"/>
                <a:gd name="T23" fmla="*/ 10 h 10"/>
                <a:gd name="T24" fmla="*/ 6 w 10"/>
                <a:gd name="T25" fmla="*/ 9 h 10"/>
                <a:gd name="T26" fmla="*/ 9 w 10"/>
                <a:gd name="T27" fmla="*/ 6 h 10"/>
                <a:gd name="T28" fmla="*/ 9 w 10"/>
                <a:gd name="T2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0">
                  <a:moveTo>
                    <a:pt x="9" y="4"/>
                  </a:moveTo>
                  <a:cubicBezTo>
                    <a:pt x="9" y="4"/>
                    <a:pt x="9" y="4"/>
                    <a:pt x="9" y="3"/>
                  </a:cubicBezTo>
                  <a:cubicBezTo>
                    <a:pt x="10" y="2"/>
                    <a:pt x="8" y="0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10"/>
                    <a:pt x="3" y="10"/>
                  </a:cubicBezTo>
                  <a:cubicBezTo>
                    <a:pt x="4" y="10"/>
                    <a:pt x="5" y="10"/>
                    <a:pt x="6" y="9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9" y="5"/>
                    <a:pt x="9" y="5"/>
                    <a:pt x="9" y="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>
            <p:custDataLst>
              <p:tags r:id="rId16"/>
            </p:custDataLst>
          </p:nvPr>
        </p:nvGrpSpPr>
        <p:grpSpPr>
          <a:xfrm>
            <a:off x="9771239" y="4877808"/>
            <a:ext cx="685800" cy="406401"/>
            <a:chOff x="8131176" y="2759075"/>
            <a:chExt cx="685800" cy="406401"/>
          </a:xfrm>
        </p:grpSpPr>
        <p:sp>
          <p:nvSpPr>
            <p:cNvPr id="33" name="Freeform 159"/>
            <p:cNvSpPr/>
            <p:nvPr>
              <p:custDataLst>
                <p:tags r:id="rId17"/>
              </p:custDataLst>
            </p:nvPr>
          </p:nvSpPr>
          <p:spPr bwMode="auto">
            <a:xfrm>
              <a:off x="8131176" y="2855913"/>
              <a:ext cx="153988" cy="309563"/>
            </a:xfrm>
            <a:custGeom>
              <a:avLst/>
              <a:gdLst>
                <a:gd name="T0" fmla="*/ 29 w 32"/>
                <a:gd name="T1" fmla="*/ 56 h 64"/>
                <a:gd name="T2" fmla="*/ 21 w 32"/>
                <a:gd name="T3" fmla="*/ 58 h 64"/>
                <a:gd name="T4" fmla="*/ 22 w 32"/>
                <a:gd name="T5" fmla="*/ 56 h 64"/>
                <a:gd name="T6" fmla="*/ 16 w 32"/>
                <a:gd name="T7" fmla="*/ 30 h 64"/>
                <a:gd name="T8" fmla="*/ 12 w 32"/>
                <a:gd name="T9" fmla="*/ 3 h 64"/>
                <a:gd name="T10" fmla="*/ 8 w 32"/>
                <a:gd name="T11" fmla="*/ 4 h 64"/>
                <a:gd name="T12" fmla="*/ 9 w 32"/>
                <a:gd name="T13" fmla="*/ 6 h 64"/>
                <a:gd name="T14" fmla="*/ 0 w 32"/>
                <a:gd name="T15" fmla="*/ 39 h 64"/>
                <a:gd name="T16" fmla="*/ 4 w 32"/>
                <a:gd name="T17" fmla="*/ 40 h 64"/>
                <a:gd name="T18" fmla="*/ 11 w 32"/>
                <a:gd name="T19" fmla="*/ 21 h 64"/>
                <a:gd name="T20" fmla="*/ 12 w 32"/>
                <a:gd name="T21" fmla="*/ 35 h 64"/>
                <a:gd name="T22" fmla="*/ 18 w 32"/>
                <a:gd name="T23" fmla="*/ 57 h 64"/>
                <a:gd name="T24" fmla="*/ 20 w 32"/>
                <a:gd name="T25" fmla="*/ 58 h 64"/>
                <a:gd name="T26" fmla="*/ 13 w 32"/>
                <a:gd name="T27" fmla="*/ 60 h 64"/>
                <a:gd name="T28" fmla="*/ 14 w 32"/>
                <a:gd name="T29" fmla="*/ 63 h 64"/>
                <a:gd name="T30" fmla="*/ 30 w 32"/>
                <a:gd name="T31" fmla="*/ 60 h 64"/>
                <a:gd name="T32" fmla="*/ 29 w 32"/>
                <a:gd name="T33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64">
                  <a:moveTo>
                    <a:pt x="29" y="56"/>
                  </a:moveTo>
                  <a:cubicBezTo>
                    <a:pt x="26" y="57"/>
                    <a:pt x="24" y="57"/>
                    <a:pt x="21" y="58"/>
                  </a:cubicBezTo>
                  <a:cubicBezTo>
                    <a:pt x="22" y="57"/>
                    <a:pt x="22" y="56"/>
                    <a:pt x="22" y="56"/>
                  </a:cubicBezTo>
                  <a:cubicBezTo>
                    <a:pt x="17" y="49"/>
                    <a:pt x="17" y="38"/>
                    <a:pt x="16" y="30"/>
                  </a:cubicBezTo>
                  <a:cubicBezTo>
                    <a:pt x="15" y="21"/>
                    <a:pt x="14" y="11"/>
                    <a:pt x="12" y="3"/>
                  </a:cubicBezTo>
                  <a:cubicBezTo>
                    <a:pt x="11" y="0"/>
                    <a:pt x="7" y="1"/>
                    <a:pt x="8" y="4"/>
                  </a:cubicBezTo>
                  <a:cubicBezTo>
                    <a:pt x="8" y="4"/>
                    <a:pt x="8" y="5"/>
                    <a:pt x="9" y="6"/>
                  </a:cubicBezTo>
                  <a:cubicBezTo>
                    <a:pt x="10" y="17"/>
                    <a:pt x="4" y="29"/>
                    <a:pt x="0" y="39"/>
                  </a:cubicBezTo>
                  <a:cubicBezTo>
                    <a:pt x="0" y="42"/>
                    <a:pt x="3" y="43"/>
                    <a:pt x="4" y="40"/>
                  </a:cubicBezTo>
                  <a:cubicBezTo>
                    <a:pt x="6" y="34"/>
                    <a:pt x="9" y="27"/>
                    <a:pt x="11" y="21"/>
                  </a:cubicBezTo>
                  <a:cubicBezTo>
                    <a:pt x="11" y="25"/>
                    <a:pt x="12" y="30"/>
                    <a:pt x="12" y="35"/>
                  </a:cubicBezTo>
                  <a:cubicBezTo>
                    <a:pt x="13" y="42"/>
                    <a:pt x="14" y="51"/>
                    <a:pt x="18" y="57"/>
                  </a:cubicBezTo>
                  <a:cubicBezTo>
                    <a:pt x="19" y="58"/>
                    <a:pt x="19" y="58"/>
                    <a:pt x="20" y="58"/>
                  </a:cubicBezTo>
                  <a:cubicBezTo>
                    <a:pt x="18" y="59"/>
                    <a:pt x="15" y="59"/>
                    <a:pt x="13" y="60"/>
                  </a:cubicBezTo>
                  <a:cubicBezTo>
                    <a:pt x="11" y="60"/>
                    <a:pt x="12" y="64"/>
                    <a:pt x="14" y="63"/>
                  </a:cubicBezTo>
                  <a:cubicBezTo>
                    <a:pt x="19" y="62"/>
                    <a:pt x="25" y="61"/>
                    <a:pt x="30" y="60"/>
                  </a:cubicBezTo>
                  <a:cubicBezTo>
                    <a:pt x="32" y="59"/>
                    <a:pt x="31" y="55"/>
                    <a:pt x="29" y="56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60"/>
            <p:cNvSpPr/>
            <p:nvPr>
              <p:custDataLst>
                <p:tags r:id="rId18"/>
              </p:custDataLst>
            </p:nvPr>
          </p:nvSpPr>
          <p:spPr bwMode="auto">
            <a:xfrm>
              <a:off x="8251826" y="2933700"/>
              <a:ext cx="125413" cy="130175"/>
            </a:xfrm>
            <a:custGeom>
              <a:avLst/>
              <a:gdLst>
                <a:gd name="T0" fmla="*/ 23 w 26"/>
                <a:gd name="T1" fmla="*/ 9 h 27"/>
                <a:gd name="T2" fmla="*/ 14 w 26"/>
                <a:gd name="T3" fmla="*/ 12 h 27"/>
                <a:gd name="T4" fmla="*/ 9 w 26"/>
                <a:gd name="T5" fmla="*/ 3 h 27"/>
                <a:gd name="T6" fmla="*/ 6 w 26"/>
                <a:gd name="T7" fmla="*/ 5 h 27"/>
                <a:gd name="T8" fmla="*/ 10 w 26"/>
                <a:gd name="T9" fmla="*/ 13 h 27"/>
                <a:gd name="T10" fmla="*/ 2 w 26"/>
                <a:gd name="T11" fmla="*/ 17 h 27"/>
                <a:gd name="T12" fmla="*/ 4 w 26"/>
                <a:gd name="T13" fmla="*/ 21 h 27"/>
                <a:gd name="T14" fmla="*/ 11 w 26"/>
                <a:gd name="T15" fmla="*/ 17 h 27"/>
                <a:gd name="T16" fmla="*/ 15 w 26"/>
                <a:gd name="T17" fmla="*/ 25 h 27"/>
                <a:gd name="T18" fmla="*/ 18 w 26"/>
                <a:gd name="T19" fmla="*/ 23 h 27"/>
                <a:gd name="T20" fmla="*/ 15 w 26"/>
                <a:gd name="T21" fmla="*/ 15 h 27"/>
                <a:gd name="T22" fmla="*/ 24 w 26"/>
                <a:gd name="T23" fmla="*/ 13 h 27"/>
                <a:gd name="T24" fmla="*/ 23 w 26"/>
                <a:gd name="T25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7">
                  <a:moveTo>
                    <a:pt x="23" y="9"/>
                  </a:moveTo>
                  <a:cubicBezTo>
                    <a:pt x="19" y="10"/>
                    <a:pt x="16" y="11"/>
                    <a:pt x="14" y="12"/>
                  </a:cubicBezTo>
                  <a:cubicBezTo>
                    <a:pt x="12" y="9"/>
                    <a:pt x="11" y="6"/>
                    <a:pt x="9" y="3"/>
                  </a:cubicBezTo>
                  <a:cubicBezTo>
                    <a:pt x="8" y="0"/>
                    <a:pt x="5" y="2"/>
                    <a:pt x="6" y="5"/>
                  </a:cubicBezTo>
                  <a:cubicBezTo>
                    <a:pt x="8" y="7"/>
                    <a:pt x="9" y="10"/>
                    <a:pt x="10" y="13"/>
                  </a:cubicBezTo>
                  <a:cubicBezTo>
                    <a:pt x="7" y="14"/>
                    <a:pt x="4" y="16"/>
                    <a:pt x="2" y="17"/>
                  </a:cubicBezTo>
                  <a:cubicBezTo>
                    <a:pt x="0" y="18"/>
                    <a:pt x="2" y="22"/>
                    <a:pt x="4" y="21"/>
                  </a:cubicBezTo>
                  <a:cubicBezTo>
                    <a:pt x="6" y="19"/>
                    <a:pt x="9" y="18"/>
                    <a:pt x="11" y="17"/>
                  </a:cubicBezTo>
                  <a:cubicBezTo>
                    <a:pt x="13" y="19"/>
                    <a:pt x="14" y="22"/>
                    <a:pt x="15" y="25"/>
                  </a:cubicBezTo>
                  <a:cubicBezTo>
                    <a:pt x="16" y="27"/>
                    <a:pt x="19" y="25"/>
                    <a:pt x="18" y="23"/>
                  </a:cubicBezTo>
                  <a:cubicBezTo>
                    <a:pt x="17" y="21"/>
                    <a:pt x="16" y="18"/>
                    <a:pt x="15" y="15"/>
                  </a:cubicBezTo>
                  <a:cubicBezTo>
                    <a:pt x="18" y="14"/>
                    <a:pt x="21" y="14"/>
                    <a:pt x="24" y="13"/>
                  </a:cubicBezTo>
                  <a:cubicBezTo>
                    <a:pt x="26" y="13"/>
                    <a:pt x="25" y="9"/>
                    <a:pt x="23" y="9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61"/>
            <p:cNvSpPr/>
            <p:nvPr>
              <p:custDataLst>
                <p:tags r:id="rId19"/>
              </p:custDataLst>
            </p:nvPr>
          </p:nvSpPr>
          <p:spPr bwMode="auto">
            <a:xfrm>
              <a:off x="8334376" y="2778125"/>
              <a:ext cx="192088" cy="328613"/>
            </a:xfrm>
            <a:custGeom>
              <a:avLst/>
              <a:gdLst>
                <a:gd name="T0" fmla="*/ 36 w 40"/>
                <a:gd name="T1" fmla="*/ 59 h 68"/>
                <a:gd name="T2" fmla="*/ 16 w 40"/>
                <a:gd name="T3" fmla="*/ 59 h 68"/>
                <a:gd name="T4" fmla="*/ 27 w 40"/>
                <a:gd name="T5" fmla="*/ 39 h 68"/>
                <a:gd name="T6" fmla="*/ 32 w 40"/>
                <a:gd name="T7" fmla="*/ 15 h 68"/>
                <a:gd name="T8" fmla="*/ 12 w 40"/>
                <a:gd name="T9" fmla="*/ 28 h 68"/>
                <a:gd name="T10" fmla="*/ 15 w 40"/>
                <a:gd name="T11" fmla="*/ 25 h 68"/>
                <a:gd name="T12" fmla="*/ 29 w 40"/>
                <a:gd name="T13" fmla="*/ 19 h 68"/>
                <a:gd name="T14" fmla="*/ 23 w 40"/>
                <a:gd name="T15" fmla="*/ 37 h 68"/>
                <a:gd name="T16" fmla="*/ 9 w 40"/>
                <a:gd name="T17" fmla="*/ 64 h 68"/>
                <a:gd name="T18" fmla="*/ 13 w 40"/>
                <a:gd name="T19" fmla="*/ 66 h 68"/>
                <a:gd name="T20" fmla="*/ 37 w 40"/>
                <a:gd name="T21" fmla="*/ 63 h 68"/>
                <a:gd name="T22" fmla="*/ 36 w 40"/>
                <a:gd name="T23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8">
                  <a:moveTo>
                    <a:pt x="36" y="59"/>
                  </a:moveTo>
                  <a:cubicBezTo>
                    <a:pt x="28" y="61"/>
                    <a:pt x="22" y="57"/>
                    <a:pt x="16" y="59"/>
                  </a:cubicBezTo>
                  <a:cubicBezTo>
                    <a:pt x="19" y="52"/>
                    <a:pt x="23" y="46"/>
                    <a:pt x="27" y="39"/>
                  </a:cubicBezTo>
                  <a:cubicBezTo>
                    <a:pt x="30" y="32"/>
                    <a:pt x="35" y="23"/>
                    <a:pt x="32" y="15"/>
                  </a:cubicBezTo>
                  <a:cubicBezTo>
                    <a:pt x="28" y="0"/>
                    <a:pt x="0" y="15"/>
                    <a:pt x="12" y="28"/>
                  </a:cubicBezTo>
                  <a:cubicBezTo>
                    <a:pt x="14" y="30"/>
                    <a:pt x="17" y="27"/>
                    <a:pt x="15" y="25"/>
                  </a:cubicBezTo>
                  <a:cubicBezTo>
                    <a:pt x="7" y="17"/>
                    <a:pt x="29" y="6"/>
                    <a:pt x="29" y="19"/>
                  </a:cubicBezTo>
                  <a:cubicBezTo>
                    <a:pt x="29" y="25"/>
                    <a:pt x="26" y="31"/>
                    <a:pt x="23" y="37"/>
                  </a:cubicBezTo>
                  <a:cubicBezTo>
                    <a:pt x="19" y="46"/>
                    <a:pt x="13" y="55"/>
                    <a:pt x="9" y="64"/>
                  </a:cubicBezTo>
                  <a:cubicBezTo>
                    <a:pt x="9" y="66"/>
                    <a:pt x="11" y="68"/>
                    <a:pt x="13" y="66"/>
                  </a:cubicBezTo>
                  <a:cubicBezTo>
                    <a:pt x="20" y="58"/>
                    <a:pt x="28" y="65"/>
                    <a:pt x="37" y="63"/>
                  </a:cubicBezTo>
                  <a:cubicBezTo>
                    <a:pt x="40" y="62"/>
                    <a:pt x="39" y="59"/>
                    <a:pt x="36" y="59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2"/>
            <p:cNvSpPr/>
            <p:nvPr>
              <p:custDataLst>
                <p:tags r:id="rId20"/>
              </p:custDataLst>
            </p:nvPr>
          </p:nvSpPr>
          <p:spPr bwMode="auto">
            <a:xfrm>
              <a:off x="8526463" y="2900363"/>
              <a:ext cx="101600" cy="42863"/>
            </a:xfrm>
            <a:custGeom>
              <a:avLst/>
              <a:gdLst>
                <a:gd name="T0" fmla="*/ 18 w 21"/>
                <a:gd name="T1" fmla="*/ 1 h 9"/>
                <a:gd name="T2" fmla="*/ 3 w 21"/>
                <a:gd name="T3" fmla="*/ 5 h 9"/>
                <a:gd name="T4" fmla="*/ 4 w 21"/>
                <a:gd name="T5" fmla="*/ 9 h 9"/>
                <a:gd name="T6" fmla="*/ 19 w 21"/>
                <a:gd name="T7" fmla="*/ 5 h 9"/>
                <a:gd name="T8" fmla="*/ 18 w 2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18" y="1"/>
                  </a:moveTo>
                  <a:cubicBezTo>
                    <a:pt x="13" y="3"/>
                    <a:pt x="8" y="4"/>
                    <a:pt x="3" y="5"/>
                  </a:cubicBezTo>
                  <a:cubicBezTo>
                    <a:pt x="0" y="5"/>
                    <a:pt x="1" y="9"/>
                    <a:pt x="4" y="9"/>
                  </a:cubicBezTo>
                  <a:cubicBezTo>
                    <a:pt x="9" y="7"/>
                    <a:pt x="14" y="6"/>
                    <a:pt x="19" y="5"/>
                  </a:cubicBezTo>
                  <a:cubicBezTo>
                    <a:pt x="21" y="4"/>
                    <a:pt x="20" y="0"/>
                    <a:pt x="18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63"/>
            <p:cNvSpPr/>
            <p:nvPr>
              <p:custDataLst>
                <p:tags r:id="rId21"/>
              </p:custDataLst>
            </p:nvPr>
          </p:nvSpPr>
          <p:spPr bwMode="auto">
            <a:xfrm>
              <a:off x="8521701" y="2924175"/>
              <a:ext cx="111125" cy="57150"/>
            </a:xfrm>
            <a:custGeom>
              <a:avLst/>
              <a:gdLst>
                <a:gd name="T0" fmla="*/ 20 w 23"/>
                <a:gd name="T1" fmla="*/ 1 h 12"/>
                <a:gd name="T2" fmla="*/ 2 w 23"/>
                <a:gd name="T3" fmla="*/ 8 h 12"/>
                <a:gd name="T4" fmla="*/ 3 w 23"/>
                <a:gd name="T5" fmla="*/ 11 h 12"/>
                <a:gd name="T6" fmla="*/ 21 w 23"/>
                <a:gd name="T7" fmla="*/ 5 h 12"/>
                <a:gd name="T8" fmla="*/ 20 w 2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20" y="1"/>
                  </a:moveTo>
                  <a:cubicBezTo>
                    <a:pt x="14" y="4"/>
                    <a:pt x="8" y="6"/>
                    <a:pt x="2" y="8"/>
                  </a:cubicBezTo>
                  <a:cubicBezTo>
                    <a:pt x="0" y="8"/>
                    <a:pt x="1" y="12"/>
                    <a:pt x="3" y="11"/>
                  </a:cubicBezTo>
                  <a:cubicBezTo>
                    <a:pt x="9" y="10"/>
                    <a:pt x="15" y="7"/>
                    <a:pt x="21" y="5"/>
                  </a:cubicBezTo>
                  <a:cubicBezTo>
                    <a:pt x="23" y="4"/>
                    <a:pt x="22" y="0"/>
                    <a:pt x="20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64"/>
            <p:cNvSpPr/>
            <p:nvPr>
              <p:custDataLst>
                <p:tags r:id="rId22"/>
              </p:custDataLst>
            </p:nvPr>
          </p:nvSpPr>
          <p:spPr bwMode="auto">
            <a:xfrm>
              <a:off x="8632826" y="2759075"/>
              <a:ext cx="184150" cy="261938"/>
            </a:xfrm>
            <a:custGeom>
              <a:avLst/>
              <a:gdLst>
                <a:gd name="T0" fmla="*/ 16 w 38"/>
                <a:gd name="T1" fmla="*/ 14 h 54"/>
                <a:gd name="T2" fmla="*/ 21 w 38"/>
                <a:gd name="T3" fmla="*/ 4 h 54"/>
                <a:gd name="T4" fmla="*/ 18 w 38"/>
                <a:gd name="T5" fmla="*/ 1 h 54"/>
                <a:gd name="T6" fmla="*/ 5 w 38"/>
                <a:gd name="T7" fmla="*/ 6 h 54"/>
                <a:gd name="T8" fmla="*/ 6 w 38"/>
                <a:gd name="T9" fmla="*/ 10 h 54"/>
                <a:gd name="T10" fmla="*/ 15 w 38"/>
                <a:gd name="T11" fmla="*/ 7 h 54"/>
                <a:gd name="T12" fmla="*/ 10 w 38"/>
                <a:gd name="T13" fmla="*/ 20 h 54"/>
                <a:gd name="T14" fmla="*/ 13 w 38"/>
                <a:gd name="T15" fmla="*/ 22 h 54"/>
                <a:gd name="T16" fmla="*/ 29 w 38"/>
                <a:gd name="T17" fmla="*/ 38 h 54"/>
                <a:gd name="T18" fmla="*/ 20 w 38"/>
                <a:gd name="T19" fmla="*/ 48 h 54"/>
                <a:gd name="T20" fmla="*/ 6 w 38"/>
                <a:gd name="T21" fmla="*/ 48 h 54"/>
                <a:gd name="T22" fmla="*/ 2 w 38"/>
                <a:gd name="T23" fmla="*/ 47 h 54"/>
                <a:gd name="T24" fmla="*/ 11 w 38"/>
                <a:gd name="T25" fmla="*/ 54 h 54"/>
                <a:gd name="T26" fmla="*/ 32 w 38"/>
                <a:gd name="T27" fmla="*/ 41 h 54"/>
                <a:gd name="T28" fmla="*/ 16 w 38"/>
                <a:gd name="T2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4">
                  <a:moveTo>
                    <a:pt x="16" y="14"/>
                  </a:moveTo>
                  <a:cubicBezTo>
                    <a:pt x="18" y="11"/>
                    <a:pt x="19" y="7"/>
                    <a:pt x="21" y="4"/>
                  </a:cubicBezTo>
                  <a:cubicBezTo>
                    <a:pt x="22" y="2"/>
                    <a:pt x="20" y="0"/>
                    <a:pt x="18" y="1"/>
                  </a:cubicBezTo>
                  <a:cubicBezTo>
                    <a:pt x="14" y="5"/>
                    <a:pt x="9" y="5"/>
                    <a:pt x="5" y="6"/>
                  </a:cubicBezTo>
                  <a:cubicBezTo>
                    <a:pt x="2" y="6"/>
                    <a:pt x="3" y="10"/>
                    <a:pt x="6" y="10"/>
                  </a:cubicBezTo>
                  <a:cubicBezTo>
                    <a:pt x="9" y="9"/>
                    <a:pt x="12" y="8"/>
                    <a:pt x="15" y="7"/>
                  </a:cubicBezTo>
                  <a:cubicBezTo>
                    <a:pt x="13" y="11"/>
                    <a:pt x="11" y="16"/>
                    <a:pt x="10" y="20"/>
                  </a:cubicBezTo>
                  <a:cubicBezTo>
                    <a:pt x="9" y="22"/>
                    <a:pt x="12" y="23"/>
                    <a:pt x="13" y="22"/>
                  </a:cubicBezTo>
                  <a:cubicBezTo>
                    <a:pt x="24" y="8"/>
                    <a:pt x="32" y="27"/>
                    <a:pt x="29" y="38"/>
                  </a:cubicBezTo>
                  <a:cubicBezTo>
                    <a:pt x="28" y="42"/>
                    <a:pt x="24" y="45"/>
                    <a:pt x="20" y="48"/>
                  </a:cubicBezTo>
                  <a:cubicBezTo>
                    <a:pt x="18" y="48"/>
                    <a:pt x="4" y="53"/>
                    <a:pt x="6" y="48"/>
                  </a:cubicBezTo>
                  <a:cubicBezTo>
                    <a:pt x="7" y="45"/>
                    <a:pt x="3" y="44"/>
                    <a:pt x="2" y="47"/>
                  </a:cubicBezTo>
                  <a:cubicBezTo>
                    <a:pt x="0" y="53"/>
                    <a:pt x="6" y="54"/>
                    <a:pt x="11" y="54"/>
                  </a:cubicBezTo>
                  <a:cubicBezTo>
                    <a:pt x="19" y="54"/>
                    <a:pt x="29" y="48"/>
                    <a:pt x="32" y="41"/>
                  </a:cubicBezTo>
                  <a:cubicBezTo>
                    <a:pt x="38" y="28"/>
                    <a:pt x="28" y="9"/>
                    <a:pt x="16" y="1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Freeform 187"/>
          <p:cNvSpPr>
            <a:spLocks noEditPoints="1"/>
          </p:cNvSpPr>
          <p:nvPr>
            <p:custDataLst>
              <p:tags r:id="rId23"/>
            </p:custDataLst>
          </p:nvPr>
        </p:nvSpPr>
        <p:spPr bwMode="auto">
          <a:xfrm>
            <a:off x="11525319" y="3591915"/>
            <a:ext cx="144463" cy="385763"/>
          </a:xfrm>
          <a:custGeom>
            <a:avLst/>
            <a:gdLst>
              <a:gd name="T0" fmla="*/ 28 w 30"/>
              <a:gd name="T1" fmla="*/ 25 h 80"/>
              <a:gd name="T2" fmla="*/ 14 w 30"/>
              <a:gd name="T3" fmla="*/ 0 h 80"/>
              <a:gd name="T4" fmla="*/ 6 w 30"/>
              <a:gd name="T5" fmla="*/ 14 h 80"/>
              <a:gd name="T6" fmla="*/ 3 w 30"/>
              <a:gd name="T7" fmla="*/ 12 h 80"/>
              <a:gd name="T8" fmla="*/ 2 w 30"/>
              <a:gd name="T9" fmla="*/ 16 h 80"/>
              <a:gd name="T10" fmla="*/ 5 w 30"/>
              <a:gd name="T11" fmla="*/ 56 h 80"/>
              <a:gd name="T12" fmla="*/ 26 w 30"/>
              <a:gd name="T13" fmla="*/ 76 h 80"/>
              <a:gd name="T14" fmla="*/ 28 w 30"/>
              <a:gd name="T15" fmla="*/ 74 h 80"/>
              <a:gd name="T16" fmla="*/ 28 w 30"/>
              <a:gd name="T17" fmla="*/ 25 h 80"/>
              <a:gd name="T18" fmla="*/ 25 w 30"/>
              <a:gd name="T19" fmla="*/ 63 h 80"/>
              <a:gd name="T20" fmla="*/ 22 w 30"/>
              <a:gd name="T21" fmla="*/ 73 h 80"/>
              <a:gd name="T22" fmla="*/ 13 w 30"/>
              <a:gd name="T23" fmla="*/ 68 h 80"/>
              <a:gd name="T24" fmla="*/ 8 w 30"/>
              <a:gd name="T25" fmla="*/ 43 h 80"/>
              <a:gd name="T26" fmla="*/ 8 w 30"/>
              <a:gd name="T27" fmla="*/ 32 h 80"/>
              <a:gd name="T28" fmla="*/ 15 w 30"/>
              <a:gd name="T29" fmla="*/ 54 h 80"/>
              <a:gd name="T30" fmla="*/ 18 w 30"/>
              <a:gd name="T31" fmla="*/ 54 h 80"/>
              <a:gd name="T32" fmla="*/ 20 w 30"/>
              <a:gd name="T33" fmla="*/ 17 h 80"/>
              <a:gd name="T34" fmla="*/ 16 w 30"/>
              <a:gd name="T35" fmla="*/ 18 h 80"/>
              <a:gd name="T36" fmla="*/ 17 w 30"/>
              <a:gd name="T37" fmla="*/ 49 h 80"/>
              <a:gd name="T38" fmla="*/ 12 w 30"/>
              <a:gd name="T39" fmla="*/ 30 h 80"/>
              <a:gd name="T40" fmla="*/ 12 w 30"/>
              <a:gd name="T41" fmla="*/ 5 h 80"/>
              <a:gd name="T42" fmla="*/ 21 w 30"/>
              <a:gd name="T43" fmla="*/ 11 h 80"/>
              <a:gd name="T44" fmla="*/ 24 w 30"/>
              <a:gd name="T45" fmla="*/ 28 h 80"/>
              <a:gd name="T46" fmla="*/ 25 w 30"/>
              <a:gd name="T47" fmla="*/ 6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" h="80">
                <a:moveTo>
                  <a:pt x="28" y="25"/>
                </a:moveTo>
                <a:cubicBezTo>
                  <a:pt x="27" y="18"/>
                  <a:pt x="25" y="0"/>
                  <a:pt x="14" y="0"/>
                </a:cubicBezTo>
                <a:cubicBezTo>
                  <a:pt x="8" y="0"/>
                  <a:pt x="6" y="6"/>
                  <a:pt x="6" y="14"/>
                </a:cubicBezTo>
                <a:cubicBezTo>
                  <a:pt x="5" y="13"/>
                  <a:pt x="4" y="12"/>
                  <a:pt x="3" y="12"/>
                </a:cubicBezTo>
                <a:cubicBezTo>
                  <a:pt x="1" y="12"/>
                  <a:pt x="0" y="15"/>
                  <a:pt x="2" y="16"/>
                </a:cubicBezTo>
                <a:cubicBezTo>
                  <a:pt x="5" y="16"/>
                  <a:pt x="5" y="52"/>
                  <a:pt x="5" y="56"/>
                </a:cubicBezTo>
                <a:cubicBezTo>
                  <a:pt x="7" y="68"/>
                  <a:pt x="12" y="80"/>
                  <a:pt x="26" y="76"/>
                </a:cubicBezTo>
                <a:cubicBezTo>
                  <a:pt x="27" y="75"/>
                  <a:pt x="28" y="75"/>
                  <a:pt x="28" y="74"/>
                </a:cubicBezTo>
                <a:cubicBezTo>
                  <a:pt x="29" y="58"/>
                  <a:pt x="30" y="41"/>
                  <a:pt x="28" y="25"/>
                </a:cubicBezTo>
                <a:close/>
                <a:moveTo>
                  <a:pt x="25" y="63"/>
                </a:moveTo>
                <a:cubicBezTo>
                  <a:pt x="24" y="66"/>
                  <a:pt x="25" y="72"/>
                  <a:pt x="22" y="73"/>
                </a:cubicBezTo>
                <a:cubicBezTo>
                  <a:pt x="18" y="74"/>
                  <a:pt x="15" y="71"/>
                  <a:pt x="13" y="68"/>
                </a:cubicBezTo>
                <a:cubicBezTo>
                  <a:pt x="8" y="61"/>
                  <a:pt x="8" y="51"/>
                  <a:pt x="8" y="43"/>
                </a:cubicBezTo>
                <a:cubicBezTo>
                  <a:pt x="8" y="41"/>
                  <a:pt x="8" y="37"/>
                  <a:pt x="8" y="32"/>
                </a:cubicBezTo>
                <a:cubicBezTo>
                  <a:pt x="10" y="42"/>
                  <a:pt x="13" y="52"/>
                  <a:pt x="15" y="54"/>
                </a:cubicBezTo>
                <a:cubicBezTo>
                  <a:pt x="16" y="55"/>
                  <a:pt x="18" y="56"/>
                  <a:pt x="18" y="54"/>
                </a:cubicBezTo>
                <a:cubicBezTo>
                  <a:pt x="24" y="43"/>
                  <a:pt x="22" y="29"/>
                  <a:pt x="20" y="17"/>
                </a:cubicBezTo>
                <a:cubicBezTo>
                  <a:pt x="19" y="15"/>
                  <a:pt x="16" y="16"/>
                  <a:pt x="16" y="18"/>
                </a:cubicBezTo>
                <a:cubicBezTo>
                  <a:pt x="18" y="28"/>
                  <a:pt x="20" y="39"/>
                  <a:pt x="17" y="49"/>
                </a:cubicBezTo>
                <a:cubicBezTo>
                  <a:pt x="14" y="43"/>
                  <a:pt x="13" y="36"/>
                  <a:pt x="12" y="30"/>
                </a:cubicBezTo>
                <a:cubicBezTo>
                  <a:pt x="11" y="23"/>
                  <a:pt x="9" y="12"/>
                  <a:pt x="12" y="5"/>
                </a:cubicBezTo>
                <a:cubicBezTo>
                  <a:pt x="14" y="0"/>
                  <a:pt x="21" y="10"/>
                  <a:pt x="21" y="11"/>
                </a:cubicBezTo>
                <a:cubicBezTo>
                  <a:pt x="23" y="16"/>
                  <a:pt x="24" y="22"/>
                  <a:pt x="24" y="28"/>
                </a:cubicBezTo>
                <a:cubicBezTo>
                  <a:pt x="26" y="39"/>
                  <a:pt x="25" y="51"/>
                  <a:pt x="25" y="63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0" name="组合 39"/>
          <p:cNvGrpSpPr/>
          <p:nvPr>
            <p:custDataLst>
              <p:tags r:id="rId24"/>
            </p:custDataLst>
          </p:nvPr>
        </p:nvGrpSpPr>
        <p:grpSpPr>
          <a:xfrm>
            <a:off x="10916513" y="5547518"/>
            <a:ext cx="733425" cy="1073150"/>
            <a:chOff x="9396413" y="5789613"/>
            <a:chExt cx="733425" cy="1073150"/>
          </a:xfrm>
        </p:grpSpPr>
        <p:sp>
          <p:nvSpPr>
            <p:cNvPr id="41" name="Freeform 46"/>
            <p:cNvSpPr/>
            <p:nvPr>
              <p:custDataLst>
                <p:tags r:id="rId25"/>
              </p:custDataLst>
            </p:nvPr>
          </p:nvSpPr>
          <p:spPr bwMode="auto">
            <a:xfrm>
              <a:off x="9410701" y="6181725"/>
              <a:ext cx="77788" cy="57150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7"/>
            <p:cNvSpPr/>
            <p:nvPr>
              <p:custDataLst>
                <p:tags r:id="rId26"/>
              </p:custDataLst>
            </p:nvPr>
          </p:nvSpPr>
          <p:spPr bwMode="auto">
            <a:xfrm>
              <a:off x="9647238" y="6122988"/>
              <a:ext cx="73025" cy="92075"/>
            </a:xfrm>
            <a:custGeom>
              <a:avLst/>
              <a:gdLst>
                <a:gd name="T0" fmla="*/ 11 w 15"/>
                <a:gd name="T1" fmla="*/ 3 h 19"/>
                <a:gd name="T2" fmla="*/ 3 w 15"/>
                <a:gd name="T3" fmla="*/ 3 h 19"/>
                <a:gd name="T4" fmla="*/ 2 w 15"/>
                <a:gd name="T5" fmla="*/ 11 h 19"/>
                <a:gd name="T6" fmla="*/ 2 w 15"/>
                <a:gd name="T7" fmla="*/ 11 h 19"/>
                <a:gd name="T8" fmla="*/ 3 w 15"/>
                <a:gd name="T9" fmla="*/ 11 h 19"/>
                <a:gd name="T10" fmla="*/ 3 w 15"/>
                <a:gd name="T11" fmla="*/ 11 h 19"/>
                <a:gd name="T12" fmla="*/ 3 w 15"/>
                <a:gd name="T13" fmla="*/ 12 h 19"/>
                <a:gd name="T14" fmla="*/ 3 w 15"/>
                <a:gd name="T15" fmla="*/ 13 h 19"/>
                <a:gd name="T16" fmla="*/ 3 w 15"/>
                <a:gd name="T17" fmla="*/ 13 h 19"/>
                <a:gd name="T18" fmla="*/ 9 w 15"/>
                <a:gd name="T19" fmla="*/ 19 h 19"/>
                <a:gd name="T20" fmla="*/ 15 w 15"/>
                <a:gd name="T21" fmla="*/ 13 h 19"/>
                <a:gd name="T22" fmla="*/ 11 w 15"/>
                <a:gd name="T23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9">
                  <a:moveTo>
                    <a:pt x="11" y="3"/>
                  </a:moveTo>
                  <a:cubicBezTo>
                    <a:pt x="9" y="0"/>
                    <a:pt x="5" y="1"/>
                    <a:pt x="3" y="3"/>
                  </a:cubicBezTo>
                  <a:cubicBezTo>
                    <a:pt x="0" y="5"/>
                    <a:pt x="1" y="8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6"/>
                    <a:pt x="6" y="19"/>
                    <a:pt x="9" y="19"/>
                  </a:cubicBezTo>
                  <a:cubicBezTo>
                    <a:pt x="12" y="19"/>
                    <a:pt x="15" y="16"/>
                    <a:pt x="15" y="13"/>
                  </a:cubicBezTo>
                  <a:cubicBezTo>
                    <a:pt x="15" y="9"/>
                    <a:pt x="14" y="6"/>
                    <a:pt x="11" y="3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8"/>
            <p:cNvSpPr/>
            <p:nvPr>
              <p:custDataLst>
                <p:tags r:id="rId27"/>
              </p:custDataLst>
            </p:nvPr>
          </p:nvSpPr>
          <p:spPr bwMode="auto">
            <a:xfrm>
              <a:off x="9772651" y="6132513"/>
              <a:ext cx="96838" cy="141288"/>
            </a:xfrm>
            <a:custGeom>
              <a:avLst/>
              <a:gdLst>
                <a:gd name="T0" fmla="*/ 10 w 20"/>
                <a:gd name="T1" fmla="*/ 3 h 29"/>
                <a:gd name="T2" fmla="*/ 2 w 20"/>
                <a:gd name="T3" fmla="*/ 8 h 29"/>
                <a:gd name="T4" fmla="*/ 1 w 20"/>
                <a:gd name="T5" fmla="*/ 19 h 29"/>
                <a:gd name="T6" fmla="*/ 9 w 20"/>
                <a:gd name="T7" fmla="*/ 27 h 29"/>
                <a:gd name="T8" fmla="*/ 18 w 20"/>
                <a:gd name="T9" fmla="*/ 22 h 29"/>
                <a:gd name="T10" fmla="*/ 19 w 20"/>
                <a:gd name="T11" fmla="*/ 10 h 29"/>
                <a:gd name="T12" fmla="*/ 10 w 2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9">
                  <a:moveTo>
                    <a:pt x="10" y="3"/>
                  </a:moveTo>
                  <a:cubicBezTo>
                    <a:pt x="7" y="1"/>
                    <a:pt x="2" y="3"/>
                    <a:pt x="2" y="8"/>
                  </a:cubicBezTo>
                  <a:cubicBezTo>
                    <a:pt x="2" y="12"/>
                    <a:pt x="2" y="16"/>
                    <a:pt x="1" y="19"/>
                  </a:cubicBezTo>
                  <a:cubicBezTo>
                    <a:pt x="0" y="24"/>
                    <a:pt x="5" y="28"/>
                    <a:pt x="9" y="27"/>
                  </a:cubicBezTo>
                  <a:cubicBezTo>
                    <a:pt x="12" y="29"/>
                    <a:pt x="18" y="27"/>
                    <a:pt x="18" y="22"/>
                  </a:cubicBezTo>
                  <a:cubicBezTo>
                    <a:pt x="18" y="18"/>
                    <a:pt x="18" y="14"/>
                    <a:pt x="19" y="10"/>
                  </a:cubicBezTo>
                  <a:cubicBezTo>
                    <a:pt x="20" y="4"/>
                    <a:pt x="14" y="0"/>
                    <a:pt x="10" y="3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9"/>
            <p:cNvSpPr/>
            <p:nvPr>
              <p:custDataLst>
                <p:tags r:id="rId28"/>
              </p:custDataLst>
            </p:nvPr>
          </p:nvSpPr>
          <p:spPr bwMode="auto">
            <a:xfrm>
              <a:off x="9952038" y="6146800"/>
              <a:ext cx="106363" cy="96838"/>
            </a:xfrm>
            <a:custGeom>
              <a:avLst/>
              <a:gdLst>
                <a:gd name="T0" fmla="*/ 20 w 22"/>
                <a:gd name="T1" fmla="*/ 4 h 20"/>
                <a:gd name="T2" fmla="*/ 12 w 22"/>
                <a:gd name="T3" fmla="*/ 2 h 20"/>
                <a:gd name="T4" fmla="*/ 11 w 22"/>
                <a:gd name="T5" fmla="*/ 2 h 20"/>
                <a:gd name="T6" fmla="*/ 5 w 22"/>
                <a:gd name="T7" fmla="*/ 0 h 20"/>
                <a:gd name="T8" fmla="*/ 0 w 22"/>
                <a:gd name="T9" fmla="*/ 5 h 20"/>
                <a:gd name="T10" fmla="*/ 0 w 22"/>
                <a:gd name="T11" fmla="*/ 9 h 20"/>
                <a:gd name="T12" fmla="*/ 0 w 22"/>
                <a:gd name="T13" fmla="*/ 9 h 20"/>
                <a:gd name="T14" fmla="*/ 0 w 22"/>
                <a:gd name="T15" fmla="*/ 12 h 20"/>
                <a:gd name="T16" fmla="*/ 9 w 22"/>
                <a:gd name="T17" fmla="*/ 17 h 20"/>
                <a:gd name="T18" fmla="*/ 18 w 22"/>
                <a:gd name="T19" fmla="*/ 12 h 20"/>
                <a:gd name="T20" fmla="*/ 20 w 22"/>
                <a:gd name="T2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0">
                  <a:moveTo>
                    <a:pt x="20" y="4"/>
                  </a:moveTo>
                  <a:cubicBezTo>
                    <a:pt x="19" y="1"/>
                    <a:pt x="15" y="0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2" y="1"/>
                    <a:pt x="1" y="3"/>
                    <a:pt x="0" y="5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6"/>
                    <a:pt x="5" y="20"/>
                    <a:pt x="9" y="17"/>
                  </a:cubicBezTo>
                  <a:cubicBezTo>
                    <a:pt x="12" y="15"/>
                    <a:pt x="15" y="14"/>
                    <a:pt x="18" y="12"/>
                  </a:cubicBezTo>
                  <a:cubicBezTo>
                    <a:pt x="21" y="10"/>
                    <a:pt x="22" y="7"/>
                    <a:pt x="20" y="4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0"/>
            <p:cNvSpPr/>
            <p:nvPr>
              <p:custDataLst>
                <p:tags r:id="rId29"/>
              </p:custDataLst>
            </p:nvPr>
          </p:nvSpPr>
          <p:spPr bwMode="auto">
            <a:xfrm>
              <a:off x="9483726" y="6283325"/>
              <a:ext cx="468313" cy="579438"/>
            </a:xfrm>
            <a:custGeom>
              <a:avLst/>
              <a:gdLst>
                <a:gd name="T0" fmla="*/ 94 w 97"/>
                <a:gd name="T1" fmla="*/ 99 h 120"/>
                <a:gd name="T2" fmla="*/ 94 w 97"/>
                <a:gd name="T3" fmla="*/ 96 h 120"/>
                <a:gd name="T4" fmla="*/ 93 w 97"/>
                <a:gd name="T5" fmla="*/ 83 h 120"/>
                <a:gd name="T6" fmla="*/ 93 w 97"/>
                <a:gd name="T7" fmla="*/ 81 h 120"/>
                <a:gd name="T8" fmla="*/ 93 w 97"/>
                <a:gd name="T9" fmla="*/ 36 h 120"/>
                <a:gd name="T10" fmla="*/ 92 w 97"/>
                <a:gd name="T11" fmla="*/ 33 h 120"/>
                <a:gd name="T12" fmla="*/ 93 w 97"/>
                <a:gd name="T13" fmla="*/ 23 h 120"/>
                <a:gd name="T14" fmla="*/ 91 w 97"/>
                <a:gd name="T15" fmla="*/ 18 h 120"/>
                <a:gd name="T16" fmla="*/ 84 w 97"/>
                <a:gd name="T17" fmla="*/ 8 h 120"/>
                <a:gd name="T18" fmla="*/ 12 w 97"/>
                <a:gd name="T19" fmla="*/ 7 h 120"/>
                <a:gd name="T20" fmla="*/ 12 w 97"/>
                <a:gd name="T21" fmla="*/ 7 h 120"/>
                <a:gd name="T22" fmla="*/ 1 w 97"/>
                <a:gd name="T23" fmla="*/ 12 h 120"/>
                <a:gd name="T24" fmla="*/ 4 w 97"/>
                <a:gd name="T25" fmla="*/ 18 h 120"/>
                <a:gd name="T26" fmla="*/ 13 w 97"/>
                <a:gd name="T27" fmla="*/ 53 h 120"/>
                <a:gd name="T28" fmla="*/ 15 w 97"/>
                <a:gd name="T29" fmla="*/ 70 h 120"/>
                <a:gd name="T30" fmla="*/ 16 w 97"/>
                <a:gd name="T31" fmla="*/ 85 h 120"/>
                <a:gd name="T32" fmla="*/ 20 w 97"/>
                <a:gd name="T33" fmla="*/ 111 h 120"/>
                <a:gd name="T34" fmla="*/ 42 w 97"/>
                <a:gd name="T35" fmla="*/ 117 h 120"/>
                <a:gd name="T36" fmla="*/ 71 w 97"/>
                <a:gd name="T37" fmla="*/ 119 h 120"/>
                <a:gd name="T38" fmla="*/ 76 w 97"/>
                <a:gd name="T39" fmla="*/ 116 h 120"/>
                <a:gd name="T40" fmla="*/ 77 w 97"/>
                <a:gd name="T41" fmla="*/ 116 h 120"/>
                <a:gd name="T42" fmla="*/ 88 w 97"/>
                <a:gd name="T43" fmla="*/ 114 h 120"/>
                <a:gd name="T44" fmla="*/ 93 w 97"/>
                <a:gd name="T45" fmla="*/ 108 h 120"/>
                <a:gd name="T46" fmla="*/ 94 w 97"/>
                <a:gd name="T47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20">
                  <a:moveTo>
                    <a:pt x="94" y="99"/>
                  </a:moveTo>
                  <a:cubicBezTo>
                    <a:pt x="94" y="98"/>
                    <a:pt x="94" y="97"/>
                    <a:pt x="94" y="96"/>
                  </a:cubicBezTo>
                  <a:cubicBezTo>
                    <a:pt x="94" y="92"/>
                    <a:pt x="94" y="87"/>
                    <a:pt x="93" y="83"/>
                  </a:cubicBezTo>
                  <a:cubicBezTo>
                    <a:pt x="93" y="82"/>
                    <a:pt x="93" y="82"/>
                    <a:pt x="93" y="81"/>
                  </a:cubicBezTo>
                  <a:cubicBezTo>
                    <a:pt x="94" y="66"/>
                    <a:pt x="96" y="51"/>
                    <a:pt x="93" y="36"/>
                  </a:cubicBezTo>
                  <a:cubicBezTo>
                    <a:pt x="93" y="35"/>
                    <a:pt x="93" y="34"/>
                    <a:pt x="92" y="33"/>
                  </a:cubicBezTo>
                  <a:cubicBezTo>
                    <a:pt x="93" y="30"/>
                    <a:pt x="93" y="26"/>
                    <a:pt x="93" y="23"/>
                  </a:cubicBezTo>
                  <a:cubicBezTo>
                    <a:pt x="93" y="21"/>
                    <a:pt x="92" y="19"/>
                    <a:pt x="91" y="18"/>
                  </a:cubicBezTo>
                  <a:cubicBezTo>
                    <a:pt x="94" y="15"/>
                    <a:pt x="91" y="7"/>
                    <a:pt x="84" y="8"/>
                  </a:cubicBezTo>
                  <a:cubicBezTo>
                    <a:pt x="60" y="12"/>
                    <a:pt x="36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0"/>
                    <a:pt x="0" y="5"/>
                    <a:pt x="1" y="12"/>
                  </a:cubicBezTo>
                  <a:cubicBezTo>
                    <a:pt x="1" y="14"/>
                    <a:pt x="2" y="17"/>
                    <a:pt x="4" y="18"/>
                  </a:cubicBezTo>
                  <a:cubicBezTo>
                    <a:pt x="9" y="29"/>
                    <a:pt x="11" y="41"/>
                    <a:pt x="13" y="53"/>
                  </a:cubicBezTo>
                  <a:cubicBezTo>
                    <a:pt x="13" y="58"/>
                    <a:pt x="14" y="64"/>
                    <a:pt x="15" y="70"/>
                  </a:cubicBezTo>
                  <a:cubicBezTo>
                    <a:pt x="15" y="75"/>
                    <a:pt x="15" y="80"/>
                    <a:pt x="16" y="85"/>
                  </a:cubicBezTo>
                  <a:cubicBezTo>
                    <a:pt x="14" y="93"/>
                    <a:pt x="15" y="103"/>
                    <a:pt x="20" y="111"/>
                  </a:cubicBezTo>
                  <a:cubicBezTo>
                    <a:pt x="24" y="118"/>
                    <a:pt x="33" y="118"/>
                    <a:pt x="42" y="117"/>
                  </a:cubicBezTo>
                  <a:cubicBezTo>
                    <a:pt x="51" y="119"/>
                    <a:pt x="61" y="120"/>
                    <a:pt x="71" y="119"/>
                  </a:cubicBezTo>
                  <a:cubicBezTo>
                    <a:pt x="73" y="119"/>
                    <a:pt x="75" y="118"/>
                    <a:pt x="76" y="116"/>
                  </a:cubicBezTo>
                  <a:cubicBezTo>
                    <a:pt x="76" y="116"/>
                    <a:pt x="77" y="116"/>
                    <a:pt x="77" y="116"/>
                  </a:cubicBezTo>
                  <a:cubicBezTo>
                    <a:pt x="80" y="116"/>
                    <a:pt x="84" y="116"/>
                    <a:pt x="88" y="114"/>
                  </a:cubicBezTo>
                  <a:cubicBezTo>
                    <a:pt x="91" y="113"/>
                    <a:pt x="92" y="111"/>
                    <a:pt x="93" y="108"/>
                  </a:cubicBezTo>
                  <a:cubicBezTo>
                    <a:pt x="97" y="106"/>
                    <a:pt x="96" y="101"/>
                    <a:pt x="94" y="99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88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9396413" y="5789613"/>
              <a:ext cx="733425" cy="1068388"/>
            </a:xfrm>
            <a:custGeom>
              <a:avLst/>
              <a:gdLst>
                <a:gd name="T0" fmla="*/ 119 w 152"/>
                <a:gd name="T1" fmla="*/ 71 h 221"/>
                <a:gd name="T2" fmla="*/ 124 w 152"/>
                <a:gd name="T3" fmla="*/ 22 h 221"/>
                <a:gd name="T4" fmla="*/ 112 w 152"/>
                <a:gd name="T5" fmla="*/ 9 h 221"/>
                <a:gd name="T6" fmla="*/ 98 w 152"/>
                <a:gd name="T7" fmla="*/ 69 h 221"/>
                <a:gd name="T8" fmla="*/ 88 w 152"/>
                <a:gd name="T9" fmla="*/ 37 h 221"/>
                <a:gd name="T10" fmla="*/ 79 w 152"/>
                <a:gd name="T11" fmla="*/ 25 h 221"/>
                <a:gd name="T12" fmla="*/ 65 w 152"/>
                <a:gd name="T13" fmla="*/ 69 h 221"/>
                <a:gd name="T14" fmla="*/ 50 w 152"/>
                <a:gd name="T15" fmla="*/ 11 h 221"/>
                <a:gd name="T16" fmla="*/ 46 w 152"/>
                <a:gd name="T17" fmla="*/ 2 h 221"/>
                <a:gd name="T18" fmla="*/ 36 w 152"/>
                <a:gd name="T19" fmla="*/ 19 h 221"/>
                <a:gd name="T20" fmla="*/ 7 w 152"/>
                <a:gd name="T21" fmla="*/ 22 h 221"/>
                <a:gd name="T22" fmla="*/ 1 w 152"/>
                <a:gd name="T23" fmla="*/ 44 h 221"/>
                <a:gd name="T24" fmla="*/ 13 w 152"/>
                <a:gd name="T25" fmla="*/ 102 h 221"/>
                <a:gd name="T26" fmla="*/ 125 w 152"/>
                <a:gd name="T27" fmla="*/ 209 h 221"/>
                <a:gd name="T28" fmla="*/ 126 w 152"/>
                <a:gd name="T29" fmla="*/ 150 h 221"/>
                <a:gd name="T30" fmla="*/ 136 w 152"/>
                <a:gd name="T31" fmla="*/ 77 h 221"/>
                <a:gd name="T32" fmla="*/ 118 w 152"/>
                <a:gd name="T33" fmla="*/ 75 h 221"/>
                <a:gd name="T34" fmla="*/ 114 w 152"/>
                <a:gd name="T35" fmla="*/ 72 h 221"/>
                <a:gd name="T36" fmla="*/ 107 w 152"/>
                <a:gd name="T37" fmla="*/ 18 h 221"/>
                <a:gd name="T38" fmla="*/ 116 w 152"/>
                <a:gd name="T39" fmla="*/ 22 h 221"/>
                <a:gd name="T40" fmla="*/ 108 w 152"/>
                <a:gd name="T41" fmla="*/ 26 h 221"/>
                <a:gd name="T42" fmla="*/ 112 w 152"/>
                <a:gd name="T43" fmla="*/ 46 h 221"/>
                <a:gd name="T44" fmla="*/ 95 w 152"/>
                <a:gd name="T45" fmla="*/ 89 h 221"/>
                <a:gd name="T46" fmla="*/ 89 w 152"/>
                <a:gd name="T47" fmla="*/ 80 h 221"/>
                <a:gd name="T48" fmla="*/ 88 w 152"/>
                <a:gd name="T49" fmla="*/ 49 h 221"/>
                <a:gd name="T50" fmla="*/ 81 w 152"/>
                <a:gd name="T51" fmla="*/ 29 h 221"/>
                <a:gd name="T52" fmla="*/ 68 w 152"/>
                <a:gd name="T53" fmla="*/ 73 h 221"/>
                <a:gd name="T54" fmla="*/ 76 w 152"/>
                <a:gd name="T55" fmla="*/ 38 h 221"/>
                <a:gd name="T56" fmla="*/ 68 w 152"/>
                <a:gd name="T57" fmla="*/ 73 h 221"/>
                <a:gd name="T58" fmla="*/ 58 w 152"/>
                <a:gd name="T59" fmla="*/ 74 h 221"/>
                <a:gd name="T60" fmla="*/ 44 w 152"/>
                <a:gd name="T61" fmla="*/ 13 h 221"/>
                <a:gd name="T62" fmla="*/ 47 w 152"/>
                <a:gd name="T63" fmla="*/ 18 h 221"/>
                <a:gd name="T64" fmla="*/ 37 w 152"/>
                <a:gd name="T65" fmla="*/ 53 h 221"/>
                <a:gd name="T66" fmla="*/ 47 w 152"/>
                <a:gd name="T67" fmla="*/ 69 h 221"/>
                <a:gd name="T68" fmla="*/ 55 w 152"/>
                <a:gd name="T69" fmla="*/ 94 h 221"/>
                <a:gd name="T70" fmla="*/ 25 w 152"/>
                <a:gd name="T71" fmla="*/ 42 h 221"/>
                <a:gd name="T72" fmla="*/ 17 w 152"/>
                <a:gd name="T73" fmla="*/ 43 h 221"/>
                <a:gd name="T74" fmla="*/ 12 w 152"/>
                <a:gd name="T75" fmla="*/ 31 h 221"/>
                <a:gd name="T76" fmla="*/ 9 w 152"/>
                <a:gd name="T77" fmla="*/ 44 h 221"/>
                <a:gd name="T78" fmla="*/ 10 w 152"/>
                <a:gd name="T79" fmla="*/ 48 h 221"/>
                <a:gd name="T80" fmla="*/ 25 w 152"/>
                <a:gd name="T81" fmla="*/ 91 h 221"/>
                <a:gd name="T82" fmla="*/ 21 w 152"/>
                <a:gd name="T83" fmla="*/ 90 h 221"/>
                <a:gd name="T84" fmla="*/ 31 w 152"/>
                <a:gd name="T85" fmla="*/ 164 h 221"/>
                <a:gd name="T86" fmla="*/ 30 w 152"/>
                <a:gd name="T87" fmla="*/ 152 h 221"/>
                <a:gd name="T88" fmla="*/ 28 w 152"/>
                <a:gd name="T89" fmla="*/ 138 h 221"/>
                <a:gd name="T90" fmla="*/ 57 w 152"/>
                <a:gd name="T91" fmla="*/ 178 h 221"/>
                <a:gd name="T92" fmla="*/ 34 w 152"/>
                <a:gd name="T93" fmla="*/ 171 h 221"/>
                <a:gd name="T94" fmla="*/ 37 w 152"/>
                <a:gd name="T95" fmla="*/ 205 h 221"/>
                <a:gd name="T96" fmla="*/ 59 w 152"/>
                <a:gd name="T97" fmla="*/ 182 h 221"/>
                <a:gd name="T98" fmla="*/ 28 w 152"/>
                <a:gd name="T99" fmla="*/ 133 h 221"/>
                <a:gd name="T100" fmla="*/ 121 w 152"/>
                <a:gd name="T101" fmla="*/ 158 h 221"/>
                <a:gd name="T102" fmla="*/ 7 w 152"/>
                <a:gd name="T103" fmla="*/ 89 h 221"/>
                <a:gd name="T104" fmla="*/ 50 w 152"/>
                <a:gd name="T105" fmla="*/ 98 h 221"/>
                <a:gd name="T106" fmla="*/ 143 w 152"/>
                <a:gd name="T107" fmla="*/ 8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" h="221">
                  <a:moveTo>
                    <a:pt x="142" y="76"/>
                  </a:moveTo>
                  <a:cubicBezTo>
                    <a:pt x="143" y="75"/>
                    <a:pt x="142" y="74"/>
                    <a:pt x="141" y="74"/>
                  </a:cubicBezTo>
                  <a:cubicBezTo>
                    <a:pt x="137" y="72"/>
                    <a:pt x="134" y="72"/>
                    <a:pt x="130" y="71"/>
                  </a:cubicBezTo>
                  <a:cubicBezTo>
                    <a:pt x="126" y="70"/>
                    <a:pt x="122" y="70"/>
                    <a:pt x="120" y="70"/>
                  </a:cubicBezTo>
                  <a:cubicBezTo>
                    <a:pt x="119" y="70"/>
                    <a:pt x="119" y="70"/>
                    <a:pt x="119" y="71"/>
                  </a:cubicBezTo>
                  <a:cubicBezTo>
                    <a:pt x="122" y="56"/>
                    <a:pt x="123" y="40"/>
                    <a:pt x="124" y="25"/>
                  </a:cubicBezTo>
                  <a:cubicBezTo>
                    <a:pt x="125" y="25"/>
                    <a:pt x="125" y="25"/>
                    <a:pt x="124" y="24"/>
                  </a:cubicBezTo>
                  <a:cubicBezTo>
                    <a:pt x="124" y="24"/>
                    <a:pt x="124" y="24"/>
                    <a:pt x="124" y="23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2"/>
                    <a:pt x="124" y="22"/>
                    <a:pt x="124" y="22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4" y="21"/>
                    <a:pt x="123" y="21"/>
                    <a:pt x="123" y="21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2" y="20"/>
                    <a:pt x="121" y="19"/>
                    <a:pt x="119" y="19"/>
                  </a:cubicBezTo>
                  <a:cubicBezTo>
                    <a:pt x="119" y="14"/>
                    <a:pt x="117" y="9"/>
                    <a:pt x="112" y="9"/>
                  </a:cubicBezTo>
                  <a:cubicBezTo>
                    <a:pt x="106" y="9"/>
                    <a:pt x="104" y="14"/>
                    <a:pt x="103" y="19"/>
                  </a:cubicBezTo>
                  <a:cubicBezTo>
                    <a:pt x="102" y="19"/>
                    <a:pt x="101" y="20"/>
                    <a:pt x="100" y="20"/>
                  </a:cubicBezTo>
                  <a:cubicBezTo>
                    <a:pt x="99" y="20"/>
                    <a:pt x="98" y="22"/>
                    <a:pt x="99" y="23"/>
                  </a:cubicBezTo>
                  <a:cubicBezTo>
                    <a:pt x="101" y="24"/>
                    <a:pt x="102" y="26"/>
                    <a:pt x="103" y="27"/>
                  </a:cubicBezTo>
                  <a:cubicBezTo>
                    <a:pt x="103" y="41"/>
                    <a:pt x="100" y="55"/>
                    <a:pt x="98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5"/>
                    <a:pt x="92" y="60"/>
                    <a:pt x="93" y="58"/>
                  </a:cubicBezTo>
                  <a:cubicBezTo>
                    <a:pt x="96" y="52"/>
                    <a:pt x="96" y="47"/>
                    <a:pt x="90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9" y="41"/>
                    <a:pt x="89" y="38"/>
                    <a:pt x="88" y="37"/>
                  </a:cubicBezTo>
                  <a:cubicBezTo>
                    <a:pt x="87" y="36"/>
                    <a:pt x="86" y="36"/>
                    <a:pt x="85" y="36"/>
                  </a:cubicBezTo>
                  <a:cubicBezTo>
                    <a:pt x="85" y="33"/>
                    <a:pt x="86" y="31"/>
                    <a:pt x="87" y="29"/>
                  </a:cubicBezTo>
                  <a:cubicBezTo>
                    <a:pt x="88" y="28"/>
                    <a:pt x="87" y="26"/>
                    <a:pt x="85" y="26"/>
                  </a:cubicBezTo>
                  <a:cubicBezTo>
                    <a:pt x="84" y="26"/>
                    <a:pt x="83" y="26"/>
                    <a:pt x="82" y="25"/>
                  </a:cubicBezTo>
                  <a:cubicBezTo>
                    <a:pt x="81" y="25"/>
                    <a:pt x="80" y="25"/>
                    <a:pt x="79" y="25"/>
                  </a:cubicBezTo>
                  <a:cubicBezTo>
                    <a:pt x="78" y="25"/>
                    <a:pt x="77" y="26"/>
                    <a:pt x="77" y="27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6" y="34"/>
                    <a:pt x="76" y="34"/>
                    <a:pt x="75" y="34"/>
                  </a:cubicBezTo>
                  <a:cubicBezTo>
                    <a:pt x="74" y="34"/>
                    <a:pt x="73" y="35"/>
                    <a:pt x="73" y="35"/>
                  </a:cubicBezTo>
                  <a:cubicBezTo>
                    <a:pt x="71" y="47"/>
                    <a:pt x="68" y="58"/>
                    <a:pt x="65" y="69"/>
                  </a:cubicBezTo>
                  <a:cubicBezTo>
                    <a:pt x="63" y="69"/>
                    <a:pt x="61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53"/>
                    <a:pt x="57" y="36"/>
                    <a:pt x="54" y="19"/>
                  </a:cubicBezTo>
                  <a:cubicBezTo>
                    <a:pt x="54" y="18"/>
                    <a:pt x="53" y="17"/>
                    <a:pt x="52" y="17"/>
                  </a:cubicBezTo>
                  <a:cubicBezTo>
                    <a:pt x="51" y="15"/>
                    <a:pt x="51" y="13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9" y="8"/>
                    <a:pt x="49" y="7"/>
                  </a:cubicBezTo>
                  <a:cubicBezTo>
                    <a:pt x="48" y="5"/>
                    <a:pt x="47" y="3"/>
                    <a:pt x="46" y="2"/>
                  </a:cubicBezTo>
                  <a:cubicBezTo>
                    <a:pt x="45" y="0"/>
                    <a:pt x="42" y="1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8"/>
                    <a:pt x="39" y="12"/>
                    <a:pt x="37" y="16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8"/>
                    <a:pt x="36" y="18"/>
                    <a:pt x="36" y="19"/>
                  </a:cubicBezTo>
                  <a:cubicBezTo>
                    <a:pt x="36" y="30"/>
                    <a:pt x="35" y="40"/>
                    <a:pt x="34" y="50"/>
                  </a:cubicBezTo>
                  <a:cubicBezTo>
                    <a:pt x="31" y="45"/>
                    <a:pt x="29" y="41"/>
                    <a:pt x="27" y="36"/>
                  </a:cubicBezTo>
                  <a:cubicBezTo>
                    <a:pt x="26" y="35"/>
                    <a:pt x="24" y="35"/>
                    <a:pt x="23" y="37"/>
                  </a:cubicBezTo>
                  <a:cubicBezTo>
                    <a:pt x="19" y="31"/>
                    <a:pt x="14" y="27"/>
                    <a:pt x="8" y="23"/>
                  </a:cubicBezTo>
                  <a:cubicBezTo>
                    <a:pt x="8" y="22"/>
                    <a:pt x="8" y="22"/>
                    <a:pt x="7" y="22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5" y="20"/>
                    <a:pt x="3" y="20"/>
                    <a:pt x="3" y="21"/>
                  </a:cubicBezTo>
                  <a:cubicBezTo>
                    <a:pt x="1" y="28"/>
                    <a:pt x="1" y="35"/>
                    <a:pt x="0" y="42"/>
                  </a:cubicBezTo>
                  <a:cubicBezTo>
                    <a:pt x="0" y="43"/>
                    <a:pt x="0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0" y="46"/>
                    <a:pt x="0" y="47"/>
                  </a:cubicBezTo>
                  <a:cubicBezTo>
                    <a:pt x="5" y="57"/>
                    <a:pt x="10" y="66"/>
                    <a:pt x="14" y="75"/>
                  </a:cubicBezTo>
                  <a:cubicBezTo>
                    <a:pt x="9" y="76"/>
                    <a:pt x="1" y="78"/>
                    <a:pt x="1" y="84"/>
                  </a:cubicBezTo>
                  <a:cubicBezTo>
                    <a:pt x="0" y="91"/>
                    <a:pt x="8" y="97"/>
                    <a:pt x="13" y="100"/>
                  </a:cubicBezTo>
                  <a:cubicBezTo>
                    <a:pt x="13" y="101"/>
                    <a:pt x="13" y="102"/>
                    <a:pt x="13" y="102"/>
                  </a:cubicBezTo>
                  <a:cubicBezTo>
                    <a:pt x="30" y="133"/>
                    <a:pt x="26" y="171"/>
                    <a:pt x="32" y="204"/>
                  </a:cubicBezTo>
                  <a:cubicBezTo>
                    <a:pt x="32" y="204"/>
                    <a:pt x="33" y="205"/>
                    <a:pt x="33" y="205"/>
                  </a:cubicBezTo>
                  <a:cubicBezTo>
                    <a:pt x="33" y="205"/>
                    <a:pt x="33" y="206"/>
                    <a:pt x="33" y="206"/>
                  </a:cubicBezTo>
                  <a:cubicBezTo>
                    <a:pt x="38" y="221"/>
                    <a:pt x="63" y="221"/>
                    <a:pt x="75" y="221"/>
                  </a:cubicBezTo>
                  <a:cubicBezTo>
                    <a:pt x="90" y="221"/>
                    <a:pt x="112" y="219"/>
                    <a:pt x="125" y="209"/>
                  </a:cubicBezTo>
                  <a:cubicBezTo>
                    <a:pt x="125" y="209"/>
                    <a:pt x="125" y="209"/>
                    <a:pt x="125" y="209"/>
                  </a:cubicBezTo>
                  <a:cubicBezTo>
                    <a:pt x="125" y="209"/>
                    <a:pt x="125" y="210"/>
                    <a:pt x="125" y="210"/>
                  </a:cubicBezTo>
                  <a:cubicBezTo>
                    <a:pt x="126" y="209"/>
                    <a:pt x="126" y="208"/>
                    <a:pt x="127" y="207"/>
                  </a:cubicBezTo>
                  <a:cubicBezTo>
                    <a:pt x="127" y="207"/>
                    <a:pt x="127" y="206"/>
                    <a:pt x="128" y="206"/>
                  </a:cubicBezTo>
                  <a:cubicBezTo>
                    <a:pt x="119" y="189"/>
                    <a:pt x="123" y="168"/>
                    <a:pt x="126" y="150"/>
                  </a:cubicBezTo>
                  <a:cubicBezTo>
                    <a:pt x="129" y="133"/>
                    <a:pt x="134" y="116"/>
                    <a:pt x="137" y="98"/>
                  </a:cubicBezTo>
                  <a:cubicBezTo>
                    <a:pt x="137" y="98"/>
                    <a:pt x="137" y="97"/>
                    <a:pt x="137" y="97"/>
                  </a:cubicBezTo>
                  <a:cubicBezTo>
                    <a:pt x="140" y="95"/>
                    <a:pt x="143" y="93"/>
                    <a:pt x="145" y="91"/>
                  </a:cubicBezTo>
                  <a:cubicBezTo>
                    <a:pt x="152" y="84"/>
                    <a:pt x="149" y="79"/>
                    <a:pt x="142" y="76"/>
                  </a:cubicBezTo>
                  <a:close/>
                  <a:moveTo>
                    <a:pt x="136" y="77"/>
                  </a:moveTo>
                  <a:cubicBezTo>
                    <a:pt x="137" y="77"/>
                    <a:pt x="137" y="77"/>
                    <a:pt x="138" y="77"/>
                  </a:cubicBezTo>
                  <a:cubicBezTo>
                    <a:pt x="132" y="85"/>
                    <a:pt x="123" y="90"/>
                    <a:pt x="112" y="92"/>
                  </a:cubicBezTo>
                  <a:cubicBezTo>
                    <a:pt x="112" y="92"/>
                    <a:pt x="112" y="91"/>
                    <a:pt x="112" y="90"/>
                  </a:cubicBezTo>
                  <a:cubicBezTo>
                    <a:pt x="112" y="90"/>
                    <a:pt x="113" y="90"/>
                    <a:pt x="113" y="89"/>
                  </a:cubicBezTo>
                  <a:cubicBezTo>
                    <a:pt x="115" y="85"/>
                    <a:pt x="116" y="80"/>
                    <a:pt x="118" y="75"/>
                  </a:cubicBezTo>
                  <a:cubicBezTo>
                    <a:pt x="124" y="75"/>
                    <a:pt x="130" y="75"/>
                    <a:pt x="136" y="77"/>
                  </a:cubicBezTo>
                  <a:close/>
                  <a:moveTo>
                    <a:pt x="117" y="26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19" y="40"/>
                    <a:pt x="118" y="56"/>
                    <a:pt x="114" y="71"/>
                  </a:cubicBezTo>
                  <a:cubicBezTo>
                    <a:pt x="114" y="71"/>
                    <a:pt x="114" y="72"/>
                    <a:pt x="114" y="72"/>
                  </a:cubicBezTo>
                  <a:cubicBezTo>
                    <a:pt x="115" y="57"/>
                    <a:pt x="117" y="41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lose/>
                  <a:moveTo>
                    <a:pt x="112" y="13"/>
                  </a:moveTo>
                  <a:cubicBezTo>
                    <a:pt x="114" y="12"/>
                    <a:pt x="115" y="15"/>
                    <a:pt x="115" y="17"/>
                  </a:cubicBezTo>
                  <a:cubicBezTo>
                    <a:pt x="113" y="17"/>
                    <a:pt x="110" y="18"/>
                    <a:pt x="107" y="18"/>
                  </a:cubicBezTo>
                  <a:cubicBezTo>
                    <a:pt x="108" y="16"/>
                    <a:pt x="109" y="13"/>
                    <a:pt x="112" y="13"/>
                  </a:cubicBezTo>
                  <a:close/>
                  <a:moveTo>
                    <a:pt x="106" y="22"/>
                  </a:moveTo>
                  <a:cubicBezTo>
                    <a:pt x="109" y="21"/>
                    <a:pt x="113" y="21"/>
                    <a:pt x="116" y="21"/>
                  </a:cubicBezTo>
                  <a:cubicBezTo>
                    <a:pt x="116" y="21"/>
                    <a:pt x="116" y="22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2" y="22"/>
                    <a:pt x="109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lose/>
                  <a:moveTo>
                    <a:pt x="99" y="91"/>
                  </a:moveTo>
                  <a:cubicBezTo>
                    <a:pt x="100" y="70"/>
                    <a:pt x="106" y="50"/>
                    <a:pt x="106" y="29"/>
                  </a:cubicBezTo>
                  <a:cubicBezTo>
                    <a:pt x="107" y="28"/>
                    <a:pt x="108" y="27"/>
                    <a:pt x="108" y="26"/>
                  </a:cubicBezTo>
                  <a:cubicBezTo>
                    <a:pt x="108" y="26"/>
                    <a:pt x="109" y="26"/>
                    <a:pt x="109" y="26"/>
                  </a:cubicBezTo>
                  <a:cubicBezTo>
                    <a:pt x="109" y="26"/>
                    <a:pt x="109" y="27"/>
                    <a:pt x="109" y="27"/>
                  </a:cubicBezTo>
                  <a:cubicBezTo>
                    <a:pt x="110" y="49"/>
                    <a:pt x="103" y="70"/>
                    <a:pt x="101" y="91"/>
                  </a:cubicBezTo>
                  <a:cubicBezTo>
                    <a:pt x="101" y="94"/>
                    <a:pt x="105" y="94"/>
                    <a:pt x="105" y="91"/>
                  </a:cubicBezTo>
                  <a:cubicBezTo>
                    <a:pt x="107" y="76"/>
                    <a:pt x="110" y="61"/>
                    <a:pt x="112" y="46"/>
                  </a:cubicBezTo>
                  <a:cubicBezTo>
                    <a:pt x="111" y="62"/>
                    <a:pt x="109" y="77"/>
                    <a:pt x="108" y="93"/>
                  </a:cubicBezTo>
                  <a:cubicBezTo>
                    <a:pt x="105" y="94"/>
                    <a:pt x="102" y="94"/>
                    <a:pt x="99" y="94"/>
                  </a:cubicBezTo>
                  <a:lnTo>
                    <a:pt x="99" y="91"/>
                  </a:lnTo>
                  <a:close/>
                  <a:moveTo>
                    <a:pt x="97" y="73"/>
                  </a:moveTo>
                  <a:cubicBezTo>
                    <a:pt x="96" y="78"/>
                    <a:pt x="96" y="84"/>
                    <a:pt x="95" y="89"/>
                  </a:cubicBezTo>
                  <a:cubicBezTo>
                    <a:pt x="95" y="89"/>
                    <a:pt x="95" y="90"/>
                    <a:pt x="95" y="90"/>
                  </a:cubicBezTo>
                  <a:cubicBezTo>
                    <a:pt x="95" y="95"/>
                    <a:pt x="95" y="95"/>
                    <a:pt x="95" y="95"/>
                  </a:cubicBezTo>
                  <a:cubicBezTo>
                    <a:pt x="90" y="95"/>
                    <a:pt x="84" y="95"/>
                    <a:pt x="80" y="95"/>
                  </a:cubicBezTo>
                  <a:cubicBezTo>
                    <a:pt x="80" y="89"/>
                    <a:pt x="81" y="82"/>
                    <a:pt x="82" y="76"/>
                  </a:cubicBezTo>
                  <a:cubicBezTo>
                    <a:pt x="83" y="78"/>
                    <a:pt x="85" y="79"/>
                    <a:pt x="89" y="80"/>
                  </a:cubicBezTo>
                  <a:cubicBezTo>
                    <a:pt x="91" y="81"/>
                    <a:pt x="92" y="77"/>
                    <a:pt x="90" y="77"/>
                  </a:cubicBezTo>
                  <a:cubicBezTo>
                    <a:pt x="87" y="76"/>
                    <a:pt x="86" y="74"/>
                    <a:pt x="86" y="72"/>
                  </a:cubicBezTo>
                  <a:cubicBezTo>
                    <a:pt x="86" y="73"/>
                    <a:pt x="86" y="73"/>
                    <a:pt x="87" y="73"/>
                  </a:cubicBezTo>
                  <a:lnTo>
                    <a:pt x="97" y="73"/>
                  </a:lnTo>
                  <a:close/>
                  <a:moveTo>
                    <a:pt x="88" y="49"/>
                  </a:moveTo>
                  <a:cubicBezTo>
                    <a:pt x="88" y="49"/>
                    <a:pt x="88" y="49"/>
                    <a:pt x="88" y="48"/>
                  </a:cubicBezTo>
                  <a:cubicBezTo>
                    <a:pt x="88" y="48"/>
                    <a:pt x="89" y="48"/>
                    <a:pt x="89" y="48"/>
                  </a:cubicBezTo>
                  <a:cubicBezTo>
                    <a:pt x="94" y="50"/>
                    <a:pt x="89" y="57"/>
                    <a:pt x="85" y="64"/>
                  </a:cubicBezTo>
                  <a:cubicBezTo>
                    <a:pt x="86" y="59"/>
                    <a:pt x="88" y="54"/>
                    <a:pt x="88" y="49"/>
                  </a:cubicBezTo>
                  <a:close/>
                  <a:moveTo>
                    <a:pt x="81" y="29"/>
                  </a:moveTo>
                  <a:cubicBezTo>
                    <a:pt x="81" y="29"/>
                    <a:pt x="82" y="29"/>
                    <a:pt x="83" y="30"/>
                  </a:cubicBezTo>
                  <a:cubicBezTo>
                    <a:pt x="82" y="31"/>
                    <a:pt x="82" y="33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lnTo>
                    <a:pt x="81" y="29"/>
                  </a:lnTo>
                  <a:close/>
                  <a:moveTo>
                    <a:pt x="68" y="73"/>
                  </a:moveTo>
                  <a:cubicBezTo>
                    <a:pt x="68" y="73"/>
                    <a:pt x="68" y="73"/>
                    <a:pt x="69" y="73"/>
                  </a:cubicBezTo>
                  <a:cubicBezTo>
                    <a:pt x="71" y="73"/>
                    <a:pt x="71" y="69"/>
                    <a:pt x="69" y="69"/>
                  </a:cubicBezTo>
                  <a:cubicBezTo>
                    <a:pt x="70" y="67"/>
                    <a:pt x="70" y="65"/>
                    <a:pt x="71" y="63"/>
                  </a:cubicBezTo>
                  <a:cubicBezTo>
                    <a:pt x="73" y="57"/>
                    <a:pt x="74" y="52"/>
                    <a:pt x="75" y="46"/>
                  </a:cubicBezTo>
                  <a:cubicBezTo>
                    <a:pt x="75" y="46"/>
                    <a:pt x="77" y="38"/>
                    <a:pt x="76" y="38"/>
                  </a:cubicBezTo>
                  <a:cubicBezTo>
                    <a:pt x="79" y="38"/>
                    <a:pt x="81" y="39"/>
                    <a:pt x="84" y="39"/>
                  </a:cubicBezTo>
                  <a:cubicBezTo>
                    <a:pt x="89" y="41"/>
                    <a:pt x="76" y="87"/>
                    <a:pt x="76" y="95"/>
                  </a:cubicBezTo>
                  <a:cubicBezTo>
                    <a:pt x="72" y="95"/>
                    <a:pt x="68" y="95"/>
                    <a:pt x="64" y="95"/>
                  </a:cubicBezTo>
                  <a:cubicBezTo>
                    <a:pt x="63" y="95"/>
                    <a:pt x="62" y="95"/>
                    <a:pt x="61" y="94"/>
                  </a:cubicBezTo>
                  <a:cubicBezTo>
                    <a:pt x="63" y="87"/>
                    <a:pt x="65" y="80"/>
                    <a:pt x="68" y="73"/>
                  </a:cubicBezTo>
                  <a:close/>
                  <a:moveTo>
                    <a:pt x="58" y="74"/>
                  </a:moveTo>
                  <a:cubicBezTo>
                    <a:pt x="60" y="74"/>
                    <a:pt x="62" y="74"/>
                    <a:pt x="64" y="73"/>
                  </a:cubicBezTo>
                  <a:cubicBezTo>
                    <a:pt x="62" y="78"/>
                    <a:pt x="60" y="83"/>
                    <a:pt x="59" y="88"/>
                  </a:cubicBezTo>
                  <a:cubicBezTo>
                    <a:pt x="59" y="83"/>
                    <a:pt x="58" y="79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lose/>
                  <a:moveTo>
                    <a:pt x="41" y="17"/>
                  </a:moveTo>
                  <a:cubicBezTo>
                    <a:pt x="42" y="15"/>
                    <a:pt x="42" y="14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7" y="16"/>
                    <a:pt x="48" y="17"/>
                    <a:pt x="48" y="1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19"/>
                    <a:pt x="47" y="18"/>
                  </a:cubicBezTo>
                  <a:cubicBezTo>
                    <a:pt x="46" y="16"/>
                    <a:pt x="43" y="18"/>
                    <a:pt x="44" y="20"/>
                  </a:cubicBezTo>
                  <a:cubicBezTo>
                    <a:pt x="44" y="20"/>
                    <a:pt x="43" y="21"/>
                    <a:pt x="43" y="22"/>
                  </a:cubicBezTo>
                  <a:cubicBezTo>
                    <a:pt x="42" y="21"/>
                    <a:pt x="41" y="20"/>
                    <a:pt x="40" y="18"/>
                  </a:cubicBezTo>
                  <a:cubicBezTo>
                    <a:pt x="40" y="18"/>
                    <a:pt x="41" y="18"/>
                    <a:pt x="41" y="17"/>
                  </a:cubicBezTo>
                  <a:close/>
                  <a:moveTo>
                    <a:pt x="37" y="53"/>
                  </a:moveTo>
                  <a:cubicBezTo>
                    <a:pt x="38" y="43"/>
                    <a:pt x="39" y="34"/>
                    <a:pt x="40" y="25"/>
                  </a:cubicBezTo>
                  <a:cubicBezTo>
                    <a:pt x="40" y="25"/>
                    <a:pt x="41" y="26"/>
                    <a:pt x="42" y="27"/>
                  </a:cubicBezTo>
                  <a:cubicBezTo>
                    <a:pt x="42" y="28"/>
                    <a:pt x="43" y="28"/>
                    <a:pt x="43" y="27"/>
                  </a:cubicBezTo>
                  <a:cubicBezTo>
                    <a:pt x="43" y="42"/>
                    <a:pt x="41" y="56"/>
                    <a:pt x="44" y="70"/>
                  </a:cubicBezTo>
                  <a:cubicBezTo>
                    <a:pt x="44" y="72"/>
                    <a:pt x="48" y="71"/>
                    <a:pt x="47" y="69"/>
                  </a:cubicBezTo>
                  <a:cubicBezTo>
                    <a:pt x="45" y="55"/>
                    <a:pt x="47" y="41"/>
                    <a:pt x="47" y="27"/>
                  </a:cubicBezTo>
                  <a:cubicBezTo>
                    <a:pt x="47" y="28"/>
                    <a:pt x="48" y="28"/>
                    <a:pt x="48" y="28"/>
                  </a:cubicBezTo>
                  <a:cubicBezTo>
                    <a:pt x="49" y="30"/>
                    <a:pt x="51" y="29"/>
                    <a:pt x="51" y="27"/>
                  </a:cubicBezTo>
                  <a:cubicBezTo>
                    <a:pt x="54" y="49"/>
                    <a:pt x="54" y="72"/>
                    <a:pt x="55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4"/>
                    <a:pt x="55" y="94"/>
                    <a:pt x="54" y="94"/>
                  </a:cubicBezTo>
                  <a:cubicBezTo>
                    <a:pt x="48" y="81"/>
                    <a:pt x="42" y="68"/>
                    <a:pt x="36" y="54"/>
                  </a:cubicBezTo>
                  <a:cubicBezTo>
                    <a:pt x="36" y="54"/>
                    <a:pt x="37" y="54"/>
                    <a:pt x="37" y="53"/>
                  </a:cubicBezTo>
                  <a:close/>
                  <a:moveTo>
                    <a:pt x="24" y="43"/>
                  </a:moveTo>
                  <a:cubicBezTo>
                    <a:pt x="24" y="43"/>
                    <a:pt x="25" y="43"/>
                    <a:pt x="25" y="42"/>
                  </a:cubicBezTo>
                  <a:cubicBezTo>
                    <a:pt x="34" y="59"/>
                    <a:pt x="42" y="77"/>
                    <a:pt x="50" y="94"/>
                  </a:cubicBezTo>
                  <a:cubicBezTo>
                    <a:pt x="47" y="94"/>
                    <a:pt x="45" y="94"/>
                    <a:pt x="42" y="94"/>
                  </a:cubicBezTo>
                  <a:cubicBezTo>
                    <a:pt x="42" y="93"/>
                    <a:pt x="42" y="92"/>
                    <a:pt x="41" y="92"/>
                  </a:cubicBezTo>
                  <a:cubicBezTo>
                    <a:pt x="34" y="90"/>
                    <a:pt x="28" y="71"/>
                    <a:pt x="26" y="65"/>
                  </a:cubicBezTo>
                  <a:cubicBezTo>
                    <a:pt x="23" y="58"/>
                    <a:pt x="20" y="50"/>
                    <a:pt x="17" y="43"/>
                  </a:cubicBezTo>
                  <a:cubicBezTo>
                    <a:pt x="19" y="43"/>
                    <a:pt x="21" y="43"/>
                    <a:pt x="24" y="43"/>
                  </a:cubicBezTo>
                  <a:close/>
                  <a:moveTo>
                    <a:pt x="6" y="33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7" y="33"/>
                    <a:pt x="9" y="32"/>
                    <a:pt x="11" y="31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5" y="33"/>
                    <a:pt x="18" y="36"/>
                    <a:pt x="20" y="39"/>
                  </a:cubicBezTo>
                  <a:cubicBezTo>
                    <a:pt x="18" y="39"/>
                    <a:pt x="16" y="39"/>
                    <a:pt x="14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3" y="38"/>
                    <a:pt x="12" y="38"/>
                    <a:pt x="12" y="39"/>
                  </a:cubicBezTo>
                  <a:cubicBezTo>
                    <a:pt x="11" y="40"/>
                    <a:pt x="10" y="44"/>
                    <a:pt x="9" y="44"/>
                  </a:cubicBezTo>
                  <a:cubicBezTo>
                    <a:pt x="7" y="44"/>
                    <a:pt x="5" y="43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39"/>
                    <a:pt x="5" y="36"/>
                    <a:pt x="6" y="33"/>
                  </a:cubicBezTo>
                  <a:close/>
                  <a:moveTo>
                    <a:pt x="4" y="46"/>
                  </a:moveTo>
                  <a:cubicBezTo>
                    <a:pt x="6" y="47"/>
                    <a:pt x="8" y="48"/>
                    <a:pt x="10" y="48"/>
                  </a:cubicBezTo>
                  <a:cubicBezTo>
                    <a:pt x="12" y="48"/>
                    <a:pt x="13" y="46"/>
                    <a:pt x="14" y="45"/>
                  </a:cubicBezTo>
                  <a:cubicBezTo>
                    <a:pt x="18" y="54"/>
                    <a:pt x="21" y="63"/>
                    <a:pt x="25" y="73"/>
                  </a:cubicBezTo>
                  <a:cubicBezTo>
                    <a:pt x="27" y="78"/>
                    <a:pt x="30" y="88"/>
                    <a:pt x="36" y="93"/>
                  </a:cubicBezTo>
                  <a:cubicBezTo>
                    <a:pt x="34" y="93"/>
                    <a:pt x="33" y="93"/>
                    <a:pt x="32" y="92"/>
                  </a:cubicBezTo>
                  <a:cubicBezTo>
                    <a:pt x="29" y="92"/>
                    <a:pt x="27" y="92"/>
                    <a:pt x="25" y="91"/>
                  </a:cubicBezTo>
                  <a:cubicBezTo>
                    <a:pt x="19" y="76"/>
                    <a:pt x="12" y="61"/>
                    <a:pt x="4" y="46"/>
                  </a:cubicBezTo>
                  <a:close/>
                  <a:moveTo>
                    <a:pt x="14" y="82"/>
                  </a:moveTo>
                  <a:cubicBezTo>
                    <a:pt x="15" y="81"/>
                    <a:pt x="15" y="80"/>
                    <a:pt x="15" y="79"/>
                  </a:cubicBezTo>
                  <a:cubicBezTo>
                    <a:pt x="15" y="79"/>
                    <a:pt x="16" y="79"/>
                    <a:pt x="16" y="79"/>
                  </a:cubicBezTo>
                  <a:cubicBezTo>
                    <a:pt x="18" y="83"/>
                    <a:pt x="19" y="86"/>
                    <a:pt x="21" y="90"/>
                  </a:cubicBezTo>
                  <a:cubicBezTo>
                    <a:pt x="20" y="90"/>
                    <a:pt x="18" y="90"/>
                    <a:pt x="17" y="89"/>
                  </a:cubicBezTo>
                  <a:cubicBezTo>
                    <a:pt x="14" y="89"/>
                    <a:pt x="12" y="88"/>
                    <a:pt x="9" y="86"/>
                  </a:cubicBezTo>
                  <a:cubicBezTo>
                    <a:pt x="4" y="84"/>
                    <a:pt x="12" y="82"/>
                    <a:pt x="14" y="82"/>
                  </a:cubicBezTo>
                  <a:close/>
                  <a:moveTo>
                    <a:pt x="32" y="170"/>
                  </a:moveTo>
                  <a:cubicBezTo>
                    <a:pt x="32" y="168"/>
                    <a:pt x="31" y="166"/>
                    <a:pt x="31" y="164"/>
                  </a:cubicBezTo>
                  <a:cubicBezTo>
                    <a:pt x="50" y="168"/>
                    <a:pt x="68" y="168"/>
                    <a:pt x="86" y="162"/>
                  </a:cubicBezTo>
                  <a:cubicBezTo>
                    <a:pt x="88" y="162"/>
                    <a:pt x="87" y="158"/>
                    <a:pt x="85" y="159"/>
                  </a:cubicBezTo>
                  <a:cubicBezTo>
                    <a:pt x="67" y="164"/>
                    <a:pt x="50" y="164"/>
                    <a:pt x="32" y="160"/>
                  </a:cubicBezTo>
                  <a:cubicBezTo>
                    <a:pt x="32" y="160"/>
                    <a:pt x="31" y="160"/>
                    <a:pt x="31" y="160"/>
                  </a:cubicBezTo>
                  <a:cubicBezTo>
                    <a:pt x="31" y="157"/>
                    <a:pt x="30" y="155"/>
                    <a:pt x="30" y="152"/>
                  </a:cubicBezTo>
                  <a:cubicBezTo>
                    <a:pt x="49" y="156"/>
                    <a:pt x="67" y="158"/>
                    <a:pt x="86" y="153"/>
                  </a:cubicBezTo>
                  <a:cubicBezTo>
                    <a:pt x="88" y="153"/>
                    <a:pt x="87" y="149"/>
                    <a:pt x="85" y="150"/>
                  </a:cubicBezTo>
                  <a:cubicBezTo>
                    <a:pt x="66" y="154"/>
                    <a:pt x="49" y="152"/>
                    <a:pt x="31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29" y="145"/>
                    <a:pt x="29" y="141"/>
                    <a:pt x="28" y="138"/>
                  </a:cubicBezTo>
                  <a:cubicBezTo>
                    <a:pt x="50" y="145"/>
                    <a:pt x="74" y="146"/>
                    <a:pt x="95" y="138"/>
                  </a:cubicBezTo>
                  <a:cubicBezTo>
                    <a:pt x="96" y="149"/>
                    <a:pt x="96" y="161"/>
                    <a:pt x="97" y="172"/>
                  </a:cubicBezTo>
                  <a:cubicBezTo>
                    <a:pt x="97" y="176"/>
                    <a:pt x="96" y="175"/>
                    <a:pt x="93" y="176"/>
                  </a:cubicBezTo>
                  <a:cubicBezTo>
                    <a:pt x="88" y="177"/>
                    <a:pt x="84" y="177"/>
                    <a:pt x="80" y="178"/>
                  </a:cubicBezTo>
                  <a:cubicBezTo>
                    <a:pt x="72" y="179"/>
                    <a:pt x="65" y="179"/>
                    <a:pt x="57" y="178"/>
                  </a:cubicBezTo>
                  <a:cubicBezTo>
                    <a:pt x="54" y="178"/>
                    <a:pt x="45" y="178"/>
                    <a:pt x="40" y="176"/>
                  </a:cubicBezTo>
                  <a:cubicBezTo>
                    <a:pt x="41" y="175"/>
                    <a:pt x="41" y="173"/>
                    <a:pt x="39" y="173"/>
                  </a:cubicBezTo>
                  <a:cubicBezTo>
                    <a:pt x="38" y="173"/>
                    <a:pt x="38" y="173"/>
                    <a:pt x="37" y="172"/>
                  </a:cubicBezTo>
                  <a:cubicBezTo>
                    <a:pt x="36" y="172"/>
                    <a:pt x="36" y="172"/>
                    <a:pt x="35" y="172"/>
                  </a:cubicBezTo>
                  <a:cubicBezTo>
                    <a:pt x="35" y="171"/>
                    <a:pt x="34" y="171"/>
                    <a:pt x="34" y="171"/>
                  </a:cubicBezTo>
                  <a:cubicBezTo>
                    <a:pt x="33" y="170"/>
                    <a:pt x="33" y="170"/>
                    <a:pt x="32" y="170"/>
                  </a:cubicBezTo>
                  <a:close/>
                  <a:moveTo>
                    <a:pt x="121" y="158"/>
                  </a:moveTo>
                  <a:cubicBezTo>
                    <a:pt x="118" y="173"/>
                    <a:pt x="117" y="190"/>
                    <a:pt x="123" y="205"/>
                  </a:cubicBezTo>
                  <a:cubicBezTo>
                    <a:pt x="112" y="215"/>
                    <a:pt x="92" y="216"/>
                    <a:pt x="79" y="217"/>
                  </a:cubicBezTo>
                  <a:cubicBezTo>
                    <a:pt x="68" y="217"/>
                    <a:pt x="41" y="218"/>
                    <a:pt x="37" y="205"/>
                  </a:cubicBezTo>
                  <a:cubicBezTo>
                    <a:pt x="37" y="204"/>
                    <a:pt x="36" y="204"/>
                    <a:pt x="36" y="204"/>
                  </a:cubicBezTo>
                  <a:cubicBezTo>
                    <a:pt x="36" y="203"/>
                    <a:pt x="36" y="203"/>
                    <a:pt x="36" y="202"/>
                  </a:cubicBezTo>
                  <a:cubicBezTo>
                    <a:pt x="34" y="193"/>
                    <a:pt x="33" y="184"/>
                    <a:pt x="32" y="174"/>
                  </a:cubicBezTo>
                  <a:cubicBezTo>
                    <a:pt x="33" y="175"/>
                    <a:pt x="33" y="175"/>
                    <a:pt x="34" y="175"/>
                  </a:cubicBezTo>
                  <a:cubicBezTo>
                    <a:pt x="37" y="183"/>
                    <a:pt x="53" y="182"/>
                    <a:pt x="59" y="182"/>
                  </a:cubicBezTo>
                  <a:cubicBezTo>
                    <a:pt x="72" y="183"/>
                    <a:pt x="87" y="183"/>
                    <a:pt x="100" y="178"/>
                  </a:cubicBezTo>
                  <a:cubicBezTo>
                    <a:pt x="101" y="178"/>
                    <a:pt x="101" y="177"/>
                    <a:pt x="101" y="176"/>
                  </a:cubicBezTo>
                  <a:cubicBezTo>
                    <a:pt x="100" y="162"/>
                    <a:pt x="100" y="149"/>
                    <a:pt x="99" y="135"/>
                  </a:cubicBezTo>
                  <a:cubicBezTo>
                    <a:pt x="99" y="133"/>
                    <a:pt x="97" y="133"/>
                    <a:pt x="96" y="133"/>
                  </a:cubicBezTo>
                  <a:cubicBezTo>
                    <a:pt x="75" y="143"/>
                    <a:pt x="49" y="141"/>
                    <a:pt x="28" y="133"/>
                  </a:cubicBezTo>
                  <a:cubicBezTo>
                    <a:pt x="26" y="123"/>
                    <a:pt x="23" y="112"/>
                    <a:pt x="18" y="103"/>
                  </a:cubicBezTo>
                  <a:cubicBezTo>
                    <a:pt x="26" y="107"/>
                    <a:pt x="34" y="109"/>
                    <a:pt x="44" y="110"/>
                  </a:cubicBezTo>
                  <a:cubicBezTo>
                    <a:pt x="63" y="111"/>
                    <a:pt x="81" y="111"/>
                    <a:pt x="100" y="109"/>
                  </a:cubicBezTo>
                  <a:cubicBezTo>
                    <a:pt x="110" y="108"/>
                    <a:pt x="123" y="105"/>
                    <a:pt x="133" y="99"/>
                  </a:cubicBezTo>
                  <a:cubicBezTo>
                    <a:pt x="130" y="119"/>
                    <a:pt x="124" y="138"/>
                    <a:pt x="121" y="158"/>
                  </a:cubicBezTo>
                  <a:close/>
                  <a:moveTo>
                    <a:pt x="134" y="94"/>
                  </a:moveTo>
                  <a:cubicBezTo>
                    <a:pt x="124" y="100"/>
                    <a:pt x="112" y="104"/>
                    <a:pt x="100" y="105"/>
                  </a:cubicBezTo>
                  <a:cubicBezTo>
                    <a:pt x="78" y="107"/>
                    <a:pt x="54" y="108"/>
                    <a:pt x="33" y="104"/>
                  </a:cubicBezTo>
                  <a:cubicBezTo>
                    <a:pt x="26" y="103"/>
                    <a:pt x="19" y="100"/>
                    <a:pt x="14" y="96"/>
                  </a:cubicBezTo>
                  <a:cubicBezTo>
                    <a:pt x="11" y="94"/>
                    <a:pt x="9" y="92"/>
                    <a:pt x="7" y="89"/>
                  </a:cubicBezTo>
                  <a:cubicBezTo>
                    <a:pt x="8" y="90"/>
                    <a:pt x="9" y="91"/>
                    <a:pt x="11" y="92"/>
                  </a:cubicBezTo>
                  <a:cubicBezTo>
                    <a:pt x="15" y="93"/>
                    <a:pt x="19" y="94"/>
                    <a:pt x="23" y="95"/>
                  </a:cubicBezTo>
                  <a:cubicBezTo>
                    <a:pt x="23" y="95"/>
                    <a:pt x="23" y="95"/>
                    <a:pt x="23" y="96"/>
                  </a:cubicBezTo>
                  <a:cubicBezTo>
                    <a:pt x="24" y="97"/>
                    <a:pt x="26" y="97"/>
                    <a:pt x="27" y="96"/>
                  </a:cubicBezTo>
                  <a:cubicBezTo>
                    <a:pt x="35" y="97"/>
                    <a:pt x="42" y="97"/>
                    <a:pt x="50" y="98"/>
                  </a:cubicBezTo>
                  <a:cubicBezTo>
                    <a:pt x="51" y="98"/>
                    <a:pt x="51" y="98"/>
                    <a:pt x="52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71" y="99"/>
                    <a:pt x="88" y="99"/>
                    <a:pt x="105" y="97"/>
                  </a:cubicBezTo>
                  <a:cubicBezTo>
                    <a:pt x="118" y="95"/>
                    <a:pt x="133" y="90"/>
                    <a:pt x="141" y="79"/>
                  </a:cubicBezTo>
                  <a:cubicBezTo>
                    <a:pt x="142" y="80"/>
                    <a:pt x="143" y="80"/>
                    <a:pt x="143" y="81"/>
                  </a:cubicBezTo>
                  <a:cubicBezTo>
                    <a:pt x="149" y="86"/>
                    <a:pt x="138" y="92"/>
                    <a:pt x="134" y="9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>
            <p:custDataLst>
              <p:tags r:id="rId31"/>
            </p:custDataLst>
          </p:nvPr>
        </p:nvGrpSpPr>
        <p:grpSpPr>
          <a:xfrm>
            <a:off x="425345" y="994887"/>
            <a:ext cx="1047750" cy="976313"/>
            <a:chOff x="3683001" y="1643063"/>
            <a:chExt cx="1047750" cy="976313"/>
          </a:xfrm>
        </p:grpSpPr>
        <p:sp>
          <p:nvSpPr>
            <p:cNvPr id="48" name="Freeform 12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3683001" y="1647825"/>
              <a:ext cx="985838" cy="768350"/>
            </a:xfrm>
            <a:custGeom>
              <a:avLst/>
              <a:gdLst>
                <a:gd name="T0" fmla="*/ 204 w 204"/>
                <a:gd name="T1" fmla="*/ 129 h 159"/>
                <a:gd name="T2" fmla="*/ 192 w 204"/>
                <a:gd name="T3" fmla="*/ 95 h 159"/>
                <a:gd name="T4" fmla="*/ 189 w 204"/>
                <a:gd name="T5" fmla="*/ 93 h 159"/>
                <a:gd name="T6" fmla="*/ 189 w 204"/>
                <a:gd name="T7" fmla="*/ 90 h 159"/>
                <a:gd name="T8" fmla="*/ 188 w 204"/>
                <a:gd name="T9" fmla="*/ 88 h 159"/>
                <a:gd name="T10" fmla="*/ 175 w 204"/>
                <a:gd name="T11" fmla="*/ 60 h 159"/>
                <a:gd name="T12" fmla="*/ 174 w 204"/>
                <a:gd name="T13" fmla="*/ 58 h 159"/>
                <a:gd name="T14" fmla="*/ 169 w 204"/>
                <a:gd name="T15" fmla="*/ 57 h 159"/>
                <a:gd name="T16" fmla="*/ 169 w 204"/>
                <a:gd name="T17" fmla="*/ 56 h 159"/>
                <a:gd name="T18" fmla="*/ 164 w 204"/>
                <a:gd name="T19" fmla="*/ 50 h 159"/>
                <a:gd name="T20" fmla="*/ 120 w 204"/>
                <a:gd name="T21" fmla="*/ 20 h 159"/>
                <a:gd name="T22" fmla="*/ 93 w 204"/>
                <a:gd name="T23" fmla="*/ 2 h 159"/>
                <a:gd name="T24" fmla="*/ 88 w 204"/>
                <a:gd name="T25" fmla="*/ 8 h 159"/>
                <a:gd name="T26" fmla="*/ 86 w 204"/>
                <a:gd name="T27" fmla="*/ 11 h 159"/>
                <a:gd name="T28" fmla="*/ 86 w 204"/>
                <a:gd name="T29" fmla="*/ 13 h 159"/>
                <a:gd name="T30" fmla="*/ 85 w 204"/>
                <a:gd name="T31" fmla="*/ 14 h 159"/>
                <a:gd name="T32" fmla="*/ 79 w 204"/>
                <a:gd name="T33" fmla="*/ 27 h 159"/>
                <a:gd name="T34" fmla="*/ 79 w 204"/>
                <a:gd name="T35" fmla="*/ 29 h 159"/>
                <a:gd name="T36" fmla="*/ 70 w 204"/>
                <a:gd name="T37" fmla="*/ 46 h 159"/>
                <a:gd name="T38" fmla="*/ 60 w 204"/>
                <a:gd name="T39" fmla="*/ 66 h 159"/>
                <a:gd name="T40" fmla="*/ 50 w 204"/>
                <a:gd name="T41" fmla="*/ 77 h 159"/>
                <a:gd name="T42" fmla="*/ 50 w 204"/>
                <a:gd name="T43" fmla="*/ 83 h 159"/>
                <a:gd name="T44" fmla="*/ 52 w 204"/>
                <a:gd name="T45" fmla="*/ 85 h 159"/>
                <a:gd name="T46" fmla="*/ 55 w 204"/>
                <a:gd name="T47" fmla="*/ 87 h 159"/>
                <a:gd name="T48" fmla="*/ 52 w 204"/>
                <a:gd name="T49" fmla="*/ 91 h 159"/>
                <a:gd name="T50" fmla="*/ 53 w 204"/>
                <a:gd name="T51" fmla="*/ 94 h 159"/>
                <a:gd name="T52" fmla="*/ 53 w 204"/>
                <a:gd name="T53" fmla="*/ 95 h 159"/>
                <a:gd name="T54" fmla="*/ 55 w 204"/>
                <a:gd name="T55" fmla="*/ 98 h 159"/>
                <a:gd name="T56" fmla="*/ 58 w 204"/>
                <a:gd name="T57" fmla="*/ 100 h 159"/>
                <a:gd name="T58" fmla="*/ 67 w 204"/>
                <a:gd name="T59" fmla="*/ 100 h 159"/>
                <a:gd name="T60" fmla="*/ 87 w 204"/>
                <a:gd name="T61" fmla="*/ 101 h 159"/>
                <a:gd name="T62" fmla="*/ 130 w 204"/>
                <a:gd name="T63" fmla="*/ 98 h 159"/>
                <a:gd name="T64" fmla="*/ 130 w 204"/>
                <a:gd name="T65" fmla="*/ 98 h 159"/>
                <a:gd name="T66" fmla="*/ 73 w 204"/>
                <a:gd name="T67" fmla="*/ 148 h 159"/>
                <a:gd name="T68" fmla="*/ 9 w 204"/>
                <a:gd name="T69" fmla="*/ 110 h 159"/>
                <a:gd name="T70" fmla="*/ 4 w 204"/>
                <a:gd name="T71" fmla="*/ 115 h 159"/>
                <a:gd name="T72" fmla="*/ 77 w 204"/>
                <a:gd name="T73" fmla="*/ 156 h 159"/>
                <a:gd name="T74" fmla="*/ 131 w 204"/>
                <a:gd name="T75" fmla="*/ 109 h 159"/>
                <a:gd name="T76" fmla="*/ 139 w 204"/>
                <a:gd name="T77" fmla="*/ 133 h 159"/>
                <a:gd name="T78" fmla="*/ 138 w 204"/>
                <a:gd name="T79" fmla="*/ 135 h 159"/>
                <a:gd name="T80" fmla="*/ 142 w 204"/>
                <a:gd name="T81" fmla="*/ 151 h 159"/>
                <a:gd name="T82" fmla="*/ 142 w 204"/>
                <a:gd name="T83" fmla="*/ 154 h 159"/>
                <a:gd name="T84" fmla="*/ 146 w 204"/>
                <a:gd name="T85" fmla="*/ 158 h 159"/>
                <a:gd name="T86" fmla="*/ 157 w 204"/>
                <a:gd name="T87" fmla="*/ 157 h 159"/>
                <a:gd name="T88" fmla="*/ 159 w 204"/>
                <a:gd name="T89" fmla="*/ 158 h 159"/>
                <a:gd name="T90" fmla="*/ 182 w 204"/>
                <a:gd name="T91" fmla="*/ 155 h 159"/>
                <a:gd name="T92" fmla="*/ 186 w 204"/>
                <a:gd name="T93" fmla="*/ 155 h 159"/>
                <a:gd name="T94" fmla="*/ 189 w 204"/>
                <a:gd name="T95" fmla="*/ 153 h 159"/>
                <a:gd name="T96" fmla="*/ 193 w 204"/>
                <a:gd name="T97" fmla="*/ 152 h 159"/>
                <a:gd name="T98" fmla="*/ 196 w 204"/>
                <a:gd name="T99" fmla="*/ 150 h 159"/>
                <a:gd name="T100" fmla="*/ 198 w 204"/>
                <a:gd name="T101" fmla="*/ 148 h 159"/>
                <a:gd name="T102" fmla="*/ 204 w 204"/>
                <a:gd name="T103" fmla="*/ 136 h 159"/>
                <a:gd name="T104" fmla="*/ 203 w 204"/>
                <a:gd name="T105" fmla="*/ 133 h 159"/>
                <a:gd name="T106" fmla="*/ 204 w 204"/>
                <a:gd name="T107" fmla="*/ 129 h 159"/>
                <a:gd name="T108" fmla="*/ 136 w 204"/>
                <a:gd name="T109" fmla="*/ 59 h 159"/>
                <a:gd name="T110" fmla="*/ 131 w 204"/>
                <a:gd name="T111" fmla="*/ 77 h 159"/>
                <a:gd name="T112" fmla="*/ 136 w 204"/>
                <a:gd name="T113" fmla="*/ 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4" h="159">
                  <a:moveTo>
                    <a:pt x="204" y="129"/>
                  </a:moveTo>
                  <a:cubicBezTo>
                    <a:pt x="201" y="117"/>
                    <a:pt x="197" y="106"/>
                    <a:pt x="192" y="95"/>
                  </a:cubicBezTo>
                  <a:cubicBezTo>
                    <a:pt x="191" y="94"/>
                    <a:pt x="190" y="93"/>
                    <a:pt x="189" y="93"/>
                  </a:cubicBezTo>
                  <a:cubicBezTo>
                    <a:pt x="190" y="92"/>
                    <a:pt x="190" y="91"/>
                    <a:pt x="189" y="90"/>
                  </a:cubicBezTo>
                  <a:cubicBezTo>
                    <a:pt x="189" y="89"/>
                    <a:pt x="188" y="89"/>
                    <a:pt x="188" y="88"/>
                  </a:cubicBezTo>
                  <a:cubicBezTo>
                    <a:pt x="185" y="78"/>
                    <a:pt x="182" y="68"/>
                    <a:pt x="175" y="60"/>
                  </a:cubicBezTo>
                  <a:cubicBezTo>
                    <a:pt x="175" y="60"/>
                    <a:pt x="174" y="59"/>
                    <a:pt x="174" y="58"/>
                  </a:cubicBezTo>
                  <a:cubicBezTo>
                    <a:pt x="173" y="57"/>
                    <a:pt x="171" y="56"/>
                    <a:pt x="169" y="57"/>
                  </a:cubicBezTo>
                  <a:cubicBezTo>
                    <a:pt x="169" y="57"/>
                    <a:pt x="169" y="56"/>
                    <a:pt x="169" y="56"/>
                  </a:cubicBezTo>
                  <a:cubicBezTo>
                    <a:pt x="168" y="54"/>
                    <a:pt x="166" y="52"/>
                    <a:pt x="164" y="50"/>
                  </a:cubicBezTo>
                  <a:cubicBezTo>
                    <a:pt x="155" y="35"/>
                    <a:pt x="136" y="26"/>
                    <a:pt x="120" y="20"/>
                  </a:cubicBezTo>
                  <a:cubicBezTo>
                    <a:pt x="112" y="14"/>
                    <a:pt x="103" y="8"/>
                    <a:pt x="93" y="2"/>
                  </a:cubicBezTo>
                  <a:cubicBezTo>
                    <a:pt x="89" y="0"/>
                    <a:pt x="85" y="5"/>
                    <a:pt x="88" y="8"/>
                  </a:cubicBezTo>
                  <a:cubicBezTo>
                    <a:pt x="87" y="9"/>
                    <a:pt x="86" y="10"/>
                    <a:pt x="86" y="11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3"/>
                    <a:pt x="85" y="14"/>
                    <a:pt x="85" y="14"/>
                  </a:cubicBezTo>
                  <a:cubicBezTo>
                    <a:pt x="82" y="19"/>
                    <a:pt x="80" y="22"/>
                    <a:pt x="79" y="27"/>
                  </a:cubicBezTo>
                  <a:cubicBezTo>
                    <a:pt x="79" y="28"/>
                    <a:pt x="79" y="28"/>
                    <a:pt x="79" y="29"/>
                  </a:cubicBezTo>
                  <a:cubicBezTo>
                    <a:pt x="75" y="34"/>
                    <a:pt x="72" y="40"/>
                    <a:pt x="70" y="46"/>
                  </a:cubicBezTo>
                  <a:cubicBezTo>
                    <a:pt x="66" y="52"/>
                    <a:pt x="62" y="59"/>
                    <a:pt x="60" y="66"/>
                  </a:cubicBezTo>
                  <a:cubicBezTo>
                    <a:pt x="56" y="70"/>
                    <a:pt x="53" y="73"/>
                    <a:pt x="50" y="77"/>
                  </a:cubicBezTo>
                  <a:cubicBezTo>
                    <a:pt x="48" y="79"/>
                    <a:pt x="48" y="82"/>
                    <a:pt x="50" y="83"/>
                  </a:cubicBezTo>
                  <a:cubicBezTo>
                    <a:pt x="50" y="84"/>
                    <a:pt x="51" y="85"/>
                    <a:pt x="52" y="85"/>
                  </a:cubicBezTo>
                  <a:cubicBezTo>
                    <a:pt x="53" y="86"/>
                    <a:pt x="54" y="87"/>
                    <a:pt x="55" y="87"/>
                  </a:cubicBezTo>
                  <a:cubicBezTo>
                    <a:pt x="53" y="87"/>
                    <a:pt x="51" y="89"/>
                    <a:pt x="52" y="91"/>
                  </a:cubicBezTo>
                  <a:cubicBezTo>
                    <a:pt x="52" y="92"/>
                    <a:pt x="52" y="93"/>
                    <a:pt x="53" y="94"/>
                  </a:cubicBezTo>
                  <a:cubicBezTo>
                    <a:pt x="53" y="94"/>
                    <a:pt x="53" y="95"/>
                    <a:pt x="53" y="95"/>
                  </a:cubicBezTo>
                  <a:cubicBezTo>
                    <a:pt x="54" y="96"/>
                    <a:pt x="54" y="97"/>
                    <a:pt x="55" y="98"/>
                  </a:cubicBezTo>
                  <a:cubicBezTo>
                    <a:pt x="55" y="100"/>
                    <a:pt x="57" y="100"/>
                    <a:pt x="58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4" y="102"/>
                    <a:pt x="81" y="102"/>
                    <a:pt x="87" y="101"/>
                  </a:cubicBezTo>
                  <a:cubicBezTo>
                    <a:pt x="101" y="103"/>
                    <a:pt x="116" y="101"/>
                    <a:pt x="130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13" y="116"/>
                    <a:pt x="102" y="153"/>
                    <a:pt x="73" y="148"/>
                  </a:cubicBezTo>
                  <a:cubicBezTo>
                    <a:pt x="49" y="144"/>
                    <a:pt x="24" y="128"/>
                    <a:pt x="9" y="110"/>
                  </a:cubicBezTo>
                  <a:cubicBezTo>
                    <a:pt x="6" y="105"/>
                    <a:pt x="0" y="111"/>
                    <a:pt x="4" y="115"/>
                  </a:cubicBezTo>
                  <a:cubicBezTo>
                    <a:pt x="20" y="136"/>
                    <a:pt x="50" y="154"/>
                    <a:pt x="77" y="156"/>
                  </a:cubicBezTo>
                  <a:cubicBezTo>
                    <a:pt x="105" y="159"/>
                    <a:pt x="115" y="128"/>
                    <a:pt x="131" y="109"/>
                  </a:cubicBezTo>
                  <a:cubicBezTo>
                    <a:pt x="133" y="117"/>
                    <a:pt x="136" y="125"/>
                    <a:pt x="139" y="133"/>
                  </a:cubicBezTo>
                  <a:cubicBezTo>
                    <a:pt x="138" y="134"/>
                    <a:pt x="138" y="134"/>
                    <a:pt x="138" y="135"/>
                  </a:cubicBezTo>
                  <a:cubicBezTo>
                    <a:pt x="139" y="141"/>
                    <a:pt x="141" y="146"/>
                    <a:pt x="142" y="151"/>
                  </a:cubicBezTo>
                  <a:cubicBezTo>
                    <a:pt x="142" y="152"/>
                    <a:pt x="142" y="153"/>
                    <a:pt x="142" y="154"/>
                  </a:cubicBezTo>
                  <a:cubicBezTo>
                    <a:pt x="142" y="157"/>
                    <a:pt x="144" y="158"/>
                    <a:pt x="146" y="158"/>
                  </a:cubicBezTo>
                  <a:cubicBezTo>
                    <a:pt x="150" y="158"/>
                    <a:pt x="153" y="158"/>
                    <a:pt x="157" y="157"/>
                  </a:cubicBezTo>
                  <a:cubicBezTo>
                    <a:pt x="157" y="157"/>
                    <a:pt x="158" y="158"/>
                    <a:pt x="159" y="158"/>
                  </a:cubicBezTo>
                  <a:cubicBezTo>
                    <a:pt x="167" y="158"/>
                    <a:pt x="175" y="158"/>
                    <a:pt x="182" y="155"/>
                  </a:cubicBezTo>
                  <a:cubicBezTo>
                    <a:pt x="183" y="156"/>
                    <a:pt x="184" y="156"/>
                    <a:pt x="186" y="155"/>
                  </a:cubicBezTo>
                  <a:cubicBezTo>
                    <a:pt x="187" y="155"/>
                    <a:pt x="188" y="154"/>
                    <a:pt x="189" y="153"/>
                  </a:cubicBezTo>
                  <a:cubicBezTo>
                    <a:pt x="191" y="154"/>
                    <a:pt x="192" y="154"/>
                    <a:pt x="193" y="152"/>
                  </a:cubicBezTo>
                  <a:cubicBezTo>
                    <a:pt x="194" y="152"/>
                    <a:pt x="195" y="151"/>
                    <a:pt x="196" y="150"/>
                  </a:cubicBezTo>
                  <a:cubicBezTo>
                    <a:pt x="197" y="150"/>
                    <a:pt x="198" y="149"/>
                    <a:pt x="198" y="148"/>
                  </a:cubicBezTo>
                  <a:cubicBezTo>
                    <a:pt x="202" y="144"/>
                    <a:pt x="204" y="141"/>
                    <a:pt x="204" y="136"/>
                  </a:cubicBezTo>
                  <a:cubicBezTo>
                    <a:pt x="204" y="135"/>
                    <a:pt x="203" y="134"/>
                    <a:pt x="203" y="133"/>
                  </a:cubicBezTo>
                  <a:cubicBezTo>
                    <a:pt x="203" y="132"/>
                    <a:pt x="204" y="131"/>
                    <a:pt x="204" y="129"/>
                  </a:cubicBezTo>
                  <a:close/>
                  <a:moveTo>
                    <a:pt x="136" y="59"/>
                  </a:moveTo>
                  <a:cubicBezTo>
                    <a:pt x="135" y="65"/>
                    <a:pt x="133" y="71"/>
                    <a:pt x="131" y="77"/>
                  </a:cubicBezTo>
                  <a:cubicBezTo>
                    <a:pt x="133" y="71"/>
                    <a:pt x="135" y="65"/>
                    <a:pt x="136" y="59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89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83001" y="1643063"/>
              <a:ext cx="1047750" cy="976313"/>
            </a:xfrm>
            <a:custGeom>
              <a:avLst/>
              <a:gdLst>
                <a:gd name="T0" fmla="*/ 181 w 217"/>
                <a:gd name="T1" fmla="*/ 65 h 202"/>
                <a:gd name="T2" fmla="*/ 90 w 217"/>
                <a:gd name="T3" fmla="*/ 0 h 202"/>
                <a:gd name="T4" fmla="*/ 46 w 217"/>
                <a:gd name="T5" fmla="*/ 79 h 202"/>
                <a:gd name="T6" fmla="*/ 47 w 217"/>
                <a:gd name="T7" fmla="*/ 84 h 202"/>
                <a:gd name="T8" fmla="*/ 5 w 217"/>
                <a:gd name="T9" fmla="*/ 102 h 202"/>
                <a:gd name="T10" fmla="*/ 0 w 217"/>
                <a:gd name="T11" fmla="*/ 105 h 202"/>
                <a:gd name="T12" fmla="*/ 6 w 217"/>
                <a:gd name="T13" fmla="*/ 196 h 202"/>
                <a:gd name="T14" fmla="*/ 82 w 217"/>
                <a:gd name="T15" fmla="*/ 188 h 202"/>
                <a:gd name="T16" fmla="*/ 142 w 217"/>
                <a:gd name="T17" fmla="*/ 179 h 202"/>
                <a:gd name="T18" fmla="*/ 181 w 217"/>
                <a:gd name="T19" fmla="*/ 160 h 202"/>
                <a:gd name="T20" fmla="*/ 185 w 217"/>
                <a:gd name="T21" fmla="*/ 66 h 202"/>
                <a:gd name="T22" fmla="*/ 204 w 217"/>
                <a:gd name="T23" fmla="*/ 138 h 202"/>
                <a:gd name="T24" fmla="*/ 141 w 217"/>
                <a:gd name="T25" fmla="*/ 121 h 202"/>
                <a:gd name="T26" fmla="*/ 182 w 217"/>
                <a:gd name="T27" fmla="*/ 70 h 202"/>
                <a:gd name="T28" fmla="*/ 49 w 217"/>
                <a:gd name="T29" fmla="*/ 82 h 202"/>
                <a:gd name="T30" fmla="*/ 90 w 217"/>
                <a:gd name="T31" fmla="*/ 5 h 202"/>
                <a:gd name="T32" fmla="*/ 178 w 217"/>
                <a:gd name="T33" fmla="*/ 67 h 202"/>
                <a:gd name="T34" fmla="*/ 135 w 217"/>
                <a:gd name="T35" fmla="*/ 94 h 202"/>
                <a:gd name="T36" fmla="*/ 130 w 217"/>
                <a:gd name="T37" fmla="*/ 92 h 202"/>
                <a:gd name="T38" fmla="*/ 81 w 217"/>
                <a:gd name="T39" fmla="*/ 96 h 202"/>
                <a:gd name="T40" fmla="*/ 52 w 217"/>
                <a:gd name="T41" fmla="*/ 87 h 202"/>
                <a:gd name="T42" fmla="*/ 55 w 217"/>
                <a:gd name="T43" fmla="*/ 101 h 202"/>
                <a:gd name="T44" fmla="*/ 52 w 217"/>
                <a:gd name="T45" fmla="*/ 87 h 202"/>
                <a:gd name="T46" fmla="*/ 106 w 217"/>
                <a:gd name="T47" fmla="*/ 126 h 202"/>
                <a:gd name="T48" fmla="*/ 40 w 217"/>
                <a:gd name="T49" fmla="*/ 132 h 202"/>
                <a:gd name="T50" fmla="*/ 130 w 217"/>
                <a:gd name="T51" fmla="*/ 96 h 202"/>
                <a:gd name="T52" fmla="*/ 6 w 217"/>
                <a:gd name="T53" fmla="*/ 155 h 202"/>
                <a:gd name="T54" fmla="*/ 41 w 217"/>
                <a:gd name="T55" fmla="*/ 136 h 202"/>
                <a:gd name="T56" fmla="*/ 9 w 217"/>
                <a:gd name="T57" fmla="*/ 192 h 202"/>
                <a:gd name="T58" fmla="*/ 122 w 217"/>
                <a:gd name="T59" fmla="*/ 182 h 202"/>
                <a:gd name="T60" fmla="*/ 44 w 217"/>
                <a:gd name="T61" fmla="*/ 192 h 202"/>
                <a:gd name="T62" fmla="*/ 53 w 217"/>
                <a:gd name="T63" fmla="*/ 143 h 202"/>
                <a:gd name="T64" fmla="*/ 100 w 217"/>
                <a:gd name="T65" fmla="*/ 141 h 202"/>
                <a:gd name="T66" fmla="*/ 122 w 217"/>
                <a:gd name="T67" fmla="*/ 182 h 202"/>
                <a:gd name="T68" fmla="*/ 139 w 217"/>
                <a:gd name="T69" fmla="*/ 175 h 202"/>
                <a:gd name="T70" fmla="*/ 105 w 217"/>
                <a:gd name="T71" fmla="*/ 135 h 202"/>
                <a:gd name="T72" fmla="*/ 135 w 217"/>
                <a:gd name="T73" fmla="*/ 133 h 202"/>
                <a:gd name="T74" fmla="*/ 144 w 217"/>
                <a:gd name="T75" fmla="*/ 159 h 202"/>
                <a:gd name="T76" fmla="*/ 141 w 217"/>
                <a:gd name="T77" fmla="*/ 150 h 202"/>
                <a:gd name="T78" fmla="*/ 140 w 217"/>
                <a:gd name="T79" fmla="*/ 126 h 202"/>
                <a:gd name="T80" fmla="*/ 144 w 217"/>
                <a:gd name="T81" fmla="*/ 15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202">
                  <a:moveTo>
                    <a:pt x="185" y="66"/>
                  </a:moveTo>
                  <a:cubicBezTo>
                    <a:pt x="185" y="63"/>
                    <a:pt x="182" y="63"/>
                    <a:pt x="181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62" y="34"/>
                    <a:pt x="121" y="16"/>
                    <a:pt x="90" y="0"/>
                  </a:cubicBezTo>
                  <a:cubicBezTo>
                    <a:pt x="89" y="0"/>
                    <a:pt x="88" y="0"/>
                    <a:pt x="87" y="1"/>
                  </a:cubicBezTo>
                  <a:cubicBezTo>
                    <a:pt x="75" y="28"/>
                    <a:pt x="64" y="56"/>
                    <a:pt x="46" y="79"/>
                  </a:cubicBezTo>
                  <a:cubicBezTo>
                    <a:pt x="45" y="81"/>
                    <a:pt x="45" y="82"/>
                    <a:pt x="46" y="83"/>
                  </a:cubicBezTo>
                  <a:cubicBezTo>
                    <a:pt x="46" y="83"/>
                    <a:pt x="46" y="84"/>
                    <a:pt x="47" y="84"/>
                  </a:cubicBezTo>
                  <a:cubicBezTo>
                    <a:pt x="50" y="89"/>
                    <a:pt x="50" y="95"/>
                    <a:pt x="51" y="101"/>
                  </a:cubicBezTo>
                  <a:cubicBezTo>
                    <a:pt x="36" y="102"/>
                    <a:pt x="20" y="102"/>
                    <a:pt x="5" y="102"/>
                  </a:cubicBezTo>
                  <a:cubicBezTo>
                    <a:pt x="4" y="102"/>
                    <a:pt x="3" y="103"/>
                    <a:pt x="3" y="103"/>
                  </a:cubicBezTo>
                  <a:cubicBezTo>
                    <a:pt x="2" y="103"/>
                    <a:pt x="0" y="103"/>
                    <a:pt x="0" y="105"/>
                  </a:cubicBezTo>
                  <a:cubicBezTo>
                    <a:pt x="1" y="124"/>
                    <a:pt x="1" y="143"/>
                    <a:pt x="2" y="162"/>
                  </a:cubicBezTo>
                  <a:cubicBezTo>
                    <a:pt x="2" y="172"/>
                    <a:pt x="1" y="187"/>
                    <a:pt x="6" y="196"/>
                  </a:cubicBezTo>
                  <a:cubicBezTo>
                    <a:pt x="9" y="202"/>
                    <a:pt x="23" y="199"/>
                    <a:pt x="27" y="198"/>
                  </a:cubicBezTo>
                  <a:cubicBezTo>
                    <a:pt x="46" y="197"/>
                    <a:pt x="64" y="192"/>
                    <a:pt x="82" y="188"/>
                  </a:cubicBezTo>
                  <a:cubicBezTo>
                    <a:pt x="97" y="186"/>
                    <a:pt x="111" y="186"/>
                    <a:pt x="125" y="185"/>
                  </a:cubicBezTo>
                  <a:cubicBezTo>
                    <a:pt x="131" y="185"/>
                    <a:pt x="138" y="184"/>
                    <a:pt x="142" y="179"/>
                  </a:cubicBezTo>
                  <a:cubicBezTo>
                    <a:pt x="145" y="174"/>
                    <a:pt x="145" y="169"/>
                    <a:pt x="144" y="163"/>
                  </a:cubicBezTo>
                  <a:cubicBezTo>
                    <a:pt x="156" y="161"/>
                    <a:pt x="169" y="162"/>
                    <a:pt x="181" y="160"/>
                  </a:cubicBezTo>
                  <a:cubicBezTo>
                    <a:pt x="190" y="159"/>
                    <a:pt x="201" y="157"/>
                    <a:pt x="205" y="148"/>
                  </a:cubicBezTo>
                  <a:cubicBezTo>
                    <a:pt x="217" y="121"/>
                    <a:pt x="187" y="92"/>
                    <a:pt x="185" y="66"/>
                  </a:cubicBezTo>
                  <a:close/>
                  <a:moveTo>
                    <a:pt x="182" y="70"/>
                  </a:moveTo>
                  <a:cubicBezTo>
                    <a:pt x="186" y="93"/>
                    <a:pt x="204" y="113"/>
                    <a:pt x="204" y="138"/>
                  </a:cubicBezTo>
                  <a:cubicBezTo>
                    <a:pt x="204" y="140"/>
                    <a:pt x="203" y="143"/>
                    <a:pt x="202" y="144"/>
                  </a:cubicBezTo>
                  <a:cubicBezTo>
                    <a:pt x="187" y="131"/>
                    <a:pt x="163" y="112"/>
                    <a:pt x="141" y="121"/>
                  </a:cubicBezTo>
                  <a:cubicBezTo>
                    <a:pt x="154" y="104"/>
                    <a:pt x="164" y="83"/>
                    <a:pt x="181" y="70"/>
                  </a:cubicBezTo>
                  <a:cubicBezTo>
                    <a:pt x="181" y="70"/>
                    <a:pt x="181" y="70"/>
                    <a:pt x="182" y="70"/>
                  </a:cubicBezTo>
                  <a:close/>
                  <a:moveTo>
                    <a:pt x="50" y="82"/>
                  </a:moveTo>
                  <a:cubicBezTo>
                    <a:pt x="50" y="81"/>
                    <a:pt x="49" y="82"/>
                    <a:pt x="49" y="82"/>
                  </a:cubicBezTo>
                  <a:cubicBezTo>
                    <a:pt x="49" y="82"/>
                    <a:pt x="49" y="82"/>
                    <a:pt x="49" y="82"/>
                  </a:cubicBezTo>
                  <a:cubicBezTo>
                    <a:pt x="67" y="59"/>
                    <a:pt x="78" y="31"/>
                    <a:pt x="90" y="5"/>
                  </a:cubicBezTo>
                  <a:cubicBezTo>
                    <a:pt x="106" y="12"/>
                    <a:pt x="121" y="21"/>
                    <a:pt x="136" y="30"/>
                  </a:cubicBezTo>
                  <a:cubicBezTo>
                    <a:pt x="152" y="40"/>
                    <a:pt x="168" y="51"/>
                    <a:pt x="178" y="67"/>
                  </a:cubicBezTo>
                  <a:cubicBezTo>
                    <a:pt x="160" y="82"/>
                    <a:pt x="151" y="103"/>
                    <a:pt x="137" y="120"/>
                  </a:cubicBezTo>
                  <a:cubicBezTo>
                    <a:pt x="136" y="111"/>
                    <a:pt x="135" y="102"/>
                    <a:pt x="135" y="94"/>
                  </a:cubicBezTo>
                  <a:cubicBezTo>
                    <a:pt x="135" y="92"/>
                    <a:pt x="133" y="91"/>
                    <a:pt x="132" y="92"/>
                  </a:cubicBezTo>
                  <a:cubicBezTo>
                    <a:pt x="132" y="92"/>
                    <a:pt x="131" y="92"/>
                    <a:pt x="130" y="92"/>
                  </a:cubicBezTo>
                  <a:cubicBezTo>
                    <a:pt x="114" y="95"/>
                    <a:pt x="98" y="97"/>
                    <a:pt x="81" y="99"/>
                  </a:cubicBezTo>
                  <a:cubicBezTo>
                    <a:pt x="82" y="98"/>
                    <a:pt x="82" y="96"/>
                    <a:pt x="81" y="96"/>
                  </a:cubicBezTo>
                  <a:cubicBezTo>
                    <a:pt x="70" y="92"/>
                    <a:pt x="61" y="86"/>
                    <a:pt x="50" y="82"/>
                  </a:cubicBezTo>
                  <a:close/>
                  <a:moveTo>
                    <a:pt x="52" y="87"/>
                  </a:moveTo>
                  <a:cubicBezTo>
                    <a:pt x="61" y="91"/>
                    <a:pt x="70" y="95"/>
                    <a:pt x="79" y="99"/>
                  </a:cubicBezTo>
                  <a:cubicBezTo>
                    <a:pt x="71" y="100"/>
                    <a:pt x="63" y="100"/>
                    <a:pt x="55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4" y="96"/>
                    <a:pt x="54" y="91"/>
                    <a:pt x="52" y="87"/>
                  </a:cubicBezTo>
                  <a:close/>
                  <a:moveTo>
                    <a:pt x="130" y="96"/>
                  </a:moveTo>
                  <a:cubicBezTo>
                    <a:pt x="124" y="107"/>
                    <a:pt x="114" y="116"/>
                    <a:pt x="106" y="126"/>
                  </a:cubicBezTo>
                  <a:cubicBezTo>
                    <a:pt x="99" y="135"/>
                    <a:pt x="93" y="148"/>
                    <a:pt x="80" y="147"/>
                  </a:cubicBezTo>
                  <a:cubicBezTo>
                    <a:pt x="67" y="147"/>
                    <a:pt x="52" y="138"/>
                    <a:pt x="40" y="132"/>
                  </a:cubicBezTo>
                  <a:cubicBezTo>
                    <a:pt x="27" y="125"/>
                    <a:pt x="15" y="117"/>
                    <a:pt x="6" y="106"/>
                  </a:cubicBezTo>
                  <a:cubicBezTo>
                    <a:pt x="47" y="106"/>
                    <a:pt x="89" y="104"/>
                    <a:pt x="130" y="96"/>
                  </a:cubicBezTo>
                  <a:close/>
                  <a:moveTo>
                    <a:pt x="9" y="192"/>
                  </a:moveTo>
                  <a:cubicBezTo>
                    <a:pt x="5" y="181"/>
                    <a:pt x="6" y="167"/>
                    <a:pt x="6" y="155"/>
                  </a:cubicBezTo>
                  <a:cubicBezTo>
                    <a:pt x="5" y="140"/>
                    <a:pt x="5" y="125"/>
                    <a:pt x="4" y="110"/>
                  </a:cubicBezTo>
                  <a:cubicBezTo>
                    <a:pt x="14" y="121"/>
                    <a:pt x="28" y="129"/>
                    <a:pt x="41" y="136"/>
                  </a:cubicBezTo>
                  <a:cubicBezTo>
                    <a:pt x="43" y="138"/>
                    <a:pt x="46" y="139"/>
                    <a:pt x="49" y="141"/>
                  </a:cubicBezTo>
                  <a:cubicBezTo>
                    <a:pt x="33" y="156"/>
                    <a:pt x="20" y="174"/>
                    <a:pt x="9" y="192"/>
                  </a:cubicBezTo>
                  <a:cubicBezTo>
                    <a:pt x="9" y="192"/>
                    <a:pt x="9" y="192"/>
                    <a:pt x="9" y="192"/>
                  </a:cubicBezTo>
                  <a:close/>
                  <a:moveTo>
                    <a:pt x="122" y="182"/>
                  </a:moveTo>
                  <a:cubicBezTo>
                    <a:pt x="112" y="182"/>
                    <a:pt x="102" y="181"/>
                    <a:pt x="92" y="183"/>
                  </a:cubicBezTo>
                  <a:cubicBezTo>
                    <a:pt x="76" y="185"/>
                    <a:pt x="60" y="189"/>
                    <a:pt x="44" y="192"/>
                  </a:cubicBezTo>
                  <a:cubicBezTo>
                    <a:pt x="40" y="193"/>
                    <a:pt x="20" y="198"/>
                    <a:pt x="12" y="195"/>
                  </a:cubicBezTo>
                  <a:cubicBezTo>
                    <a:pt x="24" y="176"/>
                    <a:pt x="37" y="158"/>
                    <a:pt x="53" y="143"/>
                  </a:cubicBezTo>
                  <a:cubicBezTo>
                    <a:pt x="62" y="147"/>
                    <a:pt x="72" y="151"/>
                    <a:pt x="82" y="151"/>
                  </a:cubicBezTo>
                  <a:cubicBezTo>
                    <a:pt x="90" y="151"/>
                    <a:pt x="95" y="147"/>
                    <a:pt x="100" y="141"/>
                  </a:cubicBezTo>
                  <a:cubicBezTo>
                    <a:pt x="114" y="151"/>
                    <a:pt x="125" y="165"/>
                    <a:pt x="137" y="178"/>
                  </a:cubicBezTo>
                  <a:cubicBezTo>
                    <a:pt x="133" y="181"/>
                    <a:pt x="127" y="181"/>
                    <a:pt x="122" y="182"/>
                  </a:cubicBezTo>
                  <a:close/>
                  <a:moveTo>
                    <a:pt x="140" y="171"/>
                  </a:moveTo>
                  <a:cubicBezTo>
                    <a:pt x="140" y="173"/>
                    <a:pt x="140" y="174"/>
                    <a:pt x="139" y="175"/>
                  </a:cubicBezTo>
                  <a:cubicBezTo>
                    <a:pt x="127" y="162"/>
                    <a:pt x="116" y="148"/>
                    <a:pt x="102" y="138"/>
                  </a:cubicBezTo>
                  <a:cubicBezTo>
                    <a:pt x="103" y="137"/>
                    <a:pt x="104" y="136"/>
                    <a:pt x="105" y="135"/>
                  </a:cubicBezTo>
                  <a:cubicBezTo>
                    <a:pt x="113" y="123"/>
                    <a:pt x="124" y="113"/>
                    <a:pt x="132" y="101"/>
                  </a:cubicBezTo>
                  <a:cubicBezTo>
                    <a:pt x="132" y="111"/>
                    <a:pt x="133" y="122"/>
                    <a:pt x="135" y="133"/>
                  </a:cubicBezTo>
                  <a:cubicBezTo>
                    <a:pt x="136" y="145"/>
                    <a:pt x="141" y="159"/>
                    <a:pt x="140" y="171"/>
                  </a:cubicBezTo>
                  <a:close/>
                  <a:moveTo>
                    <a:pt x="144" y="159"/>
                  </a:moveTo>
                  <a:cubicBezTo>
                    <a:pt x="143" y="159"/>
                    <a:pt x="143" y="159"/>
                    <a:pt x="143" y="159"/>
                  </a:cubicBezTo>
                  <a:cubicBezTo>
                    <a:pt x="142" y="156"/>
                    <a:pt x="142" y="153"/>
                    <a:pt x="141" y="150"/>
                  </a:cubicBezTo>
                  <a:cubicBezTo>
                    <a:pt x="140" y="142"/>
                    <a:pt x="138" y="134"/>
                    <a:pt x="137" y="126"/>
                  </a:cubicBezTo>
                  <a:cubicBezTo>
                    <a:pt x="138" y="126"/>
                    <a:pt x="139" y="126"/>
                    <a:pt x="140" y="126"/>
                  </a:cubicBezTo>
                  <a:cubicBezTo>
                    <a:pt x="160" y="114"/>
                    <a:pt x="185" y="134"/>
                    <a:pt x="200" y="148"/>
                  </a:cubicBezTo>
                  <a:cubicBezTo>
                    <a:pt x="190" y="161"/>
                    <a:pt x="158" y="157"/>
                    <a:pt x="144" y="159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90"/>
            <p:cNvSpPr/>
            <p:nvPr>
              <p:custDataLst>
                <p:tags r:id="rId34"/>
              </p:custDataLst>
            </p:nvPr>
          </p:nvSpPr>
          <p:spPr bwMode="auto">
            <a:xfrm>
              <a:off x="4117976" y="1831975"/>
              <a:ext cx="153988" cy="177800"/>
            </a:xfrm>
            <a:custGeom>
              <a:avLst/>
              <a:gdLst>
                <a:gd name="T0" fmla="*/ 31 w 32"/>
                <a:gd name="T1" fmla="*/ 14 h 37"/>
                <a:gd name="T2" fmla="*/ 30 w 32"/>
                <a:gd name="T3" fmla="*/ 8 h 37"/>
                <a:gd name="T4" fmla="*/ 15 w 32"/>
                <a:gd name="T5" fmla="*/ 13 h 37"/>
                <a:gd name="T6" fmla="*/ 8 w 32"/>
                <a:gd name="T7" fmla="*/ 7 h 37"/>
                <a:gd name="T8" fmla="*/ 5 w 32"/>
                <a:gd name="T9" fmla="*/ 6 h 37"/>
                <a:gd name="T10" fmla="*/ 2 w 32"/>
                <a:gd name="T11" fmla="*/ 6 h 37"/>
                <a:gd name="T12" fmla="*/ 3 w 32"/>
                <a:gd name="T13" fmla="*/ 23 h 37"/>
                <a:gd name="T14" fmla="*/ 11 w 32"/>
                <a:gd name="T15" fmla="*/ 32 h 37"/>
                <a:gd name="T16" fmla="*/ 16 w 32"/>
                <a:gd name="T17" fmla="*/ 36 h 37"/>
                <a:gd name="T18" fmla="*/ 18 w 32"/>
                <a:gd name="T19" fmla="*/ 33 h 37"/>
                <a:gd name="T20" fmla="*/ 19 w 32"/>
                <a:gd name="T21" fmla="*/ 32 h 37"/>
                <a:gd name="T22" fmla="*/ 23 w 32"/>
                <a:gd name="T23" fmla="*/ 27 h 37"/>
                <a:gd name="T24" fmla="*/ 31 w 32"/>
                <a:gd name="T25" fmla="*/ 17 h 37"/>
                <a:gd name="T26" fmla="*/ 31 w 32"/>
                <a:gd name="T27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7">
                  <a:moveTo>
                    <a:pt x="31" y="14"/>
                  </a:moveTo>
                  <a:cubicBezTo>
                    <a:pt x="32" y="12"/>
                    <a:pt x="31" y="10"/>
                    <a:pt x="30" y="8"/>
                  </a:cubicBezTo>
                  <a:cubicBezTo>
                    <a:pt x="26" y="0"/>
                    <a:pt x="19" y="7"/>
                    <a:pt x="15" y="13"/>
                  </a:cubicBezTo>
                  <a:cubicBezTo>
                    <a:pt x="14" y="9"/>
                    <a:pt x="11" y="5"/>
                    <a:pt x="8" y="7"/>
                  </a:cubicBezTo>
                  <a:cubicBezTo>
                    <a:pt x="7" y="7"/>
                    <a:pt x="6" y="6"/>
                    <a:pt x="5" y="6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0" y="12"/>
                    <a:pt x="1" y="18"/>
                    <a:pt x="3" y="23"/>
                  </a:cubicBezTo>
                  <a:cubicBezTo>
                    <a:pt x="4" y="27"/>
                    <a:pt x="7" y="31"/>
                    <a:pt x="11" y="32"/>
                  </a:cubicBezTo>
                  <a:cubicBezTo>
                    <a:pt x="13" y="34"/>
                    <a:pt x="14" y="35"/>
                    <a:pt x="16" y="36"/>
                  </a:cubicBezTo>
                  <a:cubicBezTo>
                    <a:pt x="18" y="37"/>
                    <a:pt x="19" y="34"/>
                    <a:pt x="18" y="33"/>
                  </a:cubicBezTo>
                  <a:cubicBezTo>
                    <a:pt x="18" y="33"/>
                    <a:pt x="19" y="32"/>
                    <a:pt x="19" y="32"/>
                  </a:cubicBezTo>
                  <a:cubicBezTo>
                    <a:pt x="20" y="30"/>
                    <a:pt x="21" y="28"/>
                    <a:pt x="23" y="27"/>
                  </a:cubicBezTo>
                  <a:cubicBezTo>
                    <a:pt x="27" y="24"/>
                    <a:pt x="30" y="21"/>
                    <a:pt x="31" y="17"/>
                  </a:cubicBezTo>
                  <a:cubicBezTo>
                    <a:pt x="32" y="16"/>
                    <a:pt x="32" y="15"/>
                    <a:pt x="31" y="1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>
            <p:custDataLst>
              <p:tags r:id="rId35"/>
            </p:custDataLst>
          </p:nvPr>
        </p:nvGrpSpPr>
        <p:grpSpPr>
          <a:xfrm>
            <a:off x="7588560" y="5596731"/>
            <a:ext cx="1000125" cy="1023937"/>
            <a:chOff x="9845676" y="4576763"/>
            <a:chExt cx="1000125" cy="1023937"/>
          </a:xfrm>
        </p:grpSpPr>
        <p:sp>
          <p:nvSpPr>
            <p:cNvPr id="52" name="Freeform 44"/>
            <p:cNvSpPr/>
            <p:nvPr>
              <p:custDataLst>
                <p:tags r:id="rId36"/>
              </p:custDataLst>
            </p:nvPr>
          </p:nvSpPr>
          <p:spPr bwMode="auto">
            <a:xfrm>
              <a:off x="9855201" y="5330825"/>
              <a:ext cx="974725" cy="269875"/>
            </a:xfrm>
            <a:custGeom>
              <a:avLst/>
              <a:gdLst>
                <a:gd name="T0" fmla="*/ 189 w 202"/>
                <a:gd name="T1" fmla="*/ 6 h 56"/>
                <a:gd name="T2" fmla="*/ 159 w 202"/>
                <a:gd name="T3" fmla="*/ 37 h 56"/>
                <a:gd name="T4" fmla="*/ 158 w 202"/>
                <a:gd name="T5" fmla="*/ 38 h 56"/>
                <a:gd name="T6" fmla="*/ 156 w 202"/>
                <a:gd name="T7" fmla="*/ 38 h 56"/>
                <a:gd name="T8" fmla="*/ 93 w 202"/>
                <a:gd name="T9" fmla="*/ 36 h 56"/>
                <a:gd name="T10" fmla="*/ 11 w 202"/>
                <a:gd name="T11" fmla="*/ 25 h 56"/>
                <a:gd name="T12" fmla="*/ 7 w 202"/>
                <a:gd name="T13" fmla="*/ 37 h 56"/>
                <a:gd name="T14" fmla="*/ 88 w 202"/>
                <a:gd name="T15" fmla="*/ 47 h 56"/>
                <a:gd name="T16" fmla="*/ 160 w 202"/>
                <a:gd name="T17" fmla="*/ 50 h 56"/>
                <a:gd name="T18" fmla="*/ 163 w 202"/>
                <a:gd name="T19" fmla="*/ 47 h 56"/>
                <a:gd name="T20" fmla="*/ 167 w 202"/>
                <a:gd name="T21" fmla="*/ 45 h 56"/>
                <a:gd name="T22" fmla="*/ 197 w 202"/>
                <a:gd name="T23" fmla="*/ 14 h 56"/>
                <a:gd name="T24" fmla="*/ 189 w 202"/>
                <a:gd name="T25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" h="56">
                  <a:moveTo>
                    <a:pt x="189" y="6"/>
                  </a:moveTo>
                  <a:cubicBezTo>
                    <a:pt x="180" y="17"/>
                    <a:pt x="169" y="27"/>
                    <a:pt x="159" y="37"/>
                  </a:cubicBezTo>
                  <a:cubicBezTo>
                    <a:pt x="158" y="37"/>
                    <a:pt x="158" y="38"/>
                    <a:pt x="158" y="38"/>
                  </a:cubicBezTo>
                  <a:cubicBezTo>
                    <a:pt x="157" y="38"/>
                    <a:pt x="157" y="38"/>
                    <a:pt x="156" y="38"/>
                  </a:cubicBezTo>
                  <a:cubicBezTo>
                    <a:pt x="136" y="43"/>
                    <a:pt x="113" y="38"/>
                    <a:pt x="93" y="36"/>
                  </a:cubicBezTo>
                  <a:cubicBezTo>
                    <a:pt x="65" y="32"/>
                    <a:pt x="37" y="35"/>
                    <a:pt x="11" y="25"/>
                  </a:cubicBezTo>
                  <a:cubicBezTo>
                    <a:pt x="3" y="22"/>
                    <a:pt x="0" y="34"/>
                    <a:pt x="7" y="37"/>
                  </a:cubicBezTo>
                  <a:cubicBezTo>
                    <a:pt x="34" y="47"/>
                    <a:pt x="60" y="44"/>
                    <a:pt x="88" y="47"/>
                  </a:cubicBezTo>
                  <a:cubicBezTo>
                    <a:pt x="111" y="50"/>
                    <a:pt x="136" y="56"/>
                    <a:pt x="160" y="50"/>
                  </a:cubicBezTo>
                  <a:cubicBezTo>
                    <a:pt x="162" y="49"/>
                    <a:pt x="163" y="48"/>
                    <a:pt x="163" y="47"/>
                  </a:cubicBezTo>
                  <a:cubicBezTo>
                    <a:pt x="165" y="47"/>
                    <a:pt x="166" y="46"/>
                    <a:pt x="167" y="45"/>
                  </a:cubicBezTo>
                  <a:cubicBezTo>
                    <a:pt x="178" y="36"/>
                    <a:pt x="188" y="25"/>
                    <a:pt x="197" y="14"/>
                  </a:cubicBezTo>
                  <a:cubicBezTo>
                    <a:pt x="202" y="8"/>
                    <a:pt x="194" y="0"/>
                    <a:pt x="189" y="6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5"/>
            <p:cNvSpPr/>
            <p:nvPr>
              <p:custDataLst>
                <p:tags r:id="rId37"/>
              </p:custDataLst>
            </p:nvPr>
          </p:nvSpPr>
          <p:spPr bwMode="auto">
            <a:xfrm>
              <a:off x="10077451" y="4581525"/>
              <a:ext cx="584200" cy="730250"/>
            </a:xfrm>
            <a:custGeom>
              <a:avLst/>
              <a:gdLst>
                <a:gd name="T0" fmla="*/ 113 w 121"/>
                <a:gd name="T1" fmla="*/ 92 h 151"/>
                <a:gd name="T2" fmla="*/ 107 w 121"/>
                <a:gd name="T3" fmla="*/ 14 h 151"/>
                <a:gd name="T4" fmla="*/ 98 w 121"/>
                <a:gd name="T5" fmla="*/ 9 h 151"/>
                <a:gd name="T6" fmla="*/ 97 w 121"/>
                <a:gd name="T7" fmla="*/ 7 h 151"/>
                <a:gd name="T8" fmla="*/ 91 w 121"/>
                <a:gd name="T9" fmla="*/ 1 h 151"/>
                <a:gd name="T10" fmla="*/ 14 w 121"/>
                <a:gd name="T11" fmla="*/ 7 h 151"/>
                <a:gd name="T12" fmla="*/ 10 w 121"/>
                <a:gd name="T13" fmla="*/ 12 h 151"/>
                <a:gd name="T14" fmla="*/ 7 w 121"/>
                <a:gd name="T15" fmla="*/ 12 h 151"/>
                <a:gd name="T16" fmla="*/ 11 w 121"/>
                <a:gd name="T17" fmla="*/ 24 h 151"/>
                <a:gd name="T18" fmla="*/ 50 w 121"/>
                <a:gd name="T19" fmla="*/ 21 h 151"/>
                <a:gd name="T20" fmla="*/ 91 w 121"/>
                <a:gd name="T21" fmla="*/ 18 h 151"/>
                <a:gd name="T22" fmla="*/ 95 w 121"/>
                <a:gd name="T23" fmla="*/ 17 h 151"/>
                <a:gd name="T24" fmla="*/ 98 w 121"/>
                <a:gd name="T25" fmla="*/ 76 h 151"/>
                <a:gd name="T26" fmla="*/ 106 w 121"/>
                <a:gd name="T27" fmla="*/ 140 h 151"/>
                <a:gd name="T28" fmla="*/ 118 w 121"/>
                <a:gd name="T29" fmla="*/ 144 h 151"/>
                <a:gd name="T30" fmla="*/ 113 w 121"/>
                <a:gd name="T31" fmla="*/ 9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51">
                  <a:moveTo>
                    <a:pt x="113" y="92"/>
                  </a:moveTo>
                  <a:cubicBezTo>
                    <a:pt x="107" y="66"/>
                    <a:pt x="109" y="40"/>
                    <a:pt x="107" y="14"/>
                  </a:cubicBezTo>
                  <a:cubicBezTo>
                    <a:pt x="107" y="9"/>
                    <a:pt x="102" y="7"/>
                    <a:pt x="98" y="9"/>
                  </a:cubicBezTo>
                  <a:cubicBezTo>
                    <a:pt x="98" y="8"/>
                    <a:pt x="97" y="7"/>
                    <a:pt x="97" y="7"/>
                  </a:cubicBezTo>
                  <a:cubicBezTo>
                    <a:pt x="97" y="4"/>
                    <a:pt x="95" y="1"/>
                    <a:pt x="91" y="1"/>
                  </a:cubicBezTo>
                  <a:cubicBezTo>
                    <a:pt x="65" y="0"/>
                    <a:pt x="40" y="1"/>
                    <a:pt x="14" y="7"/>
                  </a:cubicBezTo>
                  <a:cubicBezTo>
                    <a:pt x="12" y="8"/>
                    <a:pt x="11" y="10"/>
                    <a:pt x="10" y="12"/>
                  </a:cubicBezTo>
                  <a:cubicBezTo>
                    <a:pt x="9" y="12"/>
                    <a:pt x="8" y="12"/>
                    <a:pt x="7" y="12"/>
                  </a:cubicBezTo>
                  <a:cubicBezTo>
                    <a:pt x="0" y="14"/>
                    <a:pt x="3" y="25"/>
                    <a:pt x="11" y="24"/>
                  </a:cubicBezTo>
                  <a:cubicBezTo>
                    <a:pt x="24" y="21"/>
                    <a:pt x="37" y="22"/>
                    <a:pt x="50" y="21"/>
                  </a:cubicBezTo>
                  <a:cubicBezTo>
                    <a:pt x="64" y="20"/>
                    <a:pt x="78" y="16"/>
                    <a:pt x="91" y="18"/>
                  </a:cubicBezTo>
                  <a:cubicBezTo>
                    <a:pt x="93" y="18"/>
                    <a:pt x="94" y="18"/>
                    <a:pt x="95" y="17"/>
                  </a:cubicBezTo>
                  <a:cubicBezTo>
                    <a:pt x="97" y="37"/>
                    <a:pt x="95" y="56"/>
                    <a:pt x="98" y="76"/>
                  </a:cubicBezTo>
                  <a:cubicBezTo>
                    <a:pt x="100" y="97"/>
                    <a:pt x="110" y="118"/>
                    <a:pt x="106" y="140"/>
                  </a:cubicBezTo>
                  <a:cubicBezTo>
                    <a:pt x="105" y="148"/>
                    <a:pt x="117" y="151"/>
                    <a:pt x="118" y="144"/>
                  </a:cubicBezTo>
                  <a:cubicBezTo>
                    <a:pt x="121" y="126"/>
                    <a:pt x="117" y="109"/>
                    <a:pt x="113" y="92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91"/>
            <p:cNvSpPr/>
            <p:nvPr>
              <p:custDataLst>
                <p:tags r:id="rId38"/>
              </p:custDataLst>
            </p:nvPr>
          </p:nvSpPr>
          <p:spPr bwMode="auto">
            <a:xfrm>
              <a:off x="10240963" y="4895850"/>
              <a:ext cx="188913" cy="28575"/>
            </a:xfrm>
            <a:custGeom>
              <a:avLst/>
              <a:gdLst>
                <a:gd name="T0" fmla="*/ 36 w 39"/>
                <a:gd name="T1" fmla="*/ 0 h 6"/>
                <a:gd name="T2" fmla="*/ 4 w 39"/>
                <a:gd name="T3" fmla="*/ 0 h 6"/>
                <a:gd name="T4" fmla="*/ 3 w 39"/>
                <a:gd name="T5" fmla="*/ 4 h 6"/>
                <a:gd name="T6" fmla="*/ 37 w 39"/>
                <a:gd name="T7" fmla="*/ 4 h 6"/>
                <a:gd name="T8" fmla="*/ 36 w 3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6">
                  <a:moveTo>
                    <a:pt x="36" y="0"/>
                  </a:moveTo>
                  <a:cubicBezTo>
                    <a:pt x="26" y="2"/>
                    <a:pt x="14" y="2"/>
                    <a:pt x="4" y="0"/>
                  </a:cubicBezTo>
                  <a:cubicBezTo>
                    <a:pt x="1" y="0"/>
                    <a:pt x="0" y="3"/>
                    <a:pt x="3" y="4"/>
                  </a:cubicBezTo>
                  <a:cubicBezTo>
                    <a:pt x="13" y="6"/>
                    <a:pt x="26" y="6"/>
                    <a:pt x="37" y="4"/>
                  </a:cubicBezTo>
                  <a:cubicBezTo>
                    <a:pt x="39" y="3"/>
                    <a:pt x="38" y="0"/>
                    <a:pt x="36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2"/>
            <p:cNvSpPr/>
            <p:nvPr>
              <p:custDataLst>
                <p:tags r:id="rId39"/>
              </p:custDataLst>
            </p:nvPr>
          </p:nvSpPr>
          <p:spPr bwMode="auto">
            <a:xfrm>
              <a:off x="10245726" y="4929188"/>
              <a:ext cx="207963" cy="28575"/>
            </a:xfrm>
            <a:custGeom>
              <a:avLst/>
              <a:gdLst>
                <a:gd name="T0" fmla="*/ 40 w 43"/>
                <a:gd name="T1" fmla="*/ 1 h 6"/>
                <a:gd name="T2" fmla="*/ 3 w 43"/>
                <a:gd name="T3" fmla="*/ 2 h 6"/>
                <a:gd name="T4" fmla="*/ 4 w 43"/>
                <a:gd name="T5" fmla="*/ 6 h 6"/>
                <a:gd name="T6" fmla="*/ 40 w 43"/>
                <a:gd name="T7" fmla="*/ 5 h 6"/>
                <a:gd name="T8" fmla="*/ 40 w 43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6">
                  <a:moveTo>
                    <a:pt x="40" y="1"/>
                  </a:moveTo>
                  <a:cubicBezTo>
                    <a:pt x="28" y="1"/>
                    <a:pt x="15" y="0"/>
                    <a:pt x="3" y="2"/>
                  </a:cubicBezTo>
                  <a:cubicBezTo>
                    <a:pt x="0" y="3"/>
                    <a:pt x="1" y="6"/>
                    <a:pt x="4" y="6"/>
                  </a:cubicBezTo>
                  <a:cubicBezTo>
                    <a:pt x="16" y="3"/>
                    <a:pt x="28" y="4"/>
                    <a:pt x="40" y="5"/>
                  </a:cubicBezTo>
                  <a:cubicBezTo>
                    <a:pt x="43" y="5"/>
                    <a:pt x="43" y="1"/>
                    <a:pt x="40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93"/>
            <p:cNvSpPr/>
            <p:nvPr>
              <p:custDataLst>
                <p:tags r:id="rId40"/>
              </p:custDataLst>
            </p:nvPr>
          </p:nvSpPr>
          <p:spPr bwMode="auto">
            <a:xfrm>
              <a:off x="10260013" y="4983163"/>
              <a:ext cx="169863" cy="23813"/>
            </a:xfrm>
            <a:custGeom>
              <a:avLst/>
              <a:gdLst>
                <a:gd name="T0" fmla="*/ 32 w 35"/>
                <a:gd name="T1" fmla="*/ 0 h 5"/>
                <a:gd name="T2" fmla="*/ 3 w 35"/>
                <a:gd name="T3" fmla="*/ 1 h 5"/>
                <a:gd name="T4" fmla="*/ 3 w 35"/>
                <a:gd name="T5" fmla="*/ 5 h 5"/>
                <a:gd name="T6" fmla="*/ 32 w 35"/>
                <a:gd name="T7" fmla="*/ 4 h 5"/>
                <a:gd name="T8" fmla="*/ 32 w 3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">
                  <a:moveTo>
                    <a:pt x="32" y="0"/>
                  </a:moveTo>
                  <a:cubicBezTo>
                    <a:pt x="22" y="0"/>
                    <a:pt x="13" y="1"/>
                    <a:pt x="3" y="1"/>
                  </a:cubicBezTo>
                  <a:cubicBezTo>
                    <a:pt x="0" y="1"/>
                    <a:pt x="0" y="5"/>
                    <a:pt x="3" y="5"/>
                  </a:cubicBezTo>
                  <a:cubicBezTo>
                    <a:pt x="13" y="5"/>
                    <a:pt x="22" y="4"/>
                    <a:pt x="32" y="4"/>
                  </a:cubicBezTo>
                  <a:cubicBezTo>
                    <a:pt x="35" y="4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4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9845676" y="4576763"/>
              <a:ext cx="1000125" cy="1009650"/>
            </a:xfrm>
            <a:custGeom>
              <a:avLst/>
              <a:gdLst>
                <a:gd name="T0" fmla="*/ 207 w 207"/>
                <a:gd name="T1" fmla="*/ 157 h 209"/>
                <a:gd name="T2" fmla="*/ 203 w 207"/>
                <a:gd name="T3" fmla="*/ 155 h 209"/>
                <a:gd name="T4" fmla="*/ 201 w 207"/>
                <a:gd name="T5" fmla="*/ 151 h 209"/>
                <a:gd name="T6" fmla="*/ 198 w 207"/>
                <a:gd name="T7" fmla="*/ 144 h 209"/>
                <a:gd name="T8" fmla="*/ 196 w 207"/>
                <a:gd name="T9" fmla="*/ 144 h 209"/>
                <a:gd name="T10" fmla="*/ 194 w 207"/>
                <a:gd name="T11" fmla="*/ 144 h 209"/>
                <a:gd name="T12" fmla="*/ 161 w 207"/>
                <a:gd name="T13" fmla="*/ 67 h 209"/>
                <a:gd name="T14" fmla="*/ 151 w 207"/>
                <a:gd name="T15" fmla="*/ 2 h 209"/>
                <a:gd name="T16" fmla="*/ 95 w 207"/>
                <a:gd name="T17" fmla="*/ 2 h 209"/>
                <a:gd name="T18" fmla="*/ 45 w 207"/>
                <a:gd name="T19" fmla="*/ 19 h 209"/>
                <a:gd name="T20" fmla="*/ 55 w 207"/>
                <a:gd name="T21" fmla="*/ 131 h 209"/>
                <a:gd name="T22" fmla="*/ 2 w 207"/>
                <a:gd name="T23" fmla="*/ 176 h 209"/>
                <a:gd name="T24" fmla="*/ 55 w 207"/>
                <a:gd name="T25" fmla="*/ 133 h 209"/>
                <a:gd name="T26" fmla="*/ 56 w 207"/>
                <a:gd name="T27" fmla="*/ 166 h 209"/>
                <a:gd name="T28" fmla="*/ 58 w 207"/>
                <a:gd name="T29" fmla="*/ 170 h 209"/>
                <a:gd name="T30" fmla="*/ 158 w 207"/>
                <a:gd name="T31" fmla="*/ 158 h 209"/>
                <a:gd name="T32" fmla="*/ 149 w 207"/>
                <a:gd name="T33" fmla="*/ 21 h 209"/>
                <a:gd name="T34" fmla="*/ 163 w 207"/>
                <a:gd name="T35" fmla="*/ 146 h 209"/>
                <a:gd name="T36" fmla="*/ 159 w 207"/>
                <a:gd name="T37" fmla="*/ 148 h 209"/>
                <a:gd name="T38" fmla="*/ 167 w 207"/>
                <a:gd name="T39" fmla="*/ 148 h 209"/>
                <a:gd name="T40" fmla="*/ 193 w 207"/>
                <a:gd name="T41" fmla="*/ 147 h 209"/>
                <a:gd name="T42" fmla="*/ 174 w 207"/>
                <a:gd name="T43" fmla="*/ 171 h 209"/>
                <a:gd name="T44" fmla="*/ 163 w 207"/>
                <a:gd name="T45" fmla="*/ 193 h 209"/>
                <a:gd name="T46" fmla="*/ 2 w 207"/>
                <a:gd name="T47" fmla="*/ 183 h 209"/>
                <a:gd name="T48" fmla="*/ 69 w 207"/>
                <a:gd name="T49" fmla="*/ 203 h 209"/>
                <a:gd name="T50" fmla="*/ 170 w 207"/>
                <a:gd name="T51" fmla="*/ 206 h 209"/>
                <a:gd name="T52" fmla="*/ 203 w 207"/>
                <a:gd name="T53" fmla="*/ 170 h 209"/>
                <a:gd name="T54" fmla="*/ 206 w 207"/>
                <a:gd name="T55" fmla="*/ 164 h 209"/>
                <a:gd name="T56" fmla="*/ 60 w 207"/>
                <a:gd name="T57" fmla="*/ 166 h 209"/>
                <a:gd name="T58" fmla="*/ 53 w 207"/>
                <a:gd name="T59" fmla="*/ 21 h 209"/>
                <a:gd name="T60" fmla="*/ 68 w 207"/>
                <a:gd name="T61" fmla="*/ 167 h 209"/>
                <a:gd name="T62" fmla="*/ 156 w 207"/>
                <a:gd name="T63" fmla="*/ 156 h 209"/>
                <a:gd name="T64" fmla="*/ 155 w 207"/>
                <a:gd name="T65" fmla="*/ 157 h 209"/>
                <a:gd name="T66" fmla="*/ 72 w 207"/>
                <a:gd name="T67" fmla="*/ 166 h 209"/>
                <a:gd name="T68" fmla="*/ 145 w 207"/>
                <a:gd name="T69" fmla="*/ 20 h 209"/>
                <a:gd name="T70" fmla="*/ 156 w 207"/>
                <a:gd name="T71" fmla="*/ 156 h 209"/>
                <a:gd name="T72" fmla="*/ 89 w 207"/>
                <a:gd name="T73" fmla="*/ 15 h 209"/>
                <a:gd name="T74" fmla="*/ 140 w 207"/>
                <a:gd name="T75" fmla="*/ 17 h 209"/>
                <a:gd name="T76" fmla="*/ 136 w 207"/>
                <a:gd name="T77" fmla="*/ 14 h 209"/>
                <a:gd name="T78" fmla="*/ 64 w 207"/>
                <a:gd name="T79" fmla="*/ 19 h 209"/>
                <a:gd name="T80" fmla="*/ 70 w 207"/>
                <a:gd name="T81" fmla="*/ 19 h 209"/>
                <a:gd name="T82" fmla="*/ 149 w 207"/>
                <a:gd name="T83" fmla="*/ 19 h 209"/>
                <a:gd name="T84" fmla="*/ 145 w 207"/>
                <a:gd name="T85" fmla="*/ 16 h 209"/>
                <a:gd name="T86" fmla="*/ 145 w 207"/>
                <a:gd name="T87" fmla="*/ 13 h 209"/>
                <a:gd name="T88" fmla="*/ 142 w 207"/>
                <a:gd name="T89" fmla="*/ 9 h 209"/>
                <a:gd name="T90" fmla="*/ 60 w 207"/>
                <a:gd name="T91" fmla="*/ 17 h 209"/>
                <a:gd name="T92" fmla="*/ 52 w 207"/>
                <a:gd name="T93" fmla="*/ 17 h 209"/>
                <a:gd name="T94" fmla="*/ 150 w 207"/>
                <a:gd name="T95" fmla="*/ 5 h 209"/>
                <a:gd name="T96" fmla="*/ 149 w 207"/>
                <a:gd name="T97" fmla="*/ 19 h 209"/>
                <a:gd name="T98" fmla="*/ 200 w 207"/>
                <a:gd name="T99" fmla="*/ 160 h 209"/>
                <a:gd name="T100" fmla="*/ 203 w 207"/>
                <a:gd name="T101" fmla="*/ 159 h 209"/>
                <a:gd name="T102" fmla="*/ 201 w 207"/>
                <a:gd name="T103" fmla="*/ 161 h 209"/>
                <a:gd name="T104" fmla="*/ 168 w 207"/>
                <a:gd name="T105" fmla="*/ 196 h 209"/>
                <a:gd name="T106" fmla="*/ 83 w 207"/>
                <a:gd name="T107" fmla="*/ 200 h 209"/>
                <a:gd name="T108" fmla="*/ 6 w 207"/>
                <a:gd name="T109" fmla="*/ 183 h 209"/>
                <a:gd name="T110" fmla="*/ 163 w 207"/>
                <a:gd name="T111" fmla="*/ 203 h 209"/>
                <a:gd name="T112" fmla="*/ 83 w 207"/>
                <a:gd name="T113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7" h="209">
                  <a:moveTo>
                    <a:pt x="206" y="164"/>
                  </a:moveTo>
                  <a:cubicBezTo>
                    <a:pt x="206" y="162"/>
                    <a:pt x="206" y="159"/>
                    <a:pt x="207" y="157"/>
                  </a:cubicBezTo>
                  <a:cubicBezTo>
                    <a:pt x="207" y="156"/>
                    <a:pt x="205" y="155"/>
                    <a:pt x="204" y="155"/>
                  </a:cubicBezTo>
                  <a:cubicBezTo>
                    <a:pt x="204" y="155"/>
                    <a:pt x="204" y="155"/>
                    <a:pt x="203" y="155"/>
                  </a:cubicBezTo>
                  <a:cubicBezTo>
                    <a:pt x="196" y="155"/>
                    <a:pt x="196" y="155"/>
                    <a:pt x="196" y="155"/>
                  </a:cubicBezTo>
                  <a:cubicBezTo>
                    <a:pt x="198" y="153"/>
                    <a:pt x="200" y="152"/>
                    <a:pt x="201" y="151"/>
                  </a:cubicBezTo>
                  <a:cubicBezTo>
                    <a:pt x="202" y="150"/>
                    <a:pt x="202" y="150"/>
                    <a:pt x="202" y="149"/>
                  </a:cubicBezTo>
                  <a:cubicBezTo>
                    <a:pt x="201" y="146"/>
                    <a:pt x="200" y="146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7" y="144"/>
                    <a:pt x="197" y="144"/>
                    <a:pt x="196" y="144"/>
                  </a:cubicBezTo>
                  <a:cubicBezTo>
                    <a:pt x="196" y="144"/>
                    <a:pt x="195" y="145"/>
                    <a:pt x="195" y="145"/>
                  </a:cubicBezTo>
                  <a:cubicBezTo>
                    <a:pt x="195" y="144"/>
                    <a:pt x="195" y="144"/>
                    <a:pt x="194" y="144"/>
                  </a:cubicBezTo>
                  <a:cubicBezTo>
                    <a:pt x="184" y="142"/>
                    <a:pt x="175" y="140"/>
                    <a:pt x="166" y="140"/>
                  </a:cubicBezTo>
                  <a:cubicBezTo>
                    <a:pt x="162" y="116"/>
                    <a:pt x="163" y="91"/>
                    <a:pt x="161" y="67"/>
                  </a:cubicBezTo>
                  <a:cubicBezTo>
                    <a:pt x="160" y="46"/>
                    <a:pt x="149" y="24"/>
                    <a:pt x="154" y="4"/>
                  </a:cubicBezTo>
                  <a:cubicBezTo>
                    <a:pt x="155" y="2"/>
                    <a:pt x="152" y="1"/>
                    <a:pt x="151" y="2"/>
                  </a:cubicBezTo>
                  <a:cubicBezTo>
                    <a:pt x="151" y="1"/>
                    <a:pt x="151" y="1"/>
                    <a:pt x="150" y="1"/>
                  </a:cubicBezTo>
                  <a:cubicBezTo>
                    <a:pt x="132" y="0"/>
                    <a:pt x="113" y="0"/>
                    <a:pt x="95" y="2"/>
                  </a:cubicBezTo>
                  <a:cubicBezTo>
                    <a:pt x="79" y="4"/>
                    <a:pt x="60" y="7"/>
                    <a:pt x="46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57"/>
                    <a:pt x="52" y="94"/>
                    <a:pt x="55" y="131"/>
                  </a:cubicBezTo>
                  <a:cubicBezTo>
                    <a:pt x="54" y="130"/>
                    <a:pt x="53" y="129"/>
                    <a:pt x="52" y="130"/>
                  </a:cubicBezTo>
                  <a:cubicBezTo>
                    <a:pt x="37" y="147"/>
                    <a:pt x="20" y="162"/>
                    <a:pt x="2" y="176"/>
                  </a:cubicBezTo>
                  <a:cubicBezTo>
                    <a:pt x="0" y="178"/>
                    <a:pt x="3" y="180"/>
                    <a:pt x="5" y="179"/>
                  </a:cubicBezTo>
                  <a:cubicBezTo>
                    <a:pt x="23" y="165"/>
                    <a:pt x="40" y="150"/>
                    <a:pt x="55" y="133"/>
                  </a:cubicBezTo>
                  <a:cubicBezTo>
                    <a:pt x="55" y="133"/>
                    <a:pt x="55" y="133"/>
                    <a:pt x="55" y="132"/>
                  </a:cubicBezTo>
                  <a:cubicBezTo>
                    <a:pt x="56" y="144"/>
                    <a:pt x="56" y="155"/>
                    <a:pt x="56" y="166"/>
                  </a:cubicBezTo>
                  <a:cubicBezTo>
                    <a:pt x="56" y="167"/>
                    <a:pt x="57" y="167"/>
                    <a:pt x="57" y="167"/>
                  </a:cubicBezTo>
                  <a:cubicBezTo>
                    <a:pt x="56" y="168"/>
                    <a:pt x="57" y="170"/>
                    <a:pt x="58" y="170"/>
                  </a:cubicBezTo>
                  <a:cubicBezTo>
                    <a:pt x="91" y="171"/>
                    <a:pt x="127" y="175"/>
                    <a:pt x="157" y="160"/>
                  </a:cubicBezTo>
                  <a:cubicBezTo>
                    <a:pt x="158" y="159"/>
                    <a:pt x="159" y="158"/>
                    <a:pt x="158" y="158"/>
                  </a:cubicBezTo>
                  <a:cubicBezTo>
                    <a:pt x="159" y="157"/>
                    <a:pt x="160" y="156"/>
                    <a:pt x="160" y="155"/>
                  </a:cubicBezTo>
                  <a:cubicBezTo>
                    <a:pt x="152" y="111"/>
                    <a:pt x="147" y="65"/>
                    <a:pt x="149" y="21"/>
                  </a:cubicBezTo>
                  <a:cubicBezTo>
                    <a:pt x="151" y="35"/>
                    <a:pt x="156" y="49"/>
                    <a:pt x="157" y="63"/>
                  </a:cubicBezTo>
                  <a:cubicBezTo>
                    <a:pt x="160" y="91"/>
                    <a:pt x="158" y="118"/>
                    <a:pt x="163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0" y="144"/>
                    <a:pt x="157" y="147"/>
                    <a:pt x="159" y="148"/>
                  </a:cubicBezTo>
                  <a:cubicBezTo>
                    <a:pt x="161" y="150"/>
                    <a:pt x="162" y="150"/>
                    <a:pt x="165" y="150"/>
                  </a:cubicBezTo>
                  <a:cubicBezTo>
                    <a:pt x="167" y="150"/>
                    <a:pt x="167" y="149"/>
                    <a:pt x="167" y="148"/>
                  </a:cubicBezTo>
                  <a:cubicBezTo>
                    <a:pt x="167" y="146"/>
                    <a:pt x="167" y="145"/>
                    <a:pt x="166" y="144"/>
                  </a:cubicBezTo>
                  <a:cubicBezTo>
                    <a:pt x="175" y="144"/>
                    <a:pt x="184" y="146"/>
                    <a:pt x="193" y="147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86" y="155"/>
                    <a:pt x="180" y="163"/>
                    <a:pt x="174" y="171"/>
                  </a:cubicBezTo>
                  <a:cubicBezTo>
                    <a:pt x="173" y="172"/>
                    <a:pt x="172" y="173"/>
                    <a:pt x="172" y="174"/>
                  </a:cubicBezTo>
                  <a:cubicBezTo>
                    <a:pt x="168" y="179"/>
                    <a:pt x="163" y="187"/>
                    <a:pt x="163" y="193"/>
                  </a:cubicBezTo>
                  <a:cubicBezTo>
                    <a:pt x="109" y="193"/>
                    <a:pt x="56" y="182"/>
                    <a:pt x="2" y="179"/>
                  </a:cubicBezTo>
                  <a:cubicBezTo>
                    <a:pt x="0" y="179"/>
                    <a:pt x="0" y="182"/>
                    <a:pt x="2" y="183"/>
                  </a:cubicBezTo>
                  <a:cubicBezTo>
                    <a:pt x="1" y="191"/>
                    <a:pt x="13" y="194"/>
                    <a:pt x="19" y="196"/>
                  </a:cubicBezTo>
                  <a:cubicBezTo>
                    <a:pt x="35" y="200"/>
                    <a:pt x="52" y="202"/>
                    <a:pt x="69" y="203"/>
                  </a:cubicBezTo>
                  <a:cubicBezTo>
                    <a:pt x="102" y="206"/>
                    <a:pt x="135" y="205"/>
                    <a:pt x="168" y="209"/>
                  </a:cubicBezTo>
                  <a:cubicBezTo>
                    <a:pt x="169" y="209"/>
                    <a:pt x="170" y="208"/>
                    <a:pt x="170" y="206"/>
                  </a:cubicBezTo>
                  <a:cubicBezTo>
                    <a:pt x="181" y="197"/>
                    <a:pt x="191" y="184"/>
                    <a:pt x="201" y="173"/>
                  </a:cubicBezTo>
                  <a:cubicBezTo>
                    <a:pt x="202" y="172"/>
                    <a:pt x="203" y="171"/>
                    <a:pt x="203" y="170"/>
                  </a:cubicBezTo>
                  <a:cubicBezTo>
                    <a:pt x="204" y="169"/>
                    <a:pt x="205" y="168"/>
                    <a:pt x="206" y="167"/>
                  </a:cubicBezTo>
                  <a:cubicBezTo>
                    <a:pt x="207" y="166"/>
                    <a:pt x="207" y="165"/>
                    <a:pt x="206" y="164"/>
                  </a:cubicBezTo>
                  <a:close/>
                  <a:moveTo>
                    <a:pt x="60" y="167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17"/>
                    <a:pt x="51" y="69"/>
                    <a:pt x="49" y="21"/>
                  </a:cubicBezTo>
                  <a:cubicBezTo>
                    <a:pt x="50" y="21"/>
                    <a:pt x="51" y="21"/>
                    <a:pt x="53" y="21"/>
                  </a:cubicBezTo>
                  <a:cubicBezTo>
                    <a:pt x="63" y="68"/>
                    <a:pt x="68" y="118"/>
                    <a:pt x="68" y="166"/>
                  </a:cubicBezTo>
                  <a:cubicBezTo>
                    <a:pt x="68" y="166"/>
                    <a:pt x="68" y="167"/>
                    <a:pt x="68" y="167"/>
                  </a:cubicBezTo>
                  <a:cubicBezTo>
                    <a:pt x="65" y="167"/>
                    <a:pt x="63" y="167"/>
                    <a:pt x="60" y="167"/>
                  </a:cubicBezTo>
                  <a:close/>
                  <a:moveTo>
                    <a:pt x="156" y="156"/>
                  </a:moveTo>
                  <a:cubicBezTo>
                    <a:pt x="156" y="156"/>
                    <a:pt x="156" y="156"/>
                    <a:pt x="156" y="157"/>
                  </a:cubicBezTo>
                  <a:cubicBezTo>
                    <a:pt x="156" y="157"/>
                    <a:pt x="156" y="157"/>
                    <a:pt x="155" y="157"/>
                  </a:cubicBezTo>
                  <a:cubicBezTo>
                    <a:pt x="130" y="169"/>
                    <a:pt x="100" y="168"/>
                    <a:pt x="72" y="167"/>
                  </a:cubicBezTo>
                  <a:cubicBezTo>
                    <a:pt x="72" y="167"/>
                    <a:pt x="72" y="166"/>
                    <a:pt x="72" y="166"/>
                  </a:cubicBezTo>
                  <a:cubicBezTo>
                    <a:pt x="72" y="118"/>
                    <a:pt x="67" y="69"/>
                    <a:pt x="57" y="22"/>
                  </a:cubicBezTo>
                  <a:cubicBezTo>
                    <a:pt x="86" y="27"/>
                    <a:pt x="116" y="23"/>
                    <a:pt x="145" y="20"/>
                  </a:cubicBezTo>
                  <a:cubicBezTo>
                    <a:pt x="145" y="20"/>
                    <a:pt x="145" y="20"/>
                    <a:pt x="146" y="20"/>
                  </a:cubicBezTo>
                  <a:cubicBezTo>
                    <a:pt x="143" y="65"/>
                    <a:pt x="148" y="112"/>
                    <a:pt x="156" y="156"/>
                  </a:cubicBezTo>
                  <a:close/>
                  <a:moveTo>
                    <a:pt x="136" y="14"/>
                  </a:moveTo>
                  <a:cubicBezTo>
                    <a:pt x="120" y="14"/>
                    <a:pt x="105" y="15"/>
                    <a:pt x="89" y="15"/>
                  </a:cubicBezTo>
                  <a:cubicBezTo>
                    <a:pt x="106" y="13"/>
                    <a:pt x="123" y="13"/>
                    <a:pt x="140" y="13"/>
                  </a:cubicBezTo>
                  <a:cubicBezTo>
                    <a:pt x="140" y="14"/>
                    <a:pt x="141" y="15"/>
                    <a:pt x="140" y="17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8" y="16"/>
                    <a:pt x="138" y="14"/>
                    <a:pt x="136" y="14"/>
                  </a:cubicBezTo>
                  <a:close/>
                  <a:moveTo>
                    <a:pt x="130" y="18"/>
                  </a:moveTo>
                  <a:cubicBezTo>
                    <a:pt x="108" y="20"/>
                    <a:pt x="86" y="22"/>
                    <a:pt x="64" y="19"/>
                  </a:cubicBezTo>
                  <a:cubicBezTo>
                    <a:pt x="66" y="19"/>
                    <a:pt x="67" y="19"/>
                    <a:pt x="69" y="18"/>
                  </a:cubicBezTo>
                  <a:cubicBezTo>
                    <a:pt x="69" y="19"/>
                    <a:pt x="69" y="19"/>
                    <a:pt x="70" y="19"/>
                  </a:cubicBezTo>
                  <a:cubicBezTo>
                    <a:pt x="90" y="19"/>
                    <a:pt x="110" y="18"/>
                    <a:pt x="130" y="18"/>
                  </a:cubicBezTo>
                  <a:close/>
                  <a:moveTo>
                    <a:pt x="149" y="19"/>
                  </a:moveTo>
                  <a:cubicBezTo>
                    <a:pt x="149" y="18"/>
                    <a:pt x="148" y="18"/>
                    <a:pt x="147" y="18"/>
                  </a:cubicBezTo>
                  <a:cubicBezTo>
                    <a:pt x="147" y="17"/>
                    <a:pt x="146" y="16"/>
                    <a:pt x="145" y="16"/>
                  </a:cubicBezTo>
                  <a:cubicBezTo>
                    <a:pt x="145" y="16"/>
                    <a:pt x="145" y="16"/>
                    <a:pt x="144" y="16"/>
                  </a:cubicBezTo>
                  <a:cubicBezTo>
                    <a:pt x="144" y="14"/>
                    <a:pt x="142" y="13"/>
                    <a:pt x="145" y="13"/>
                  </a:cubicBezTo>
                  <a:cubicBezTo>
                    <a:pt x="147" y="13"/>
                    <a:pt x="147" y="9"/>
                    <a:pt x="145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15" y="9"/>
                    <a:pt x="87" y="9"/>
                    <a:pt x="60" y="17"/>
                  </a:cubicBezTo>
                  <a:cubicBezTo>
                    <a:pt x="59" y="17"/>
                    <a:pt x="59" y="18"/>
                    <a:pt x="59" y="19"/>
                  </a:cubicBezTo>
                  <a:cubicBezTo>
                    <a:pt x="57" y="18"/>
                    <a:pt x="54" y="18"/>
                    <a:pt x="52" y="17"/>
                  </a:cubicBezTo>
                  <a:cubicBezTo>
                    <a:pt x="65" y="9"/>
                    <a:pt x="83" y="7"/>
                    <a:pt x="98" y="6"/>
                  </a:cubicBezTo>
                  <a:cubicBezTo>
                    <a:pt x="115" y="4"/>
                    <a:pt x="133" y="4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10"/>
                    <a:pt x="149" y="14"/>
                    <a:pt x="149" y="19"/>
                  </a:cubicBezTo>
                  <a:close/>
                  <a:moveTo>
                    <a:pt x="168" y="195"/>
                  </a:moveTo>
                  <a:cubicBezTo>
                    <a:pt x="178" y="183"/>
                    <a:pt x="188" y="170"/>
                    <a:pt x="200" y="160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3" y="159"/>
                    <a:pt x="202" y="160"/>
                    <a:pt x="202" y="160"/>
                  </a:cubicBezTo>
                  <a:cubicBezTo>
                    <a:pt x="202" y="160"/>
                    <a:pt x="201" y="160"/>
                    <a:pt x="201" y="161"/>
                  </a:cubicBezTo>
                  <a:cubicBezTo>
                    <a:pt x="190" y="173"/>
                    <a:pt x="182" y="188"/>
                    <a:pt x="169" y="198"/>
                  </a:cubicBezTo>
                  <a:cubicBezTo>
                    <a:pt x="169" y="197"/>
                    <a:pt x="168" y="197"/>
                    <a:pt x="168" y="196"/>
                  </a:cubicBezTo>
                  <a:cubicBezTo>
                    <a:pt x="168" y="196"/>
                    <a:pt x="168" y="195"/>
                    <a:pt x="168" y="195"/>
                  </a:cubicBezTo>
                  <a:close/>
                  <a:moveTo>
                    <a:pt x="83" y="200"/>
                  </a:moveTo>
                  <a:cubicBezTo>
                    <a:pt x="66" y="199"/>
                    <a:pt x="48" y="198"/>
                    <a:pt x="31" y="194"/>
                  </a:cubicBezTo>
                  <a:cubicBezTo>
                    <a:pt x="26" y="193"/>
                    <a:pt x="6" y="191"/>
                    <a:pt x="6" y="183"/>
                  </a:cubicBezTo>
                  <a:cubicBezTo>
                    <a:pt x="58" y="186"/>
                    <a:pt x="110" y="196"/>
                    <a:pt x="163" y="197"/>
                  </a:cubicBezTo>
                  <a:cubicBezTo>
                    <a:pt x="163" y="199"/>
                    <a:pt x="163" y="201"/>
                    <a:pt x="163" y="203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37" y="202"/>
                    <a:pt x="110" y="202"/>
                    <a:pt x="83" y="20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Freeform 198"/>
          <p:cNvSpPr>
            <a:spLocks noEditPoints="1"/>
          </p:cNvSpPr>
          <p:nvPr>
            <p:custDataLst>
              <p:tags r:id="rId42"/>
            </p:custDataLst>
          </p:nvPr>
        </p:nvSpPr>
        <p:spPr bwMode="auto">
          <a:xfrm>
            <a:off x="275867" y="5286375"/>
            <a:ext cx="2057400" cy="1474788"/>
          </a:xfrm>
          <a:custGeom>
            <a:avLst/>
            <a:gdLst>
              <a:gd name="T0" fmla="*/ 335 w 426"/>
              <a:gd name="T1" fmla="*/ 84 h 305"/>
              <a:gd name="T2" fmla="*/ 357 w 426"/>
              <a:gd name="T3" fmla="*/ 83 h 305"/>
              <a:gd name="T4" fmla="*/ 228 w 426"/>
              <a:gd name="T5" fmla="*/ 9 h 305"/>
              <a:gd name="T6" fmla="*/ 275 w 426"/>
              <a:gd name="T7" fmla="*/ 20 h 305"/>
              <a:gd name="T8" fmla="*/ 151 w 426"/>
              <a:gd name="T9" fmla="*/ 86 h 305"/>
              <a:gd name="T10" fmla="*/ 122 w 426"/>
              <a:gd name="T11" fmla="*/ 78 h 305"/>
              <a:gd name="T12" fmla="*/ 105 w 426"/>
              <a:gd name="T13" fmla="*/ 134 h 305"/>
              <a:gd name="T14" fmla="*/ 162 w 426"/>
              <a:gd name="T15" fmla="*/ 258 h 305"/>
              <a:gd name="T16" fmla="*/ 233 w 426"/>
              <a:gd name="T17" fmla="*/ 271 h 305"/>
              <a:gd name="T18" fmla="*/ 198 w 426"/>
              <a:gd name="T19" fmla="*/ 226 h 305"/>
              <a:gd name="T20" fmla="*/ 261 w 426"/>
              <a:gd name="T21" fmla="*/ 154 h 305"/>
              <a:gd name="T22" fmla="*/ 406 w 426"/>
              <a:gd name="T23" fmla="*/ 181 h 305"/>
              <a:gd name="T24" fmla="*/ 216 w 426"/>
              <a:gd name="T25" fmla="*/ 271 h 305"/>
              <a:gd name="T26" fmla="*/ 101 w 426"/>
              <a:gd name="T27" fmla="*/ 208 h 305"/>
              <a:gd name="T28" fmla="*/ 89 w 426"/>
              <a:gd name="T29" fmla="*/ 207 h 305"/>
              <a:gd name="T30" fmla="*/ 47 w 426"/>
              <a:gd name="T31" fmla="*/ 166 h 305"/>
              <a:gd name="T32" fmla="*/ 77 w 426"/>
              <a:gd name="T33" fmla="*/ 218 h 305"/>
              <a:gd name="T34" fmla="*/ 95 w 426"/>
              <a:gd name="T35" fmla="*/ 221 h 305"/>
              <a:gd name="T36" fmla="*/ 22 w 426"/>
              <a:gd name="T37" fmla="*/ 219 h 305"/>
              <a:gd name="T38" fmla="*/ 27 w 426"/>
              <a:gd name="T39" fmla="*/ 250 h 305"/>
              <a:gd name="T40" fmla="*/ 28 w 426"/>
              <a:gd name="T41" fmla="*/ 252 h 305"/>
              <a:gd name="T42" fmla="*/ 86 w 426"/>
              <a:gd name="T43" fmla="*/ 235 h 305"/>
              <a:gd name="T44" fmla="*/ 132 w 426"/>
              <a:gd name="T45" fmla="*/ 276 h 305"/>
              <a:gd name="T46" fmla="*/ 105 w 426"/>
              <a:gd name="T47" fmla="*/ 242 h 305"/>
              <a:gd name="T48" fmla="*/ 162 w 426"/>
              <a:gd name="T49" fmla="*/ 227 h 305"/>
              <a:gd name="T50" fmla="*/ 164 w 426"/>
              <a:gd name="T51" fmla="*/ 255 h 305"/>
              <a:gd name="T52" fmla="*/ 189 w 426"/>
              <a:gd name="T53" fmla="*/ 226 h 305"/>
              <a:gd name="T54" fmla="*/ 202 w 426"/>
              <a:gd name="T55" fmla="*/ 250 h 305"/>
              <a:gd name="T56" fmla="*/ 182 w 426"/>
              <a:gd name="T57" fmla="*/ 253 h 305"/>
              <a:gd name="T58" fmla="*/ 192 w 426"/>
              <a:gd name="T59" fmla="*/ 223 h 305"/>
              <a:gd name="T60" fmla="*/ 208 w 426"/>
              <a:gd name="T61" fmla="*/ 179 h 305"/>
              <a:gd name="T62" fmla="*/ 315 w 426"/>
              <a:gd name="T63" fmla="*/ 218 h 305"/>
              <a:gd name="T64" fmla="*/ 332 w 426"/>
              <a:gd name="T65" fmla="*/ 211 h 305"/>
              <a:gd name="T66" fmla="*/ 324 w 426"/>
              <a:gd name="T67" fmla="*/ 142 h 305"/>
              <a:gd name="T68" fmla="*/ 306 w 426"/>
              <a:gd name="T69" fmla="*/ 147 h 305"/>
              <a:gd name="T70" fmla="*/ 315 w 426"/>
              <a:gd name="T71" fmla="*/ 79 h 305"/>
              <a:gd name="T72" fmla="*/ 312 w 426"/>
              <a:gd name="T73" fmla="*/ 79 h 305"/>
              <a:gd name="T74" fmla="*/ 292 w 426"/>
              <a:gd name="T75" fmla="*/ 76 h 305"/>
              <a:gd name="T76" fmla="*/ 303 w 426"/>
              <a:gd name="T77" fmla="*/ 78 h 305"/>
              <a:gd name="T78" fmla="*/ 331 w 426"/>
              <a:gd name="T79" fmla="*/ 70 h 305"/>
              <a:gd name="T80" fmla="*/ 295 w 426"/>
              <a:gd name="T81" fmla="*/ 84 h 305"/>
              <a:gd name="T82" fmla="*/ 347 w 426"/>
              <a:gd name="T83" fmla="*/ 77 h 305"/>
              <a:gd name="T84" fmla="*/ 346 w 426"/>
              <a:gd name="T85" fmla="*/ 70 h 305"/>
              <a:gd name="T86" fmla="*/ 330 w 426"/>
              <a:gd name="T87" fmla="*/ 61 h 305"/>
              <a:gd name="T88" fmla="*/ 298 w 426"/>
              <a:gd name="T89" fmla="*/ 66 h 305"/>
              <a:gd name="T90" fmla="*/ 286 w 426"/>
              <a:gd name="T91" fmla="*/ 68 h 305"/>
              <a:gd name="T92" fmla="*/ 288 w 426"/>
              <a:gd name="T93" fmla="*/ 86 h 305"/>
              <a:gd name="T94" fmla="*/ 306 w 426"/>
              <a:gd name="T95" fmla="*/ 91 h 305"/>
              <a:gd name="T96" fmla="*/ 292 w 426"/>
              <a:gd name="T97" fmla="*/ 97 h 305"/>
              <a:gd name="T98" fmla="*/ 292 w 426"/>
              <a:gd name="T99" fmla="*/ 160 h 305"/>
              <a:gd name="T100" fmla="*/ 312 w 426"/>
              <a:gd name="T101" fmla="*/ 217 h 305"/>
              <a:gd name="T102" fmla="*/ 269 w 426"/>
              <a:gd name="T103" fmla="*/ 250 h 305"/>
              <a:gd name="T104" fmla="*/ 296 w 426"/>
              <a:gd name="T105" fmla="*/ 277 h 305"/>
              <a:gd name="T106" fmla="*/ 354 w 426"/>
              <a:gd name="T107" fmla="*/ 281 h 305"/>
              <a:gd name="T108" fmla="*/ 340 w 426"/>
              <a:gd name="T109" fmla="*/ 229 h 305"/>
              <a:gd name="T110" fmla="*/ 334 w 426"/>
              <a:gd name="T111" fmla="*/ 21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6" h="305">
                <a:moveTo>
                  <a:pt x="406" y="181"/>
                </a:moveTo>
                <a:cubicBezTo>
                  <a:pt x="391" y="152"/>
                  <a:pt x="359" y="138"/>
                  <a:pt x="329" y="141"/>
                </a:cubicBezTo>
                <a:cubicBezTo>
                  <a:pt x="329" y="141"/>
                  <a:pt x="329" y="141"/>
                  <a:pt x="329" y="140"/>
                </a:cubicBezTo>
                <a:cubicBezTo>
                  <a:pt x="326" y="123"/>
                  <a:pt x="330" y="103"/>
                  <a:pt x="325" y="86"/>
                </a:cubicBezTo>
                <a:cubicBezTo>
                  <a:pt x="327" y="86"/>
                  <a:pt x="330" y="85"/>
                  <a:pt x="332" y="85"/>
                </a:cubicBezTo>
                <a:cubicBezTo>
                  <a:pt x="333" y="85"/>
                  <a:pt x="333" y="86"/>
                  <a:pt x="333" y="86"/>
                </a:cubicBezTo>
                <a:cubicBezTo>
                  <a:pt x="334" y="88"/>
                  <a:pt x="336" y="86"/>
                  <a:pt x="335" y="85"/>
                </a:cubicBezTo>
                <a:cubicBezTo>
                  <a:pt x="335" y="85"/>
                  <a:pt x="335" y="85"/>
                  <a:pt x="335" y="84"/>
                </a:cubicBezTo>
                <a:cubicBezTo>
                  <a:pt x="339" y="84"/>
                  <a:pt x="342" y="84"/>
                  <a:pt x="346" y="83"/>
                </a:cubicBezTo>
                <a:cubicBezTo>
                  <a:pt x="346" y="84"/>
                  <a:pt x="346" y="84"/>
                  <a:pt x="346" y="84"/>
                </a:cubicBezTo>
                <a:cubicBezTo>
                  <a:pt x="347" y="86"/>
                  <a:pt x="349" y="85"/>
                  <a:pt x="349" y="84"/>
                </a:cubicBezTo>
                <a:cubicBezTo>
                  <a:pt x="349" y="84"/>
                  <a:pt x="348" y="83"/>
                  <a:pt x="348" y="83"/>
                </a:cubicBezTo>
                <a:cubicBezTo>
                  <a:pt x="350" y="83"/>
                  <a:pt x="352" y="83"/>
                  <a:pt x="354" y="83"/>
                </a:cubicBezTo>
                <a:cubicBezTo>
                  <a:pt x="354" y="83"/>
                  <a:pt x="354" y="84"/>
                  <a:pt x="354" y="84"/>
                </a:cubicBezTo>
                <a:cubicBezTo>
                  <a:pt x="354" y="86"/>
                  <a:pt x="357" y="86"/>
                  <a:pt x="357" y="84"/>
                </a:cubicBezTo>
                <a:cubicBezTo>
                  <a:pt x="357" y="84"/>
                  <a:pt x="357" y="83"/>
                  <a:pt x="357" y="83"/>
                </a:cubicBezTo>
                <a:cubicBezTo>
                  <a:pt x="358" y="83"/>
                  <a:pt x="358" y="80"/>
                  <a:pt x="357" y="80"/>
                </a:cubicBezTo>
                <a:cubicBezTo>
                  <a:pt x="357" y="74"/>
                  <a:pt x="357" y="67"/>
                  <a:pt x="358" y="61"/>
                </a:cubicBezTo>
                <a:cubicBezTo>
                  <a:pt x="358" y="60"/>
                  <a:pt x="358" y="59"/>
                  <a:pt x="357" y="59"/>
                </a:cubicBezTo>
                <a:cubicBezTo>
                  <a:pt x="332" y="54"/>
                  <a:pt x="304" y="59"/>
                  <a:pt x="281" y="68"/>
                </a:cubicBezTo>
                <a:cubicBezTo>
                  <a:pt x="277" y="59"/>
                  <a:pt x="273" y="50"/>
                  <a:pt x="268" y="41"/>
                </a:cubicBezTo>
                <a:cubicBezTo>
                  <a:pt x="268" y="39"/>
                  <a:pt x="267" y="37"/>
                  <a:pt x="266" y="35"/>
                </a:cubicBezTo>
                <a:cubicBezTo>
                  <a:pt x="275" y="28"/>
                  <a:pt x="294" y="13"/>
                  <a:pt x="276" y="6"/>
                </a:cubicBezTo>
                <a:cubicBezTo>
                  <a:pt x="263" y="2"/>
                  <a:pt x="240" y="0"/>
                  <a:pt x="228" y="9"/>
                </a:cubicBezTo>
                <a:cubicBezTo>
                  <a:pt x="226" y="10"/>
                  <a:pt x="226" y="13"/>
                  <a:pt x="228" y="14"/>
                </a:cubicBezTo>
                <a:cubicBezTo>
                  <a:pt x="237" y="17"/>
                  <a:pt x="244" y="17"/>
                  <a:pt x="252" y="13"/>
                </a:cubicBezTo>
                <a:cubicBezTo>
                  <a:pt x="252" y="13"/>
                  <a:pt x="252" y="12"/>
                  <a:pt x="252" y="12"/>
                </a:cubicBezTo>
                <a:cubicBezTo>
                  <a:pt x="253" y="12"/>
                  <a:pt x="254" y="12"/>
                  <a:pt x="254" y="11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5" y="10"/>
                  <a:pt x="256" y="9"/>
                  <a:pt x="256" y="8"/>
                </a:cubicBezTo>
                <a:cubicBezTo>
                  <a:pt x="259" y="9"/>
                  <a:pt x="262" y="9"/>
                  <a:pt x="265" y="9"/>
                </a:cubicBezTo>
                <a:cubicBezTo>
                  <a:pt x="271" y="10"/>
                  <a:pt x="282" y="12"/>
                  <a:pt x="275" y="20"/>
                </a:cubicBezTo>
                <a:cubicBezTo>
                  <a:pt x="271" y="25"/>
                  <a:pt x="265" y="29"/>
                  <a:pt x="260" y="33"/>
                </a:cubicBezTo>
                <a:cubicBezTo>
                  <a:pt x="259" y="35"/>
                  <a:pt x="260" y="37"/>
                  <a:pt x="262" y="37"/>
                </a:cubicBezTo>
                <a:cubicBezTo>
                  <a:pt x="265" y="52"/>
                  <a:pt x="272" y="66"/>
                  <a:pt x="278" y="80"/>
                </a:cubicBezTo>
                <a:cubicBezTo>
                  <a:pt x="281" y="86"/>
                  <a:pt x="283" y="92"/>
                  <a:pt x="285" y="99"/>
                </a:cubicBezTo>
                <a:cubicBezTo>
                  <a:pt x="285" y="99"/>
                  <a:pt x="285" y="99"/>
                  <a:pt x="285" y="99"/>
                </a:cubicBezTo>
                <a:cubicBezTo>
                  <a:pt x="247" y="114"/>
                  <a:pt x="207" y="127"/>
                  <a:pt x="166" y="124"/>
                </a:cubicBezTo>
                <a:cubicBezTo>
                  <a:pt x="166" y="123"/>
                  <a:pt x="165" y="122"/>
                  <a:pt x="163" y="123"/>
                </a:cubicBezTo>
                <a:cubicBezTo>
                  <a:pt x="158" y="111"/>
                  <a:pt x="154" y="99"/>
                  <a:pt x="151" y="86"/>
                </a:cubicBezTo>
                <a:cubicBezTo>
                  <a:pt x="153" y="86"/>
                  <a:pt x="154" y="86"/>
                  <a:pt x="156" y="85"/>
                </a:cubicBezTo>
                <a:cubicBezTo>
                  <a:pt x="157" y="85"/>
                  <a:pt x="157" y="84"/>
                  <a:pt x="157" y="84"/>
                </a:cubicBezTo>
                <a:cubicBezTo>
                  <a:pt x="167" y="81"/>
                  <a:pt x="175" y="76"/>
                  <a:pt x="179" y="66"/>
                </a:cubicBezTo>
                <a:cubicBezTo>
                  <a:pt x="179" y="65"/>
                  <a:pt x="178" y="63"/>
                  <a:pt x="177" y="63"/>
                </a:cubicBezTo>
                <a:cubicBezTo>
                  <a:pt x="167" y="60"/>
                  <a:pt x="160" y="65"/>
                  <a:pt x="151" y="66"/>
                </a:cubicBezTo>
                <a:cubicBezTo>
                  <a:pt x="141" y="66"/>
                  <a:pt x="131" y="59"/>
                  <a:pt x="123" y="56"/>
                </a:cubicBezTo>
                <a:cubicBezTo>
                  <a:pt x="117" y="54"/>
                  <a:pt x="105" y="53"/>
                  <a:pt x="104" y="61"/>
                </a:cubicBezTo>
                <a:cubicBezTo>
                  <a:pt x="104" y="69"/>
                  <a:pt x="117" y="75"/>
                  <a:pt x="122" y="78"/>
                </a:cubicBezTo>
                <a:cubicBezTo>
                  <a:pt x="129" y="82"/>
                  <a:pt x="138" y="85"/>
                  <a:pt x="146" y="86"/>
                </a:cubicBezTo>
                <a:cubicBezTo>
                  <a:pt x="149" y="100"/>
                  <a:pt x="153" y="113"/>
                  <a:pt x="159" y="126"/>
                </a:cubicBezTo>
                <a:cubicBezTo>
                  <a:pt x="153" y="132"/>
                  <a:pt x="147" y="138"/>
                  <a:pt x="140" y="143"/>
                </a:cubicBezTo>
                <a:cubicBezTo>
                  <a:pt x="140" y="143"/>
                  <a:pt x="140" y="143"/>
                  <a:pt x="140" y="143"/>
                </a:cubicBezTo>
                <a:cubicBezTo>
                  <a:pt x="129" y="135"/>
                  <a:pt x="117" y="130"/>
                  <a:pt x="102" y="129"/>
                </a:cubicBezTo>
                <a:cubicBezTo>
                  <a:pt x="49" y="123"/>
                  <a:pt x="7" y="163"/>
                  <a:pt x="1" y="215"/>
                </a:cubicBezTo>
                <a:cubicBezTo>
                  <a:pt x="1" y="219"/>
                  <a:pt x="6" y="219"/>
                  <a:pt x="6" y="215"/>
                </a:cubicBezTo>
                <a:cubicBezTo>
                  <a:pt x="12" y="165"/>
                  <a:pt x="53" y="127"/>
                  <a:pt x="105" y="134"/>
                </a:cubicBezTo>
                <a:cubicBezTo>
                  <a:pt x="147" y="140"/>
                  <a:pt x="171" y="179"/>
                  <a:pt x="176" y="218"/>
                </a:cubicBezTo>
                <a:cubicBezTo>
                  <a:pt x="175" y="217"/>
                  <a:pt x="174" y="217"/>
                  <a:pt x="173" y="217"/>
                </a:cubicBezTo>
                <a:cubicBezTo>
                  <a:pt x="173" y="207"/>
                  <a:pt x="171" y="198"/>
                  <a:pt x="168" y="189"/>
                </a:cubicBezTo>
                <a:cubicBezTo>
                  <a:pt x="152" y="149"/>
                  <a:pt x="104" y="131"/>
                  <a:pt x="65" y="146"/>
                </a:cubicBezTo>
                <a:cubicBezTo>
                  <a:pt x="24" y="163"/>
                  <a:pt x="0" y="210"/>
                  <a:pt x="19" y="251"/>
                </a:cubicBezTo>
                <a:cubicBezTo>
                  <a:pt x="36" y="290"/>
                  <a:pt x="83" y="303"/>
                  <a:pt x="120" y="288"/>
                </a:cubicBezTo>
                <a:cubicBezTo>
                  <a:pt x="121" y="288"/>
                  <a:pt x="121" y="288"/>
                  <a:pt x="121" y="288"/>
                </a:cubicBezTo>
                <a:cubicBezTo>
                  <a:pt x="139" y="285"/>
                  <a:pt x="153" y="273"/>
                  <a:pt x="162" y="258"/>
                </a:cubicBezTo>
                <a:cubicBezTo>
                  <a:pt x="170" y="259"/>
                  <a:pt x="178" y="258"/>
                  <a:pt x="186" y="257"/>
                </a:cubicBezTo>
                <a:cubicBezTo>
                  <a:pt x="191" y="257"/>
                  <a:pt x="196" y="256"/>
                  <a:pt x="200" y="254"/>
                </a:cubicBezTo>
                <a:cubicBezTo>
                  <a:pt x="204" y="259"/>
                  <a:pt x="208" y="264"/>
                  <a:pt x="212" y="269"/>
                </a:cubicBezTo>
                <a:cubicBezTo>
                  <a:pt x="212" y="269"/>
                  <a:pt x="211" y="270"/>
                  <a:pt x="210" y="270"/>
                </a:cubicBezTo>
                <a:cubicBezTo>
                  <a:pt x="209" y="270"/>
                  <a:pt x="209" y="272"/>
                  <a:pt x="210" y="272"/>
                </a:cubicBezTo>
                <a:cubicBezTo>
                  <a:pt x="218" y="277"/>
                  <a:pt x="227" y="279"/>
                  <a:pt x="236" y="276"/>
                </a:cubicBezTo>
                <a:cubicBezTo>
                  <a:pt x="237" y="276"/>
                  <a:pt x="237" y="275"/>
                  <a:pt x="237" y="274"/>
                </a:cubicBezTo>
                <a:cubicBezTo>
                  <a:pt x="236" y="273"/>
                  <a:pt x="235" y="272"/>
                  <a:pt x="233" y="271"/>
                </a:cubicBezTo>
                <a:cubicBezTo>
                  <a:pt x="235" y="271"/>
                  <a:pt x="235" y="269"/>
                  <a:pt x="234" y="269"/>
                </a:cubicBezTo>
                <a:cubicBezTo>
                  <a:pt x="230" y="268"/>
                  <a:pt x="227" y="267"/>
                  <a:pt x="223" y="267"/>
                </a:cubicBezTo>
                <a:cubicBezTo>
                  <a:pt x="222" y="267"/>
                  <a:pt x="220" y="267"/>
                  <a:pt x="218" y="268"/>
                </a:cubicBezTo>
                <a:cubicBezTo>
                  <a:pt x="213" y="269"/>
                  <a:pt x="210" y="262"/>
                  <a:pt x="206" y="258"/>
                </a:cubicBezTo>
                <a:cubicBezTo>
                  <a:pt x="205" y="256"/>
                  <a:pt x="204" y="255"/>
                  <a:pt x="202" y="253"/>
                </a:cubicBezTo>
                <a:cubicBezTo>
                  <a:pt x="203" y="253"/>
                  <a:pt x="203" y="252"/>
                  <a:pt x="203" y="252"/>
                </a:cubicBezTo>
                <a:cubicBezTo>
                  <a:pt x="211" y="247"/>
                  <a:pt x="213" y="237"/>
                  <a:pt x="206" y="230"/>
                </a:cubicBezTo>
                <a:cubicBezTo>
                  <a:pt x="204" y="227"/>
                  <a:pt x="201" y="226"/>
                  <a:pt x="198" y="226"/>
                </a:cubicBezTo>
                <a:cubicBezTo>
                  <a:pt x="198" y="226"/>
                  <a:pt x="197" y="225"/>
                  <a:pt x="197" y="225"/>
                </a:cubicBezTo>
                <a:cubicBezTo>
                  <a:pt x="197" y="225"/>
                  <a:pt x="197" y="225"/>
                  <a:pt x="197" y="225"/>
                </a:cubicBezTo>
                <a:cubicBezTo>
                  <a:pt x="197" y="210"/>
                  <a:pt x="193" y="196"/>
                  <a:pt x="188" y="183"/>
                </a:cubicBezTo>
                <a:cubicBezTo>
                  <a:pt x="195" y="184"/>
                  <a:pt x="203" y="185"/>
                  <a:pt x="210" y="182"/>
                </a:cubicBezTo>
                <a:cubicBezTo>
                  <a:pt x="211" y="182"/>
                  <a:pt x="211" y="181"/>
                  <a:pt x="210" y="180"/>
                </a:cubicBezTo>
                <a:cubicBezTo>
                  <a:pt x="237" y="156"/>
                  <a:pt x="260" y="127"/>
                  <a:pt x="286" y="102"/>
                </a:cubicBezTo>
                <a:cubicBezTo>
                  <a:pt x="289" y="111"/>
                  <a:pt x="292" y="121"/>
                  <a:pt x="295" y="130"/>
                </a:cubicBezTo>
                <a:cubicBezTo>
                  <a:pt x="282" y="136"/>
                  <a:pt x="270" y="146"/>
                  <a:pt x="261" y="154"/>
                </a:cubicBezTo>
                <a:cubicBezTo>
                  <a:pt x="248" y="168"/>
                  <a:pt x="229" y="191"/>
                  <a:pt x="239" y="212"/>
                </a:cubicBezTo>
                <a:cubicBezTo>
                  <a:pt x="240" y="215"/>
                  <a:pt x="245" y="212"/>
                  <a:pt x="243" y="209"/>
                </a:cubicBezTo>
                <a:cubicBezTo>
                  <a:pt x="234" y="190"/>
                  <a:pt x="255" y="168"/>
                  <a:pt x="267" y="156"/>
                </a:cubicBezTo>
                <a:cubicBezTo>
                  <a:pt x="275" y="149"/>
                  <a:pt x="285" y="140"/>
                  <a:pt x="296" y="135"/>
                </a:cubicBezTo>
                <a:cubicBezTo>
                  <a:pt x="297" y="140"/>
                  <a:pt x="299" y="144"/>
                  <a:pt x="300" y="148"/>
                </a:cubicBezTo>
                <a:cubicBezTo>
                  <a:pt x="259" y="159"/>
                  <a:pt x="243" y="212"/>
                  <a:pt x="259" y="248"/>
                </a:cubicBezTo>
                <a:cubicBezTo>
                  <a:pt x="277" y="288"/>
                  <a:pt x="324" y="305"/>
                  <a:pt x="363" y="288"/>
                </a:cubicBezTo>
                <a:cubicBezTo>
                  <a:pt x="403" y="270"/>
                  <a:pt x="426" y="222"/>
                  <a:pt x="406" y="181"/>
                </a:cubicBezTo>
                <a:close/>
                <a:moveTo>
                  <a:pt x="146" y="81"/>
                </a:moveTo>
                <a:cubicBezTo>
                  <a:pt x="133" y="80"/>
                  <a:pt x="116" y="71"/>
                  <a:pt x="110" y="62"/>
                </a:cubicBezTo>
                <a:cubicBezTo>
                  <a:pt x="108" y="59"/>
                  <a:pt x="126" y="63"/>
                  <a:pt x="126" y="63"/>
                </a:cubicBezTo>
                <a:cubicBezTo>
                  <a:pt x="131" y="65"/>
                  <a:pt x="135" y="67"/>
                  <a:pt x="139" y="69"/>
                </a:cubicBezTo>
                <a:cubicBezTo>
                  <a:pt x="151" y="73"/>
                  <a:pt x="161" y="66"/>
                  <a:pt x="172" y="67"/>
                </a:cubicBezTo>
                <a:cubicBezTo>
                  <a:pt x="167" y="77"/>
                  <a:pt x="157" y="79"/>
                  <a:pt x="148" y="80"/>
                </a:cubicBezTo>
                <a:cubicBezTo>
                  <a:pt x="147" y="80"/>
                  <a:pt x="147" y="80"/>
                  <a:pt x="146" y="81"/>
                </a:cubicBezTo>
                <a:close/>
                <a:moveTo>
                  <a:pt x="216" y="271"/>
                </a:moveTo>
                <a:cubicBezTo>
                  <a:pt x="216" y="271"/>
                  <a:pt x="217" y="271"/>
                  <a:pt x="217" y="271"/>
                </a:cubicBezTo>
                <a:cubicBezTo>
                  <a:pt x="217" y="271"/>
                  <a:pt x="218" y="271"/>
                  <a:pt x="218" y="270"/>
                </a:cubicBezTo>
                <a:cubicBezTo>
                  <a:pt x="224" y="270"/>
                  <a:pt x="229" y="270"/>
                  <a:pt x="233" y="274"/>
                </a:cubicBezTo>
                <a:cubicBezTo>
                  <a:pt x="226" y="276"/>
                  <a:pt x="220" y="275"/>
                  <a:pt x="214" y="272"/>
                </a:cubicBezTo>
                <a:cubicBezTo>
                  <a:pt x="215" y="271"/>
                  <a:pt x="215" y="271"/>
                  <a:pt x="216" y="271"/>
                </a:cubicBezTo>
                <a:close/>
                <a:moveTo>
                  <a:pt x="158" y="187"/>
                </a:moveTo>
                <a:cubicBezTo>
                  <a:pt x="163" y="195"/>
                  <a:pt x="165" y="205"/>
                  <a:pt x="165" y="215"/>
                </a:cubicBezTo>
                <a:cubicBezTo>
                  <a:pt x="144" y="210"/>
                  <a:pt x="122" y="209"/>
                  <a:pt x="101" y="208"/>
                </a:cubicBezTo>
                <a:cubicBezTo>
                  <a:pt x="115" y="194"/>
                  <a:pt x="127" y="180"/>
                  <a:pt x="139" y="165"/>
                </a:cubicBezTo>
                <a:cubicBezTo>
                  <a:pt x="147" y="171"/>
                  <a:pt x="153" y="178"/>
                  <a:pt x="158" y="187"/>
                </a:cubicBezTo>
                <a:close/>
                <a:moveTo>
                  <a:pt x="66" y="155"/>
                </a:moveTo>
                <a:cubicBezTo>
                  <a:pt x="90" y="144"/>
                  <a:pt x="117" y="148"/>
                  <a:pt x="137" y="163"/>
                </a:cubicBezTo>
                <a:cubicBezTo>
                  <a:pt x="125" y="179"/>
                  <a:pt x="112" y="194"/>
                  <a:pt x="97" y="208"/>
                </a:cubicBezTo>
                <a:cubicBezTo>
                  <a:pt x="95" y="208"/>
                  <a:pt x="93" y="208"/>
                  <a:pt x="91" y="208"/>
                </a:cubicBezTo>
                <a:cubicBezTo>
                  <a:pt x="91" y="208"/>
                  <a:pt x="91" y="208"/>
                  <a:pt x="91" y="208"/>
                </a:cubicBezTo>
                <a:cubicBezTo>
                  <a:pt x="90" y="208"/>
                  <a:pt x="90" y="208"/>
                  <a:pt x="89" y="207"/>
                </a:cubicBezTo>
                <a:cubicBezTo>
                  <a:pt x="94" y="189"/>
                  <a:pt x="93" y="169"/>
                  <a:pt x="93" y="150"/>
                </a:cubicBezTo>
                <a:cubicBezTo>
                  <a:pt x="93" y="149"/>
                  <a:pt x="90" y="149"/>
                  <a:pt x="90" y="150"/>
                </a:cubicBezTo>
                <a:cubicBezTo>
                  <a:pt x="90" y="169"/>
                  <a:pt x="91" y="189"/>
                  <a:pt x="87" y="208"/>
                </a:cubicBezTo>
                <a:cubicBezTo>
                  <a:pt x="85" y="208"/>
                  <a:pt x="83" y="208"/>
                  <a:pt x="82" y="209"/>
                </a:cubicBezTo>
                <a:cubicBezTo>
                  <a:pt x="81" y="209"/>
                  <a:pt x="81" y="210"/>
                  <a:pt x="81" y="210"/>
                </a:cubicBezTo>
                <a:cubicBezTo>
                  <a:pt x="80" y="210"/>
                  <a:pt x="80" y="211"/>
                  <a:pt x="80" y="211"/>
                </a:cubicBezTo>
                <a:cubicBezTo>
                  <a:pt x="71" y="195"/>
                  <a:pt x="60" y="180"/>
                  <a:pt x="48" y="167"/>
                </a:cubicBezTo>
                <a:cubicBezTo>
                  <a:pt x="48" y="166"/>
                  <a:pt x="48" y="166"/>
                  <a:pt x="47" y="166"/>
                </a:cubicBezTo>
                <a:cubicBezTo>
                  <a:pt x="53" y="162"/>
                  <a:pt x="60" y="158"/>
                  <a:pt x="66" y="155"/>
                </a:cubicBezTo>
                <a:close/>
                <a:moveTo>
                  <a:pt x="94" y="223"/>
                </a:moveTo>
                <a:cubicBezTo>
                  <a:pt x="94" y="224"/>
                  <a:pt x="94" y="225"/>
                  <a:pt x="93" y="225"/>
                </a:cubicBezTo>
                <a:cubicBezTo>
                  <a:pt x="91" y="229"/>
                  <a:pt x="88" y="232"/>
                  <a:pt x="84" y="231"/>
                </a:cubicBezTo>
                <a:cubicBezTo>
                  <a:pt x="83" y="231"/>
                  <a:pt x="83" y="231"/>
                  <a:pt x="83" y="230"/>
                </a:cubicBezTo>
                <a:cubicBezTo>
                  <a:pt x="82" y="230"/>
                  <a:pt x="82" y="230"/>
                  <a:pt x="82" y="230"/>
                </a:cubicBezTo>
                <a:cubicBezTo>
                  <a:pt x="79" y="229"/>
                  <a:pt x="77" y="226"/>
                  <a:pt x="77" y="224"/>
                </a:cubicBezTo>
                <a:cubicBezTo>
                  <a:pt x="76" y="222"/>
                  <a:pt x="76" y="220"/>
                  <a:pt x="77" y="218"/>
                </a:cubicBezTo>
                <a:cubicBezTo>
                  <a:pt x="78" y="218"/>
                  <a:pt x="78" y="217"/>
                  <a:pt x="78" y="216"/>
                </a:cubicBezTo>
                <a:cubicBezTo>
                  <a:pt x="79" y="214"/>
                  <a:pt x="82" y="212"/>
                  <a:pt x="84" y="211"/>
                </a:cubicBezTo>
                <a:cubicBezTo>
                  <a:pt x="84" y="211"/>
                  <a:pt x="84" y="211"/>
                  <a:pt x="85" y="211"/>
                </a:cubicBezTo>
                <a:cubicBezTo>
                  <a:pt x="85" y="211"/>
                  <a:pt x="85" y="210"/>
                  <a:pt x="86" y="210"/>
                </a:cubicBezTo>
                <a:cubicBezTo>
                  <a:pt x="86" y="212"/>
                  <a:pt x="88" y="212"/>
                  <a:pt x="89" y="211"/>
                </a:cubicBezTo>
                <a:cubicBezTo>
                  <a:pt x="89" y="210"/>
                  <a:pt x="89" y="210"/>
                  <a:pt x="89" y="210"/>
                </a:cubicBezTo>
                <a:cubicBezTo>
                  <a:pt x="91" y="210"/>
                  <a:pt x="93" y="211"/>
                  <a:pt x="94" y="213"/>
                </a:cubicBezTo>
                <a:cubicBezTo>
                  <a:pt x="95" y="216"/>
                  <a:pt x="95" y="218"/>
                  <a:pt x="95" y="221"/>
                </a:cubicBezTo>
                <a:cubicBezTo>
                  <a:pt x="94" y="221"/>
                  <a:pt x="94" y="222"/>
                  <a:pt x="94" y="223"/>
                </a:cubicBezTo>
                <a:close/>
                <a:moveTo>
                  <a:pt x="46" y="167"/>
                </a:moveTo>
                <a:cubicBezTo>
                  <a:pt x="46" y="168"/>
                  <a:pt x="46" y="168"/>
                  <a:pt x="46" y="169"/>
                </a:cubicBezTo>
                <a:cubicBezTo>
                  <a:pt x="58" y="182"/>
                  <a:pt x="69" y="197"/>
                  <a:pt x="78" y="213"/>
                </a:cubicBezTo>
                <a:cubicBezTo>
                  <a:pt x="77" y="213"/>
                  <a:pt x="76" y="214"/>
                  <a:pt x="75" y="215"/>
                </a:cubicBezTo>
                <a:cubicBezTo>
                  <a:pt x="58" y="215"/>
                  <a:pt x="41" y="212"/>
                  <a:pt x="25" y="220"/>
                </a:cubicBezTo>
                <a:cubicBezTo>
                  <a:pt x="25" y="220"/>
                  <a:pt x="25" y="219"/>
                  <a:pt x="25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1" y="219"/>
                  <a:pt x="21" y="222"/>
                  <a:pt x="22" y="222"/>
                </a:cubicBezTo>
                <a:cubicBezTo>
                  <a:pt x="22" y="222"/>
                  <a:pt x="22" y="222"/>
                  <a:pt x="22" y="222"/>
                </a:cubicBezTo>
                <a:cubicBezTo>
                  <a:pt x="22" y="223"/>
                  <a:pt x="23" y="224"/>
                  <a:pt x="24" y="223"/>
                </a:cubicBezTo>
                <a:cubicBezTo>
                  <a:pt x="40" y="214"/>
                  <a:pt x="57" y="218"/>
                  <a:pt x="74" y="218"/>
                </a:cubicBezTo>
                <a:cubicBezTo>
                  <a:pt x="74" y="219"/>
                  <a:pt x="74" y="220"/>
                  <a:pt x="74" y="221"/>
                </a:cubicBezTo>
                <a:cubicBezTo>
                  <a:pt x="74" y="221"/>
                  <a:pt x="74" y="222"/>
                  <a:pt x="74" y="222"/>
                </a:cubicBezTo>
                <a:cubicBezTo>
                  <a:pt x="74" y="222"/>
                  <a:pt x="73" y="222"/>
                  <a:pt x="73" y="222"/>
                </a:cubicBezTo>
                <a:cubicBezTo>
                  <a:pt x="58" y="231"/>
                  <a:pt x="44" y="243"/>
                  <a:pt x="27" y="250"/>
                </a:cubicBezTo>
                <a:cubicBezTo>
                  <a:pt x="11" y="221"/>
                  <a:pt x="23" y="188"/>
                  <a:pt x="46" y="167"/>
                </a:cubicBezTo>
                <a:close/>
                <a:moveTo>
                  <a:pt x="28" y="252"/>
                </a:moveTo>
                <a:cubicBezTo>
                  <a:pt x="45" y="245"/>
                  <a:pt x="59" y="234"/>
                  <a:pt x="74" y="225"/>
                </a:cubicBezTo>
                <a:cubicBezTo>
                  <a:pt x="75" y="227"/>
                  <a:pt x="76" y="229"/>
                  <a:pt x="78" y="230"/>
                </a:cubicBezTo>
                <a:cubicBezTo>
                  <a:pt x="73" y="239"/>
                  <a:pt x="68" y="247"/>
                  <a:pt x="64" y="256"/>
                </a:cubicBezTo>
                <a:cubicBezTo>
                  <a:pt x="60" y="262"/>
                  <a:pt x="56" y="270"/>
                  <a:pt x="57" y="278"/>
                </a:cubicBezTo>
                <a:cubicBezTo>
                  <a:pt x="57" y="278"/>
                  <a:pt x="57" y="279"/>
                  <a:pt x="57" y="279"/>
                </a:cubicBezTo>
                <a:cubicBezTo>
                  <a:pt x="46" y="273"/>
                  <a:pt x="36" y="264"/>
                  <a:pt x="28" y="252"/>
                </a:cubicBezTo>
                <a:close/>
                <a:moveTo>
                  <a:pt x="85" y="286"/>
                </a:moveTo>
                <a:cubicBezTo>
                  <a:pt x="75" y="286"/>
                  <a:pt x="66" y="283"/>
                  <a:pt x="58" y="279"/>
                </a:cubicBezTo>
                <a:cubicBezTo>
                  <a:pt x="59" y="279"/>
                  <a:pt x="59" y="279"/>
                  <a:pt x="59" y="278"/>
                </a:cubicBezTo>
                <a:cubicBezTo>
                  <a:pt x="59" y="270"/>
                  <a:pt x="63" y="262"/>
                  <a:pt x="67" y="255"/>
                </a:cubicBezTo>
                <a:cubicBezTo>
                  <a:pt x="71" y="247"/>
                  <a:pt x="75" y="240"/>
                  <a:pt x="80" y="232"/>
                </a:cubicBezTo>
                <a:cubicBezTo>
                  <a:pt x="80" y="232"/>
                  <a:pt x="80" y="232"/>
                  <a:pt x="80" y="232"/>
                </a:cubicBezTo>
                <a:cubicBezTo>
                  <a:pt x="81" y="233"/>
                  <a:pt x="82" y="233"/>
                  <a:pt x="83" y="233"/>
                </a:cubicBezTo>
                <a:cubicBezTo>
                  <a:pt x="84" y="234"/>
                  <a:pt x="85" y="235"/>
                  <a:pt x="86" y="235"/>
                </a:cubicBezTo>
                <a:cubicBezTo>
                  <a:pt x="82" y="252"/>
                  <a:pt x="88" y="269"/>
                  <a:pt x="85" y="286"/>
                </a:cubicBezTo>
                <a:close/>
                <a:moveTo>
                  <a:pt x="128" y="276"/>
                </a:moveTo>
                <a:cubicBezTo>
                  <a:pt x="115" y="283"/>
                  <a:pt x="101" y="287"/>
                  <a:pt x="87" y="286"/>
                </a:cubicBezTo>
                <a:cubicBezTo>
                  <a:pt x="90" y="270"/>
                  <a:pt x="85" y="253"/>
                  <a:pt x="88" y="236"/>
                </a:cubicBezTo>
                <a:cubicBezTo>
                  <a:pt x="93" y="239"/>
                  <a:pt x="98" y="242"/>
                  <a:pt x="104" y="244"/>
                </a:cubicBezTo>
                <a:cubicBezTo>
                  <a:pt x="112" y="254"/>
                  <a:pt x="120" y="265"/>
                  <a:pt x="128" y="275"/>
                </a:cubicBezTo>
                <a:cubicBezTo>
                  <a:pt x="128" y="276"/>
                  <a:pt x="128" y="276"/>
                  <a:pt x="128" y="276"/>
                </a:cubicBezTo>
                <a:close/>
                <a:moveTo>
                  <a:pt x="132" y="276"/>
                </a:moveTo>
                <a:cubicBezTo>
                  <a:pt x="132" y="276"/>
                  <a:pt x="132" y="276"/>
                  <a:pt x="132" y="276"/>
                </a:cubicBezTo>
                <a:cubicBezTo>
                  <a:pt x="124" y="266"/>
                  <a:pt x="116" y="256"/>
                  <a:pt x="108" y="245"/>
                </a:cubicBezTo>
                <a:cubicBezTo>
                  <a:pt x="117" y="248"/>
                  <a:pt x="125" y="251"/>
                  <a:pt x="133" y="253"/>
                </a:cubicBezTo>
                <a:cubicBezTo>
                  <a:pt x="140" y="254"/>
                  <a:pt x="147" y="256"/>
                  <a:pt x="154" y="257"/>
                </a:cubicBezTo>
                <a:cubicBezTo>
                  <a:pt x="148" y="265"/>
                  <a:pt x="141" y="272"/>
                  <a:pt x="132" y="276"/>
                </a:cubicBezTo>
                <a:close/>
                <a:moveTo>
                  <a:pt x="155" y="254"/>
                </a:moveTo>
                <a:cubicBezTo>
                  <a:pt x="147" y="253"/>
                  <a:pt x="139" y="252"/>
                  <a:pt x="132" y="250"/>
                </a:cubicBezTo>
                <a:cubicBezTo>
                  <a:pt x="123" y="248"/>
                  <a:pt x="114" y="245"/>
                  <a:pt x="105" y="242"/>
                </a:cubicBezTo>
                <a:cubicBezTo>
                  <a:pt x="102" y="238"/>
                  <a:pt x="99" y="233"/>
                  <a:pt x="96" y="229"/>
                </a:cubicBezTo>
                <a:cubicBezTo>
                  <a:pt x="95" y="228"/>
                  <a:pt x="93" y="229"/>
                  <a:pt x="94" y="231"/>
                </a:cubicBezTo>
                <a:cubicBezTo>
                  <a:pt x="96" y="234"/>
                  <a:pt x="98" y="237"/>
                  <a:pt x="101" y="240"/>
                </a:cubicBezTo>
                <a:cubicBezTo>
                  <a:pt x="96" y="238"/>
                  <a:pt x="92" y="236"/>
                  <a:pt x="88" y="234"/>
                </a:cubicBezTo>
                <a:cubicBezTo>
                  <a:pt x="88" y="234"/>
                  <a:pt x="88" y="233"/>
                  <a:pt x="88" y="233"/>
                </a:cubicBezTo>
                <a:cubicBezTo>
                  <a:pt x="91" y="233"/>
                  <a:pt x="93" y="231"/>
                  <a:pt x="94" y="229"/>
                </a:cubicBezTo>
                <a:cubicBezTo>
                  <a:pt x="95" y="227"/>
                  <a:pt x="96" y="225"/>
                  <a:pt x="97" y="224"/>
                </a:cubicBezTo>
                <a:cubicBezTo>
                  <a:pt x="118" y="224"/>
                  <a:pt x="140" y="228"/>
                  <a:pt x="162" y="227"/>
                </a:cubicBezTo>
                <a:cubicBezTo>
                  <a:pt x="163" y="227"/>
                  <a:pt x="163" y="225"/>
                  <a:pt x="162" y="225"/>
                </a:cubicBezTo>
                <a:cubicBezTo>
                  <a:pt x="140" y="226"/>
                  <a:pt x="119" y="221"/>
                  <a:pt x="97" y="221"/>
                </a:cubicBezTo>
                <a:cubicBezTo>
                  <a:pt x="98" y="218"/>
                  <a:pt x="98" y="215"/>
                  <a:pt x="97" y="213"/>
                </a:cubicBezTo>
                <a:cubicBezTo>
                  <a:pt x="97" y="212"/>
                  <a:pt x="97" y="212"/>
                  <a:pt x="97" y="212"/>
                </a:cubicBezTo>
                <a:cubicBezTo>
                  <a:pt x="97" y="212"/>
                  <a:pt x="98" y="211"/>
                  <a:pt x="98" y="210"/>
                </a:cubicBezTo>
                <a:cubicBezTo>
                  <a:pt x="120" y="211"/>
                  <a:pt x="143" y="213"/>
                  <a:pt x="165" y="218"/>
                </a:cubicBezTo>
                <a:cubicBezTo>
                  <a:pt x="165" y="230"/>
                  <a:pt x="162" y="244"/>
                  <a:pt x="155" y="254"/>
                </a:cubicBezTo>
                <a:close/>
                <a:moveTo>
                  <a:pt x="164" y="255"/>
                </a:moveTo>
                <a:cubicBezTo>
                  <a:pt x="169" y="244"/>
                  <a:pt x="173" y="232"/>
                  <a:pt x="173" y="219"/>
                </a:cubicBezTo>
                <a:cubicBezTo>
                  <a:pt x="174" y="220"/>
                  <a:pt x="176" y="220"/>
                  <a:pt x="177" y="221"/>
                </a:cubicBezTo>
                <a:cubicBezTo>
                  <a:pt x="177" y="222"/>
                  <a:pt x="177" y="224"/>
                  <a:pt x="177" y="226"/>
                </a:cubicBezTo>
                <a:cubicBezTo>
                  <a:pt x="178" y="229"/>
                  <a:pt x="183" y="230"/>
                  <a:pt x="183" y="226"/>
                </a:cubicBezTo>
                <a:cubicBezTo>
                  <a:pt x="183" y="223"/>
                  <a:pt x="183" y="223"/>
                  <a:pt x="183" y="223"/>
                </a:cubicBezTo>
                <a:cubicBezTo>
                  <a:pt x="183" y="223"/>
                  <a:pt x="183" y="223"/>
                  <a:pt x="183" y="222"/>
                </a:cubicBezTo>
                <a:cubicBezTo>
                  <a:pt x="186" y="223"/>
                  <a:pt x="189" y="224"/>
                  <a:pt x="191" y="226"/>
                </a:cubicBezTo>
                <a:cubicBezTo>
                  <a:pt x="191" y="226"/>
                  <a:pt x="190" y="226"/>
                  <a:pt x="189" y="226"/>
                </a:cubicBezTo>
                <a:cubicBezTo>
                  <a:pt x="189" y="225"/>
                  <a:pt x="189" y="224"/>
                  <a:pt x="188" y="225"/>
                </a:cubicBezTo>
                <a:cubicBezTo>
                  <a:pt x="177" y="229"/>
                  <a:pt x="172" y="242"/>
                  <a:pt x="178" y="252"/>
                </a:cubicBezTo>
                <a:cubicBezTo>
                  <a:pt x="178" y="253"/>
                  <a:pt x="180" y="254"/>
                  <a:pt x="181" y="255"/>
                </a:cubicBezTo>
                <a:cubicBezTo>
                  <a:pt x="175" y="256"/>
                  <a:pt x="169" y="256"/>
                  <a:pt x="164" y="255"/>
                </a:cubicBezTo>
                <a:close/>
                <a:moveTo>
                  <a:pt x="198" y="229"/>
                </a:moveTo>
                <a:cubicBezTo>
                  <a:pt x="199" y="229"/>
                  <a:pt x="200" y="229"/>
                  <a:pt x="201" y="230"/>
                </a:cubicBezTo>
                <a:cubicBezTo>
                  <a:pt x="201" y="230"/>
                  <a:pt x="201" y="230"/>
                  <a:pt x="201" y="230"/>
                </a:cubicBezTo>
                <a:cubicBezTo>
                  <a:pt x="208" y="234"/>
                  <a:pt x="211" y="243"/>
                  <a:pt x="202" y="250"/>
                </a:cubicBezTo>
                <a:cubicBezTo>
                  <a:pt x="202" y="250"/>
                  <a:pt x="201" y="251"/>
                  <a:pt x="200" y="251"/>
                </a:cubicBezTo>
                <a:cubicBezTo>
                  <a:pt x="198" y="249"/>
                  <a:pt x="196" y="246"/>
                  <a:pt x="194" y="244"/>
                </a:cubicBezTo>
                <a:cubicBezTo>
                  <a:pt x="193" y="242"/>
                  <a:pt x="191" y="244"/>
                  <a:pt x="192" y="246"/>
                </a:cubicBezTo>
                <a:cubicBezTo>
                  <a:pt x="194" y="248"/>
                  <a:pt x="196" y="250"/>
                  <a:pt x="198" y="252"/>
                </a:cubicBezTo>
                <a:cubicBezTo>
                  <a:pt x="195" y="254"/>
                  <a:pt x="192" y="254"/>
                  <a:pt x="189" y="254"/>
                </a:cubicBezTo>
                <a:cubicBezTo>
                  <a:pt x="189" y="254"/>
                  <a:pt x="188" y="254"/>
                  <a:pt x="188" y="254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85" y="254"/>
                  <a:pt x="183" y="253"/>
                  <a:pt x="182" y="253"/>
                </a:cubicBezTo>
                <a:cubicBezTo>
                  <a:pt x="175" y="248"/>
                  <a:pt x="177" y="239"/>
                  <a:pt x="181" y="233"/>
                </a:cubicBezTo>
                <a:cubicBezTo>
                  <a:pt x="182" y="234"/>
                  <a:pt x="183" y="234"/>
                  <a:pt x="184" y="233"/>
                </a:cubicBezTo>
                <a:cubicBezTo>
                  <a:pt x="188" y="228"/>
                  <a:pt x="193" y="227"/>
                  <a:pt x="198" y="229"/>
                </a:cubicBezTo>
                <a:close/>
                <a:moveTo>
                  <a:pt x="192" y="223"/>
                </a:moveTo>
                <a:cubicBezTo>
                  <a:pt x="189" y="222"/>
                  <a:pt x="185" y="221"/>
                  <a:pt x="182" y="219"/>
                </a:cubicBezTo>
                <a:cubicBezTo>
                  <a:pt x="178" y="192"/>
                  <a:pt x="166" y="164"/>
                  <a:pt x="144" y="146"/>
                </a:cubicBezTo>
                <a:cubicBezTo>
                  <a:pt x="151" y="142"/>
                  <a:pt x="155" y="136"/>
                  <a:pt x="161" y="131"/>
                </a:cubicBezTo>
                <a:cubicBezTo>
                  <a:pt x="174" y="161"/>
                  <a:pt x="190" y="190"/>
                  <a:pt x="192" y="223"/>
                </a:cubicBezTo>
                <a:close/>
                <a:moveTo>
                  <a:pt x="208" y="179"/>
                </a:moveTo>
                <a:cubicBezTo>
                  <a:pt x="208" y="179"/>
                  <a:pt x="208" y="180"/>
                  <a:pt x="208" y="180"/>
                </a:cubicBezTo>
                <a:cubicBezTo>
                  <a:pt x="201" y="182"/>
                  <a:pt x="194" y="181"/>
                  <a:pt x="187" y="180"/>
                </a:cubicBezTo>
                <a:cubicBezTo>
                  <a:pt x="181" y="162"/>
                  <a:pt x="173" y="145"/>
                  <a:pt x="165" y="128"/>
                </a:cubicBezTo>
                <a:cubicBezTo>
                  <a:pt x="165" y="128"/>
                  <a:pt x="165" y="128"/>
                  <a:pt x="166" y="128"/>
                </a:cubicBezTo>
                <a:cubicBezTo>
                  <a:pt x="166" y="127"/>
                  <a:pt x="166" y="127"/>
                  <a:pt x="166" y="127"/>
                </a:cubicBezTo>
                <a:cubicBezTo>
                  <a:pt x="206" y="129"/>
                  <a:pt x="245" y="118"/>
                  <a:pt x="281" y="103"/>
                </a:cubicBezTo>
                <a:cubicBezTo>
                  <a:pt x="256" y="127"/>
                  <a:pt x="234" y="155"/>
                  <a:pt x="208" y="179"/>
                </a:cubicBezTo>
                <a:close/>
                <a:moveTo>
                  <a:pt x="362" y="153"/>
                </a:moveTo>
                <a:cubicBezTo>
                  <a:pt x="350" y="170"/>
                  <a:pt x="339" y="189"/>
                  <a:pt x="332" y="208"/>
                </a:cubicBezTo>
                <a:cubicBezTo>
                  <a:pt x="332" y="208"/>
                  <a:pt x="332" y="208"/>
                  <a:pt x="332" y="208"/>
                </a:cubicBezTo>
                <a:cubicBezTo>
                  <a:pt x="332" y="208"/>
                  <a:pt x="332" y="208"/>
                  <a:pt x="332" y="208"/>
                </a:cubicBezTo>
                <a:cubicBezTo>
                  <a:pt x="324" y="190"/>
                  <a:pt x="317" y="172"/>
                  <a:pt x="311" y="153"/>
                </a:cubicBezTo>
                <a:cubicBezTo>
                  <a:pt x="328" y="147"/>
                  <a:pt x="346" y="147"/>
                  <a:pt x="362" y="153"/>
                </a:cubicBezTo>
                <a:close/>
                <a:moveTo>
                  <a:pt x="314" y="222"/>
                </a:moveTo>
                <a:cubicBezTo>
                  <a:pt x="314" y="221"/>
                  <a:pt x="314" y="220"/>
                  <a:pt x="315" y="218"/>
                </a:cubicBezTo>
                <a:cubicBezTo>
                  <a:pt x="315" y="219"/>
                  <a:pt x="316" y="219"/>
                  <a:pt x="316" y="219"/>
                </a:cubicBezTo>
                <a:cubicBezTo>
                  <a:pt x="317" y="220"/>
                  <a:pt x="319" y="218"/>
                  <a:pt x="317" y="217"/>
                </a:cubicBezTo>
                <a:cubicBezTo>
                  <a:pt x="317" y="217"/>
                  <a:pt x="317" y="216"/>
                  <a:pt x="316" y="216"/>
                </a:cubicBezTo>
                <a:cubicBezTo>
                  <a:pt x="318" y="214"/>
                  <a:pt x="320" y="212"/>
                  <a:pt x="322" y="211"/>
                </a:cubicBezTo>
                <a:cubicBezTo>
                  <a:pt x="323" y="211"/>
                  <a:pt x="323" y="212"/>
                  <a:pt x="324" y="211"/>
                </a:cubicBezTo>
                <a:cubicBezTo>
                  <a:pt x="325" y="211"/>
                  <a:pt x="326" y="210"/>
                  <a:pt x="327" y="210"/>
                </a:cubicBezTo>
                <a:cubicBezTo>
                  <a:pt x="327" y="211"/>
                  <a:pt x="327" y="211"/>
                  <a:pt x="328" y="212"/>
                </a:cubicBezTo>
                <a:cubicBezTo>
                  <a:pt x="329" y="214"/>
                  <a:pt x="331" y="213"/>
                  <a:pt x="332" y="211"/>
                </a:cubicBezTo>
                <a:cubicBezTo>
                  <a:pt x="332" y="211"/>
                  <a:pt x="333" y="211"/>
                  <a:pt x="333" y="211"/>
                </a:cubicBezTo>
                <a:cubicBezTo>
                  <a:pt x="340" y="216"/>
                  <a:pt x="343" y="229"/>
                  <a:pt x="332" y="233"/>
                </a:cubicBezTo>
                <a:cubicBezTo>
                  <a:pt x="325" y="234"/>
                  <a:pt x="318" y="231"/>
                  <a:pt x="315" y="226"/>
                </a:cubicBezTo>
                <a:cubicBezTo>
                  <a:pt x="315" y="225"/>
                  <a:pt x="315" y="225"/>
                  <a:pt x="315" y="225"/>
                </a:cubicBezTo>
                <a:cubicBezTo>
                  <a:pt x="316" y="224"/>
                  <a:pt x="315" y="222"/>
                  <a:pt x="314" y="222"/>
                </a:cubicBezTo>
                <a:close/>
                <a:moveTo>
                  <a:pt x="304" y="132"/>
                </a:moveTo>
                <a:cubicBezTo>
                  <a:pt x="310" y="130"/>
                  <a:pt x="316" y="129"/>
                  <a:pt x="323" y="130"/>
                </a:cubicBezTo>
                <a:cubicBezTo>
                  <a:pt x="323" y="134"/>
                  <a:pt x="323" y="138"/>
                  <a:pt x="324" y="142"/>
                </a:cubicBezTo>
                <a:cubicBezTo>
                  <a:pt x="324" y="142"/>
                  <a:pt x="324" y="142"/>
                  <a:pt x="324" y="142"/>
                </a:cubicBezTo>
                <a:cubicBezTo>
                  <a:pt x="318" y="143"/>
                  <a:pt x="313" y="144"/>
                  <a:pt x="308" y="146"/>
                </a:cubicBezTo>
                <a:cubicBezTo>
                  <a:pt x="307" y="141"/>
                  <a:pt x="305" y="137"/>
                  <a:pt x="304" y="132"/>
                </a:cubicBezTo>
                <a:close/>
                <a:moveTo>
                  <a:pt x="306" y="147"/>
                </a:moveTo>
                <a:cubicBezTo>
                  <a:pt x="306" y="147"/>
                  <a:pt x="306" y="147"/>
                  <a:pt x="305" y="147"/>
                </a:cubicBezTo>
                <a:cubicBezTo>
                  <a:pt x="304" y="142"/>
                  <a:pt x="302" y="138"/>
                  <a:pt x="301" y="133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03" y="137"/>
                  <a:pt x="304" y="142"/>
                  <a:pt x="306" y="147"/>
                </a:cubicBezTo>
                <a:close/>
                <a:moveTo>
                  <a:pt x="308" y="154"/>
                </a:moveTo>
                <a:cubicBezTo>
                  <a:pt x="310" y="160"/>
                  <a:pt x="312" y="166"/>
                  <a:pt x="314" y="171"/>
                </a:cubicBezTo>
                <a:cubicBezTo>
                  <a:pt x="312" y="166"/>
                  <a:pt x="310" y="160"/>
                  <a:pt x="308" y="154"/>
                </a:cubicBezTo>
                <a:cubicBezTo>
                  <a:pt x="308" y="154"/>
                  <a:pt x="308" y="154"/>
                  <a:pt x="308" y="154"/>
                </a:cubicBezTo>
                <a:close/>
                <a:moveTo>
                  <a:pt x="324" y="84"/>
                </a:moveTo>
                <a:cubicBezTo>
                  <a:pt x="323" y="82"/>
                  <a:pt x="320" y="83"/>
                  <a:pt x="320" y="85"/>
                </a:cubicBezTo>
                <a:cubicBezTo>
                  <a:pt x="319" y="85"/>
                  <a:pt x="318" y="85"/>
                  <a:pt x="317" y="85"/>
                </a:cubicBezTo>
                <a:cubicBezTo>
                  <a:pt x="316" y="83"/>
                  <a:pt x="315" y="81"/>
                  <a:pt x="315" y="79"/>
                </a:cubicBezTo>
                <a:cubicBezTo>
                  <a:pt x="316" y="79"/>
                  <a:pt x="317" y="78"/>
                  <a:pt x="319" y="78"/>
                </a:cubicBezTo>
                <a:cubicBezTo>
                  <a:pt x="322" y="78"/>
                  <a:pt x="326" y="77"/>
                  <a:pt x="330" y="77"/>
                </a:cubicBezTo>
                <a:cubicBezTo>
                  <a:pt x="330" y="79"/>
                  <a:pt x="331" y="81"/>
                  <a:pt x="331" y="82"/>
                </a:cubicBezTo>
                <a:cubicBezTo>
                  <a:pt x="329" y="83"/>
                  <a:pt x="326" y="83"/>
                  <a:pt x="324" y="84"/>
                </a:cubicBezTo>
                <a:close/>
                <a:moveTo>
                  <a:pt x="314" y="86"/>
                </a:moveTo>
                <a:cubicBezTo>
                  <a:pt x="312" y="87"/>
                  <a:pt x="310" y="87"/>
                  <a:pt x="308" y="88"/>
                </a:cubicBezTo>
                <a:cubicBezTo>
                  <a:pt x="306" y="86"/>
                  <a:pt x="305" y="83"/>
                  <a:pt x="304" y="81"/>
                </a:cubicBezTo>
                <a:cubicBezTo>
                  <a:pt x="307" y="80"/>
                  <a:pt x="309" y="80"/>
                  <a:pt x="312" y="79"/>
                </a:cubicBezTo>
                <a:cubicBezTo>
                  <a:pt x="313" y="82"/>
                  <a:pt x="313" y="84"/>
                  <a:pt x="314" y="86"/>
                </a:cubicBezTo>
                <a:close/>
                <a:moveTo>
                  <a:pt x="285" y="79"/>
                </a:moveTo>
                <a:cubicBezTo>
                  <a:pt x="285" y="79"/>
                  <a:pt x="286" y="79"/>
                  <a:pt x="286" y="79"/>
                </a:cubicBezTo>
                <a:cubicBezTo>
                  <a:pt x="287" y="78"/>
                  <a:pt x="288" y="77"/>
                  <a:pt x="290" y="77"/>
                </a:cubicBezTo>
                <a:cubicBezTo>
                  <a:pt x="290" y="79"/>
                  <a:pt x="291" y="80"/>
                  <a:pt x="291" y="82"/>
                </a:cubicBezTo>
                <a:cubicBezTo>
                  <a:pt x="290" y="83"/>
                  <a:pt x="289" y="83"/>
                  <a:pt x="287" y="84"/>
                </a:cubicBezTo>
                <a:cubicBezTo>
                  <a:pt x="287" y="82"/>
                  <a:pt x="286" y="80"/>
                  <a:pt x="285" y="79"/>
                </a:cubicBezTo>
                <a:close/>
                <a:moveTo>
                  <a:pt x="292" y="76"/>
                </a:moveTo>
                <a:cubicBezTo>
                  <a:pt x="294" y="75"/>
                  <a:pt x="297" y="75"/>
                  <a:pt x="299" y="74"/>
                </a:cubicBezTo>
                <a:cubicBezTo>
                  <a:pt x="300" y="76"/>
                  <a:pt x="300" y="77"/>
                  <a:pt x="301" y="79"/>
                </a:cubicBezTo>
                <a:cubicBezTo>
                  <a:pt x="299" y="80"/>
                  <a:pt x="296" y="80"/>
                  <a:pt x="294" y="81"/>
                </a:cubicBezTo>
                <a:cubicBezTo>
                  <a:pt x="293" y="79"/>
                  <a:pt x="293" y="78"/>
                  <a:pt x="292" y="76"/>
                </a:cubicBezTo>
                <a:close/>
                <a:moveTo>
                  <a:pt x="301" y="73"/>
                </a:moveTo>
                <a:cubicBezTo>
                  <a:pt x="304" y="73"/>
                  <a:pt x="307" y="72"/>
                  <a:pt x="310" y="72"/>
                </a:cubicBezTo>
                <a:cubicBezTo>
                  <a:pt x="310" y="73"/>
                  <a:pt x="311" y="75"/>
                  <a:pt x="311" y="77"/>
                </a:cubicBezTo>
                <a:cubicBezTo>
                  <a:pt x="309" y="77"/>
                  <a:pt x="306" y="78"/>
                  <a:pt x="303" y="78"/>
                </a:cubicBezTo>
                <a:cubicBezTo>
                  <a:pt x="303" y="77"/>
                  <a:pt x="302" y="75"/>
                  <a:pt x="301" y="73"/>
                </a:cubicBezTo>
                <a:close/>
                <a:moveTo>
                  <a:pt x="312" y="71"/>
                </a:moveTo>
                <a:cubicBezTo>
                  <a:pt x="318" y="71"/>
                  <a:pt x="323" y="70"/>
                  <a:pt x="329" y="70"/>
                </a:cubicBezTo>
                <a:cubicBezTo>
                  <a:pt x="329" y="71"/>
                  <a:pt x="329" y="73"/>
                  <a:pt x="329" y="74"/>
                </a:cubicBezTo>
                <a:cubicBezTo>
                  <a:pt x="327" y="75"/>
                  <a:pt x="324" y="75"/>
                  <a:pt x="322" y="75"/>
                </a:cubicBezTo>
                <a:cubicBezTo>
                  <a:pt x="319" y="75"/>
                  <a:pt x="316" y="76"/>
                  <a:pt x="314" y="76"/>
                </a:cubicBezTo>
                <a:cubicBezTo>
                  <a:pt x="313" y="75"/>
                  <a:pt x="313" y="73"/>
                  <a:pt x="312" y="71"/>
                </a:cubicBezTo>
                <a:close/>
                <a:moveTo>
                  <a:pt x="331" y="70"/>
                </a:moveTo>
                <a:cubicBezTo>
                  <a:pt x="335" y="70"/>
                  <a:pt x="339" y="70"/>
                  <a:pt x="343" y="70"/>
                </a:cubicBezTo>
                <a:cubicBezTo>
                  <a:pt x="343" y="71"/>
                  <a:pt x="344" y="73"/>
                  <a:pt x="344" y="74"/>
                </a:cubicBezTo>
                <a:cubicBezTo>
                  <a:pt x="340" y="74"/>
                  <a:pt x="336" y="74"/>
                  <a:pt x="332" y="74"/>
                </a:cubicBezTo>
                <a:cubicBezTo>
                  <a:pt x="332" y="73"/>
                  <a:pt x="331" y="71"/>
                  <a:pt x="331" y="70"/>
                </a:cubicBezTo>
                <a:close/>
                <a:moveTo>
                  <a:pt x="302" y="82"/>
                </a:moveTo>
                <a:cubicBezTo>
                  <a:pt x="303" y="84"/>
                  <a:pt x="304" y="87"/>
                  <a:pt x="305" y="89"/>
                </a:cubicBezTo>
                <a:cubicBezTo>
                  <a:pt x="303" y="90"/>
                  <a:pt x="300" y="90"/>
                  <a:pt x="298" y="91"/>
                </a:cubicBezTo>
                <a:cubicBezTo>
                  <a:pt x="297" y="89"/>
                  <a:pt x="296" y="86"/>
                  <a:pt x="295" y="84"/>
                </a:cubicBezTo>
                <a:cubicBezTo>
                  <a:pt x="297" y="83"/>
                  <a:pt x="299" y="82"/>
                  <a:pt x="302" y="82"/>
                </a:cubicBezTo>
                <a:close/>
                <a:moveTo>
                  <a:pt x="334" y="82"/>
                </a:moveTo>
                <a:cubicBezTo>
                  <a:pt x="333" y="80"/>
                  <a:pt x="333" y="78"/>
                  <a:pt x="333" y="77"/>
                </a:cubicBezTo>
                <a:cubicBezTo>
                  <a:pt x="336" y="76"/>
                  <a:pt x="340" y="77"/>
                  <a:pt x="344" y="77"/>
                </a:cubicBezTo>
                <a:cubicBezTo>
                  <a:pt x="344" y="78"/>
                  <a:pt x="345" y="79"/>
                  <a:pt x="345" y="81"/>
                </a:cubicBezTo>
                <a:cubicBezTo>
                  <a:pt x="341" y="81"/>
                  <a:pt x="338" y="81"/>
                  <a:pt x="334" y="82"/>
                </a:cubicBezTo>
                <a:close/>
                <a:moveTo>
                  <a:pt x="348" y="81"/>
                </a:moveTo>
                <a:cubicBezTo>
                  <a:pt x="347" y="79"/>
                  <a:pt x="347" y="78"/>
                  <a:pt x="347" y="77"/>
                </a:cubicBezTo>
                <a:cubicBezTo>
                  <a:pt x="349" y="78"/>
                  <a:pt x="351" y="78"/>
                  <a:pt x="354" y="79"/>
                </a:cubicBezTo>
                <a:cubicBezTo>
                  <a:pt x="354" y="79"/>
                  <a:pt x="354" y="79"/>
                  <a:pt x="354" y="79"/>
                </a:cubicBezTo>
                <a:cubicBezTo>
                  <a:pt x="354" y="79"/>
                  <a:pt x="354" y="80"/>
                  <a:pt x="354" y="80"/>
                </a:cubicBezTo>
                <a:cubicBezTo>
                  <a:pt x="352" y="80"/>
                  <a:pt x="350" y="80"/>
                  <a:pt x="348" y="81"/>
                </a:cubicBezTo>
                <a:close/>
                <a:moveTo>
                  <a:pt x="355" y="61"/>
                </a:moveTo>
                <a:cubicBezTo>
                  <a:pt x="354" y="66"/>
                  <a:pt x="354" y="71"/>
                  <a:pt x="354" y="76"/>
                </a:cubicBezTo>
                <a:cubicBezTo>
                  <a:pt x="352" y="75"/>
                  <a:pt x="349" y="75"/>
                  <a:pt x="346" y="75"/>
                </a:cubicBezTo>
                <a:cubicBezTo>
                  <a:pt x="346" y="73"/>
                  <a:pt x="346" y="71"/>
                  <a:pt x="346" y="70"/>
                </a:cubicBezTo>
                <a:cubicBezTo>
                  <a:pt x="348" y="70"/>
                  <a:pt x="349" y="70"/>
                  <a:pt x="351" y="70"/>
                </a:cubicBezTo>
                <a:cubicBezTo>
                  <a:pt x="353" y="70"/>
                  <a:pt x="353" y="67"/>
                  <a:pt x="351" y="67"/>
                </a:cubicBezTo>
                <a:cubicBezTo>
                  <a:pt x="349" y="67"/>
                  <a:pt x="347" y="67"/>
                  <a:pt x="345" y="67"/>
                </a:cubicBezTo>
                <a:cubicBezTo>
                  <a:pt x="345" y="65"/>
                  <a:pt x="345" y="63"/>
                  <a:pt x="345" y="61"/>
                </a:cubicBezTo>
                <a:cubicBezTo>
                  <a:pt x="344" y="60"/>
                  <a:pt x="342" y="60"/>
                  <a:pt x="342" y="62"/>
                </a:cubicBezTo>
                <a:cubicBezTo>
                  <a:pt x="342" y="64"/>
                  <a:pt x="343" y="65"/>
                  <a:pt x="343" y="67"/>
                </a:cubicBezTo>
                <a:cubicBezTo>
                  <a:pt x="339" y="67"/>
                  <a:pt x="335" y="67"/>
                  <a:pt x="331" y="67"/>
                </a:cubicBezTo>
                <a:cubicBezTo>
                  <a:pt x="331" y="65"/>
                  <a:pt x="330" y="63"/>
                  <a:pt x="330" y="61"/>
                </a:cubicBezTo>
                <a:cubicBezTo>
                  <a:pt x="330" y="60"/>
                  <a:pt x="327" y="60"/>
                  <a:pt x="327" y="62"/>
                </a:cubicBezTo>
                <a:cubicBezTo>
                  <a:pt x="328" y="64"/>
                  <a:pt x="328" y="65"/>
                  <a:pt x="328" y="67"/>
                </a:cubicBezTo>
                <a:cubicBezTo>
                  <a:pt x="323" y="68"/>
                  <a:pt x="317" y="68"/>
                  <a:pt x="312" y="69"/>
                </a:cubicBezTo>
                <a:cubicBezTo>
                  <a:pt x="312" y="67"/>
                  <a:pt x="312" y="66"/>
                  <a:pt x="311" y="64"/>
                </a:cubicBezTo>
                <a:cubicBezTo>
                  <a:pt x="311" y="63"/>
                  <a:pt x="309" y="63"/>
                  <a:pt x="309" y="64"/>
                </a:cubicBezTo>
                <a:cubicBezTo>
                  <a:pt x="309" y="66"/>
                  <a:pt x="309" y="67"/>
                  <a:pt x="309" y="69"/>
                </a:cubicBezTo>
                <a:cubicBezTo>
                  <a:pt x="306" y="70"/>
                  <a:pt x="303" y="70"/>
                  <a:pt x="300" y="71"/>
                </a:cubicBezTo>
                <a:cubicBezTo>
                  <a:pt x="300" y="69"/>
                  <a:pt x="299" y="68"/>
                  <a:pt x="298" y="66"/>
                </a:cubicBezTo>
                <a:cubicBezTo>
                  <a:pt x="297" y="65"/>
                  <a:pt x="295" y="66"/>
                  <a:pt x="296" y="68"/>
                </a:cubicBezTo>
                <a:cubicBezTo>
                  <a:pt x="296" y="69"/>
                  <a:pt x="297" y="70"/>
                  <a:pt x="298" y="72"/>
                </a:cubicBezTo>
                <a:cubicBezTo>
                  <a:pt x="296" y="72"/>
                  <a:pt x="294" y="73"/>
                  <a:pt x="291" y="74"/>
                </a:cubicBezTo>
                <a:cubicBezTo>
                  <a:pt x="291" y="72"/>
                  <a:pt x="290" y="70"/>
                  <a:pt x="289" y="68"/>
                </a:cubicBezTo>
                <a:cubicBezTo>
                  <a:pt x="310" y="61"/>
                  <a:pt x="334" y="57"/>
                  <a:pt x="355" y="61"/>
                </a:cubicBezTo>
                <a:close/>
                <a:moveTo>
                  <a:pt x="284" y="76"/>
                </a:moveTo>
                <a:cubicBezTo>
                  <a:pt x="284" y="74"/>
                  <a:pt x="283" y="72"/>
                  <a:pt x="282" y="70"/>
                </a:cubicBezTo>
                <a:cubicBezTo>
                  <a:pt x="283" y="70"/>
                  <a:pt x="285" y="69"/>
                  <a:pt x="286" y="68"/>
                </a:cubicBezTo>
                <a:cubicBezTo>
                  <a:pt x="286" y="69"/>
                  <a:pt x="286" y="69"/>
                  <a:pt x="286" y="69"/>
                </a:cubicBezTo>
                <a:cubicBezTo>
                  <a:pt x="287" y="71"/>
                  <a:pt x="288" y="73"/>
                  <a:pt x="289" y="74"/>
                </a:cubicBezTo>
                <a:cubicBezTo>
                  <a:pt x="287" y="75"/>
                  <a:pt x="286" y="76"/>
                  <a:pt x="284" y="76"/>
                </a:cubicBezTo>
                <a:close/>
                <a:moveTo>
                  <a:pt x="288" y="86"/>
                </a:moveTo>
                <a:cubicBezTo>
                  <a:pt x="290" y="86"/>
                  <a:pt x="291" y="85"/>
                  <a:pt x="292" y="85"/>
                </a:cubicBezTo>
                <a:cubicBezTo>
                  <a:pt x="293" y="87"/>
                  <a:pt x="294" y="90"/>
                  <a:pt x="296" y="92"/>
                </a:cubicBezTo>
                <a:cubicBezTo>
                  <a:pt x="294" y="93"/>
                  <a:pt x="293" y="94"/>
                  <a:pt x="291" y="94"/>
                </a:cubicBezTo>
                <a:cubicBezTo>
                  <a:pt x="290" y="91"/>
                  <a:pt x="289" y="89"/>
                  <a:pt x="288" y="86"/>
                </a:cubicBezTo>
                <a:close/>
                <a:moveTo>
                  <a:pt x="299" y="128"/>
                </a:moveTo>
                <a:cubicBezTo>
                  <a:pt x="299" y="128"/>
                  <a:pt x="299" y="127"/>
                  <a:pt x="299" y="127"/>
                </a:cubicBezTo>
                <a:cubicBezTo>
                  <a:pt x="298" y="123"/>
                  <a:pt x="297" y="119"/>
                  <a:pt x="296" y="116"/>
                </a:cubicBezTo>
                <a:cubicBezTo>
                  <a:pt x="297" y="120"/>
                  <a:pt x="299" y="124"/>
                  <a:pt x="300" y="128"/>
                </a:cubicBezTo>
                <a:cubicBezTo>
                  <a:pt x="300" y="128"/>
                  <a:pt x="300" y="128"/>
                  <a:pt x="299" y="128"/>
                </a:cubicBezTo>
                <a:close/>
                <a:moveTo>
                  <a:pt x="292" y="97"/>
                </a:moveTo>
                <a:cubicBezTo>
                  <a:pt x="297" y="95"/>
                  <a:pt x="301" y="93"/>
                  <a:pt x="306" y="91"/>
                </a:cubicBezTo>
                <a:cubicBezTo>
                  <a:pt x="306" y="91"/>
                  <a:pt x="306" y="91"/>
                  <a:pt x="306" y="91"/>
                </a:cubicBezTo>
                <a:cubicBezTo>
                  <a:pt x="307" y="93"/>
                  <a:pt x="309" y="92"/>
                  <a:pt x="309" y="90"/>
                </a:cubicBezTo>
                <a:cubicBezTo>
                  <a:pt x="311" y="90"/>
                  <a:pt x="313" y="89"/>
                  <a:pt x="315" y="88"/>
                </a:cubicBezTo>
                <a:cubicBezTo>
                  <a:pt x="316" y="89"/>
                  <a:pt x="316" y="89"/>
                  <a:pt x="316" y="89"/>
                </a:cubicBezTo>
                <a:cubicBezTo>
                  <a:pt x="316" y="90"/>
                  <a:pt x="318" y="89"/>
                  <a:pt x="318" y="88"/>
                </a:cubicBezTo>
                <a:cubicBezTo>
                  <a:pt x="319" y="88"/>
                  <a:pt x="319" y="87"/>
                  <a:pt x="320" y="87"/>
                </a:cubicBezTo>
                <a:cubicBezTo>
                  <a:pt x="323" y="99"/>
                  <a:pt x="322" y="112"/>
                  <a:pt x="322" y="125"/>
                </a:cubicBezTo>
                <a:cubicBezTo>
                  <a:pt x="316" y="124"/>
                  <a:pt x="309" y="125"/>
                  <a:pt x="302" y="127"/>
                </a:cubicBezTo>
                <a:cubicBezTo>
                  <a:pt x="299" y="117"/>
                  <a:pt x="296" y="107"/>
                  <a:pt x="292" y="97"/>
                </a:cubicBezTo>
                <a:close/>
                <a:moveTo>
                  <a:pt x="292" y="160"/>
                </a:moveTo>
                <a:cubicBezTo>
                  <a:pt x="293" y="161"/>
                  <a:pt x="295" y="162"/>
                  <a:pt x="296" y="161"/>
                </a:cubicBezTo>
                <a:cubicBezTo>
                  <a:pt x="298" y="159"/>
                  <a:pt x="301" y="158"/>
                  <a:pt x="303" y="157"/>
                </a:cubicBezTo>
                <a:cubicBezTo>
                  <a:pt x="309" y="174"/>
                  <a:pt x="316" y="191"/>
                  <a:pt x="325" y="207"/>
                </a:cubicBezTo>
                <a:cubicBezTo>
                  <a:pt x="323" y="208"/>
                  <a:pt x="321" y="209"/>
                  <a:pt x="319" y="210"/>
                </a:cubicBezTo>
                <a:cubicBezTo>
                  <a:pt x="307" y="196"/>
                  <a:pt x="295" y="181"/>
                  <a:pt x="285" y="166"/>
                </a:cubicBezTo>
                <a:cubicBezTo>
                  <a:pt x="285" y="165"/>
                  <a:pt x="284" y="165"/>
                  <a:pt x="284" y="165"/>
                </a:cubicBezTo>
                <a:cubicBezTo>
                  <a:pt x="287" y="163"/>
                  <a:pt x="289" y="162"/>
                  <a:pt x="292" y="160"/>
                </a:cubicBezTo>
                <a:close/>
                <a:moveTo>
                  <a:pt x="269" y="250"/>
                </a:moveTo>
                <a:cubicBezTo>
                  <a:pt x="254" y="225"/>
                  <a:pt x="260" y="186"/>
                  <a:pt x="282" y="167"/>
                </a:cubicBezTo>
                <a:cubicBezTo>
                  <a:pt x="282" y="167"/>
                  <a:pt x="282" y="167"/>
                  <a:pt x="282" y="167"/>
                </a:cubicBezTo>
                <a:cubicBezTo>
                  <a:pt x="293" y="183"/>
                  <a:pt x="305" y="197"/>
                  <a:pt x="317" y="212"/>
                </a:cubicBezTo>
                <a:cubicBezTo>
                  <a:pt x="316" y="213"/>
                  <a:pt x="315" y="213"/>
                  <a:pt x="314" y="214"/>
                </a:cubicBezTo>
                <a:cubicBezTo>
                  <a:pt x="300" y="205"/>
                  <a:pt x="283" y="197"/>
                  <a:pt x="267" y="193"/>
                </a:cubicBezTo>
                <a:cubicBezTo>
                  <a:pt x="265" y="193"/>
                  <a:pt x="264" y="195"/>
                  <a:pt x="266" y="196"/>
                </a:cubicBezTo>
                <a:cubicBezTo>
                  <a:pt x="282" y="200"/>
                  <a:pt x="299" y="207"/>
                  <a:pt x="312" y="217"/>
                </a:cubicBezTo>
                <a:cubicBezTo>
                  <a:pt x="311" y="219"/>
                  <a:pt x="311" y="221"/>
                  <a:pt x="311" y="223"/>
                </a:cubicBezTo>
                <a:cubicBezTo>
                  <a:pt x="296" y="227"/>
                  <a:pt x="280" y="230"/>
                  <a:pt x="265" y="235"/>
                </a:cubicBezTo>
                <a:cubicBezTo>
                  <a:pt x="263" y="236"/>
                  <a:pt x="264" y="239"/>
                  <a:pt x="265" y="238"/>
                </a:cubicBezTo>
                <a:cubicBezTo>
                  <a:pt x="281" y="233"/>
                  <a:pt x="296" y="229"/>
                  <a:pt x="312" y="225"/>
                </a:cubicBezTo>
                <a:cubicBezTo>
                  <a:pt x="314" y="229"/>
                  <a:pt x="316" y="231"/>
                  <a:pt x="319" y="233"/>
                </a:cubicBezTo>
                <a:cubicBezTo>
                  <a:pt x="314" y="240"/>
                  <a:pt x="309" y="248"/>
                  <a:pt x="304" y="255"/>
                </a:cubicBezTo>
                <a:cubicBezTo>
                  <a:pt x="300" y="262"/>
                  <a:pt x="296" y="268"/>
                  <a:pt x="293" y="275"/>
                </a:cubicBezTo>
                <a:cubicBezTo>
                  <a:pt x="284" y="269"/>
                  <a:pt x="275" y="261"/>
                  <a:pt x="269" y="250"/>
                </a:cubicBezTo>
                <a:close/>
                <a:moveTo>
                  <a:pt x="296" y="277"/>
                </a:moveTo>
                <a:cubicBezTo>
                  <a:pt x="298" y="269"/>
                  <a:pt x="303" y="262"/>
                  <a:pt x="307" y="255"/>
                </a:cubicBezTo>
                <a:cubicBezTo>
                  <a:pt x="312" y="248"/>
                  <a:pt x="316" y="241"/>
                  <a:pt x="321" y="234"/>
                </a:cubicBezTo>
                <a:cubicBezTo>
                  <a:pt x="323" y="235"/>
                  <a:pt x="325" y="235"/>
                  <a:pt x="327" y="235"/>
                </a:cubicBezTo>
                <a:cubicBezTo>
                  <a:pt x="327" y="235"/>
                  <a:pt x="326" y="236"/>
                  <a:pt x="326" y="236"/>
                </a:cubicBezTo>
                <a:cubicBezTo>
                  <a:pt x="322" y="251"/>
                  <a:pt x="318" y="269"/>
                  <a:pt x="319" y="284"/>
                </a:cubicBezTo>
                <a:cubicBezTo>
                  <a:pt x="319" y="285"/>
                  <a:pt x="320" y="285"/>
                  <a:pt x="320" y="285"/>
                </a:cubicBezTo>
                <a:cubicBezTo>
                  <a:pt x="311" y="284"/>
                  <a:pt x="303" y="281"/>
                  <a:pt x="296" y="277"/>
                </a:cubicBezTo>
                <a:close/>
                <a:moveTo>
                  <a:pt x="362" y="280"/>
                </a:moveTo>
                <a:cubicBezTo>
                  <a:pt x="349" y="286"/>
                  <a:pt x="335" y="288"/>
                  <a:pt x="321" y="286"/>
                </a:cubicBezTo>
                <a:cubicBezTo>
                  <a:pt x="322" y="285"/>
                  <a:pt x="322" y="285"/>
                  <a:pt x="322" y="284"/>
                </a:cubicBezTo>
                <a:cubicBezTo>
                  <a:pt x="321" y="269"/>
                  <a:pt x="325" y="252"/>
                  <a:pt x="329" y="237"/>
                </a:cubicBezTo>
                <a:cubicBezTo>
                  <a:pt x="329" y="236"/>
                  <a:pt x="328" y="236"/>
                  <a:pt x="328" y="235"/>
                </a:cubicBezTo>
                <a:cubicBezTo>
                  <a:pt x="329" y="236"/>
                  <a:pt x="330" y="236"/>
                  <a:pt x="331" y="235"/>
                </a:cubicBezTo>
                <a:cubicBezTo>
                  <a:pt x="333" y="235"/>
                  <a:pt x="334" y="235"/>
                  <a:pt x="336" y="234"/>
                </a:cubicBezTo>
                <a:cubicBezTo>
                  <a:pt x="344" y="249"/>
                  <a:pt x="345" y="267"/>
                  <a:pt x="354" y="281"/>
                </a:cubicBezTo>
                <a:cubicBezTo>
                  <a:pt x="355" y="283"/>
                  <a:pt x="357" y="281"/>
                  <a:pt x="356" y="280"/>
                </a:cubicBezTo>
                <a:cubicBezTo>
                  <a:pt x="348" y="265"/>
                  <a:pt x="346" y="247"/>
                  <a:pt x="338" y="232"/>
                </a:cubicBezTo>
                <a:cubicBezTo>
                  <a:pt x="338" y="232"/>
                  <a:pt x="339" y="231"/>
                  <a:pt x="339" y="230"/>
                </a:cubicBezTo>
                <a:cubicBezTo>
                  <a:pt x="339" y="231"/>
                  <a:pt x="340" y="231"/>
                  <a:pt x="340" y="231"/>
                </a:cubicBezTo>
                <a:cubicBezTo>
                  <a:pt x="358" y="236"/>
                  <a:pt x="367" y="257"/>
                  <a:pt x="385" y="261"/>
                </a:cubicBezTo>
                <a:cubicBezTo>
                  <a:pt x="387" y="261"/>
                  <a:pt x="388" y="258"/>
                  <a:pt x="386" y="258"/>
                </a:cubicBezTo>
                <a:cubicBezTo>
                  <a:pt x="368" y="254"/>
                  <a:pt x="359" y="233"/>
                  <a:pt x="341" y="229"/>
                </a:cubicBezTo>
                <a:cubicBezTo>
                  <a:pt x="341" y="229"/>
                  <a:pt x="341" y="229"/>
                  <a:pt x="340" y="229"/>
                </a:cubicBezTo>
                <a:cubicBezTo>
                  <a:pt x="342" y="225"/>
                  <a:pt x="343" y="221"/>
                  <a:pt x="341" y="217"/>
                </a:cubicBezTo>
                <a:cubicBezTo>
                  <a:pt x="341" y="216"/>
                  <a:pt x="340" y="215"/>
                  <a:pt x="339" y="214"/>
                </a:cubicBezTo>
                <a:cubicBezTo>
                  <a:pt x="339" y="214"/>
                  <a:pt x="340" y="214"/>
                  <a:pt x="340" y="214"/>
                </a:cubicBezTo>
                <a:cubicBezTo>
                  <a:pt x="357" y="204"/>
                  <a:pt x="371" y="188"/>
                  <a:pt x="385" y="174"/>
                </a:cubicBezTo>
                <a:cubicBezTo>
                  <a:pt x="387" y="173"/>
                  <a:pt x="385" y="171"/>
                  <a:pt x="384" y="172"/>
                </a:cubicBezTo>
                <a:cubicBezTo>
                  <a:pt x="369" y="186"/>
                  <a:pt x="356" y="201"/>
                  <a:pt x="339" y="212"/>
                </a:cubicBezTo>
                <a:cubicBezTo>
                  <a:pt x="338" y="212"/>
                  <a:pt x="338" y="212"/>
                  <a:pt x="338" y="213"/>
                </a:cubicBezTo>
                <a:cubicBezTo>
                  <a:pt x="337" y="212"/>
                  <a:pt x="336" y="210"/>
                  <a:pt x="334" y="210"/>
                </a:cubicBezTo>
                <a:cubicBezTo>
                  <a:pt x="342" y="190"/>
                  <a:pt x="353" y="172"/>
                  <a:pt x="364" y="154"/>
                </a:cubicBezTo>
                <a:cubicBezTo>
                  <a:pt x="377" y="160"/>
                  <a:pt x="389" y="169"/>
                  <a:pt x="397" y="183"/>
                </a:cubicBezTo>
                <a:cubicBezTo>
                  <a:pt x="419" y="218"/>
                  <a:pt x="396" y="263"/>
                  <a:pt x="362" y="280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9" name="组合 58"/>
          <p:cNvGrpSpPr/>
          <p:nvPr>
            <p:custDataLst>
              <p:tags r:id="rId43"/>
            </p:custDataLst>
          </p:nvPr>
        </p:nvGrpSpPr>
        <p:grpSpPr>
          <a:xfrm>
            <a:off x="3065357" y="365428"/>
            <a:ext cx="1019175" cy="754063"/>
            <a:chOff x="4586288" y="628650"/>
            <a:chExt cx="1019175" cy="754063"/>
          </a:xfrm>
        </p:grpSpPr>
        <p:sp>
          <p:nvSpPr>
            <p:cNvPr id="60" name="Freeform 13"/>
            <p:cNvSpPr/>
            <p:nvPr>
              <p:custDataLst>
                <p:tags r:id="rId44"/>
              </p:custDataLst>
            </p:nvPr>
          </p:nvSpPr>
          <p:spPr bwMode="auto">
            <a:xfrm>
              <a:off x="4614863" y="638175"/>
              <a:ext cx="990600" cy="347663"/>
            </a:xfrm>
            <a:custGeom>
              <a:avLst/>
              <a:gdLst>
                <a:gd name="T0" fmla="*/ 200 w 205"/>
                <a:gd name="T1" fmla="*/ 27 h 72"/>
                <a:gd name="T2" fmla="*/ 198 w 205"/>
                <a:gd name="T3" fmla="*/ 20 h 72"/>
                <a:gd name="T4" fmla="*/ 184 w 205"/>
                <a:gd name="T5" fmla="*/ 15 h 72"/>
                <a:gd name="T6" fmla="*/ 127 w 205"/>
                <a:gd name="T7" fmla="*/ 4 h 72"/>
                <a:gd name="T8" fmla="*/ 24 w 205"/>
                <a:gd name="T9" fmla="*/ 5 h 72"/>
                <a:gd name="T10" fmla="*/ 8 w 205"/>
                <a:gd name="T11" fmla="*/ 11 h 72"/>
                <a:gd name="T12" fmla="*/ 2 w 205"/>
                <a:gd name="T13" fmla="*/ 20 h 72"/>
                <a:gd name="T14" fmla="*/ 2 w 205"/>
                <a:gd name="T15" fmla="*/ 46 h 72"/>
                <a:gd name="T16" fmla="*/ 2 w 205"/>
                <a:gd name="T17" fmla="*/ 54 h 72"/>
                <a:gd name="T18" fmla="*/ 11 w 205"/>
                <a:gd name="T19" fmla="*/ 60 h 72"/>
                <a:gd name="T20" fmla="*/ 12 w 205"/>
                <a:gd name="T21" fmla="*/ 45 h 72"/>
                <a:gd name="T22" fmla="*/ 24 w 205"/>
                <a:gd name="T23" fmla="*/ 22 h 72"/>
                <a:gd name="T24" fmla="*/ 26 w 205"/>
                <a:gd name="T25" fmla="*/ 20 h 72"/>
                <a:gd name="T26" fmla="*/ 32 w 205"/>
                <a:gd name="T27" fmla="*/ 36 h 72"/>
                <a:gd name="T28" fmla="*/ 38 w 205"/>
                <a:gd name="T29" fmla="*/ 63 h 72"/>
                <a:gd name="T30" fmla="*/ 40 w 205"/>
                <a:gd name="T31" fmla="*/ 63 h 72"/>
                <a:gd name="T32" fmla="*/ 44 w 205"/>
                <a:gd name="T33" fmla="*/ 43 h 72"/>
                <a:gd name="T34" fmla="*/ 43 w 205"/>
                <a:gd name="T35" fmla="*/ 40 h 72"/>
                <a:gd name="T36" fmla="*/ 55 w 205"/>
                <a:gd name="T37" fmla="*/ 22 h 72"/>
                <a:gd name="T38" fmla="*/ 55 w 205"/>
                <a:gd name="T39" fmla="*/ 22 h 72"/>
                <a:gd name="T40" fmla="*/ 56 w 205"/>
                <a:gd name="T41" fmla="*/ 25 h 72"/>
                <a:gd name="T42" fmla="*/ 65 w 205"/>
                <a:gd name="T43" fmla="*/ 47 h 72"/>
                <a:gd name="T44" fmla="*/ 66 w 205"/>
                <a:gd name="T45" fmla="*/ 59 h 72"/>
                <a:gd name="T46" fmla="*/ 66 w 205"/>
                <a:gd name="T47" fmla="*/ 62 h 72"/>
                <a:gd name="T48" fmla="*/ 66 w 205"/>
                <a:gd name="T49" fmla="*/ 63 h 72"/>
                <a:gd name="T50" fmla="*/ 66 w 205"/>
                <a:gd name="T51" fmla="*/ 64 h 72"/>
                <a:gd name="T52" fmla="*/ 74 w 205"/>
                <a:gd name="T53" fmla="*/ 60 h 72"/>
                <a:gd name="T54" fmla="*/ 75 w 205"/>
                <a:gd name="T55" fmla="*/ 55 h 72"/>
                <a:gd name="T56" fmla="*/ 75 w 205"/>
                <a:gd name="T57" fmla="*/ 49 h 72"/>
                <a:gd name="T58" fmla="*/ 75 w 205"/>
                <a:gd name="T59" fmla="*/ 49 h 72"/>
                <a:gd name="T60" fmla="*/ 75 w 205"/>
                <a:gd name="T61" fmla="*/ 43 h 72"/>
                <a:gd name="T62" fmla="*/ 91 w 205"/>
                <a:gd name="T63" fmla="*/ 29 h 72"/>
                <a:gd name="T64" fmla="*/ 95 w 205"/>
                <a:gd name="T65" fmla="*/ 43 h 72"/>
                <a:gd name="T66" fmla="*/ 95 w 205"/>
                <a:gd name="T67" fmla="*/ 47 h 72"/>
                <a:gd name="T68" fmla="*/ 100 w 205"/>
                <a:gd name="T69" fmla="*/ 65 h 72"/>
                <a:gd name="T70" fmla="*/ 104 w 205"/>
                <a:gd name="T71" fmla="*/ 55 h 72"/>
                <a:gd name="T72" fmla="*/ 103 w 205"/>
                <a:gd name="T73" fmla="*/ 47 h 72"/>
                <a:gd name="T74" fmla="*/ 104 w 205"/>
                <a:gd name="T75" fmla="*/ 45 h 72"/>
                <a:gd name="T76" fmla="*/ 107 w 205"/>
                <a:gd name="T77" fmla="*/ 39 h 72"/>
                <a:gd name="T78" fmla="*/ 128 w 205"/>
                <a:gd name="T79" fmla="*/ 51 h 72"/>
                <a:gd name="T80" fmla="*/ 128 w 205"/>
                <a:gd name="T81" fmla="*/ 51 h 72"/>
                <a:gd name="T82" fmla="*/ 129 w 205"/>
                <a:gd name="T83" fmla="*/ 62 h 72"/>
                <a:gd name="T84" fmla="*/ 129 w 205"/>
                <a:gd name="T85" fmla="*/ 63 h 72"/>
                <a:gd name="T86" fmla="*/ 130 w 205"/>
                <a:gd name="T87" fmla="*/ 66 h 72"/>
                <a:gd name="T88" fmla="*/ 135 w 205"/>
                <a:gd name="T89" fmla="*/ 67 h 72"/>
                <a:gd name="T90" fmla="*/ 145 w 205"/>
                <a:gd name="T91" fmla="*/ 63 h 72"/>
                <a:gd name="T92" fmla="*/ 142 w 205"/>
                <a:gd name="T93" fmla="*/ 53 h 72"/>
                <a:gd name="T94" fmla="*/ 141 w 205"/>
                <a:gd name="T95" fmla="*/ 51 h 72"/>
                <a:gd name="T96" fmla="*/ 158 w 205"/>
                <a:gd name="T97" fmla="*/ 32 h 72"/>
                <a:gd name="T98" fmla="*/ 169 w 205"/>
                <a:gd name="T99" fmla="*/ 62 h 72"/>
                <a:gd name="T100" fmla="*/ 170 w 205"/>
                <a:gd name="T101" fmla="*/ 65 h 72"/>
                <a:gd name="T102" fmla="*/ 172 w 205"/>
                <a:gd name="T103" fmla="*/ 69 h 72"/>
                <a:gd name="T104" fmla="*/ 179 w 205"/>
                <a:gd name="T105" fmla="*/ 63 h 72"/>
                <a:gd name="T106" fmla="*/ 177 w 205"/>
                <a:gd name="T107" fmla="*/ 56 h 72"/>
                <a:gd name="T108" fmla="*/ 177 w 205"/>
                <a:gd name="T109" fmla="*/ 51 h 72"/>
                <a:gd name="T110" fmla="*/ 187 w 205"/>
                <a:gd name="T111" fmla="*/ 30 h 72"/>
                <a:gd name="T112" fmla="*/ 191 w 205"/>
                <a:gd name="T113" fmla="*/ 37 h 72"/>
                <a:gd name="T114" fmla="*/ 194 w 205"/>
                <a:gd name="T115" fmla="*/ 66 h 72"/>
                <a:gd name="T116" fmla="*/ 201 w 205"/>
                <a:gd name="T117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5" h="72">
                  <a:moveTo>
                    <a:pt x="201" y="29"/>
                  </a:moveTo>
                  <a:cubicBezTo>
                    <a:pt x="201" y="28"/>
                    <a:pt x="201" y="28"/>
                    <a:pt x="200" y="27"/>
                  </a:cubicBezTo>
                  <a:cubicBezTo>
                    <a:pt x="202" y="25"/>
                    <a:pt x="202" y="21"/>
                    <a:pt x="199" y="20"/>
                  </a:cubicBezTo>
                  <a:cubicBezTo>
                    <a:pt x="199" y="20"/>
                    <a:pt x="199" y="20"/>
                    <a:pt x="198" y="20"/>
                  </a:cubicBezTo>
                  <a:cubicBezTo>
                    <a:pt x="197" y="16"/>
                    <a:pt x="193" y="13"/>
                    <a:pt x="187" y="13"/>
                  </a:cubicBezTo>
                  <a:cubicBezTo>
                    <a:pt x="186" y="13"/>
                    <a:pt x="185" y="13"/>
                    <a:pt x="184" y="15"/>
                  </a:cubicBezTo>
                  <a:cubicBezTo>
                    <a:pt x="166" y="8"/>
                    <a:pt x="14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04" y="1"/>
                    <a:pt x="80" y="0"/>
                    <a:pt x="56" y="3"/>
                  </a:cubicBezTo>
                  <a:cubicBezTo>
                    <a:pt x="45" y="3"/>
                    <a:pt x="34" y="3"/>
                    <a:pt x="24" y="5"/>
                  </a:cubicBezTo>
                  <a:cubicBezTo>
                    <a:pt x="17" y="6"/>
                    <a:pt x="12" y="8"/>
                    <a:pt x="9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7" y="12"/>
                    <a:pt x="6" y="13"/>
                    <a:pt x="6" y="15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2" y="21"/>
                    <a:pt x="2" y="23"/>
                    <a:pt x="3" y="24"/>
                  </a:cubicBezTo>
                  <a:cubicBezTo>
                    <a:pt x="1" y="31"/>
                    <a:pt x="1" y="39"/>
                    <a:pt x="2" y="46"/>
                  </a:cubicBezTo>
                  <a:cubicBezTo>
                    <a:pt x="1" y="47"/>
                    <a:pt x="1" y="48"/>
                    <a:pt x="1" y="50"/>
                  </a:cubicBezTo>
                  <a:cubicBezTo>
                    <a:pt x="0" y="51"/>
                    <a:pt x="1" y="53"/>
                    <a:pt x="2" y="54"/>
                  </a:cubicBezTo>
                  <a:cubicBezTo>
                    <a:pt x="3" y="56"/>
                    <a:pt x="3" y="58"/>
                    <a:pt x="3" y="60"/>
                  </a:cubicBezTo>
                  <a:cubicBezTo>
                    <a:pt x="3" y="65"/>
                    <a:pt x="11" y="65"/>
                    <a:pt x="11" y="60"/>
                  </a:cubicBezTo>
                  <a:cubicBezTo>
                    <a:pt x="11" y="56"/>
                    <a:pt x="10" y="52"/>
                    <a:pt x="10" y="49"/>
                  </a:cubicBezTo>
                  <a:cubicBezTo>
                    <a:pt x="11" y="47"/>
                    <a:pt x="11" y="46"/>
                    <a:pt x="12" y="45"/>
                  </a:cubicBezTo>
                  <a:cubicBezTo>
                    <a:pt x="13" y="44"/>
                    <a:pt x="13" y="44"/>
                    <a:pt x="14" y="42"/>
                  </a:cubicBezTo>
                  <a:cubicBezTo>
                    <a:pt x="16" y="35"/>
                    <a:pt x="20" y="29"/>
                    <a:pt x="24" y="22"/>
                  </a:cubicBezTo>
                  <a:cubicBezTo>
                    <a:pt x="24" y="21"/>
                    <a:pt x="25" y="21"/>
                    <a:pt x="25" y="21"/>
                  </a:cubicBezTo>
                  <a:cubicBezTo>
                    <a:pt x="26" y="21"/>
                    <a:pt x="26" y="20"/>
                    <a:pt x="26" y="20"/>
                  </a:cubicBezTo>
                  <a:cubicBezTo>
                    <a:pt x="28" y="25"/>
                    <a:pt x="31" y="30"/>
                    <a:pt x="33" y="34"/>
                  </a:cubicBezTo>
                  <a:cubicBezTo>
                    <a:pt x="33" y="35"/>
                    <a:pt x="32" y="35"/>
                    <a:pt x="32" y="36"/>
                  </a:cubicBezTo>
                  <a:cubicBezTo>
                    <a:pt x="30" y="44"/>
                    <a:pt x="31" y="53"/>
                    <a:pt x="31" y="61"/>
                  </a:cubicBezTo>
                  <a:cubicBezTo>
                    <a:pt x="31" y="65"/>
                    <a:pt x="36" y="67"/>
                    <a:pt x="38" y="63"/>
                  </a:cubicBezTo>
                  <a:cubicBezTo>
                    <a:pt x="38" y="63"/>
                    <a:pt x="38" y="62"/>
                    <a:pt x="39" y="62"/>
                  </a:cubicBezTo>
                  <a:cubicBezTo>
                    <a:pt x="39" y="63"/>
                    <a:pt x="39" y="63"/>
                    <a:pt x="40" y="63"/>
                  </a:cubicBezTo>
                  <a:cubicBezTo>
                    <a:pt x="43" y="67"/>
                    <a:pt x="49" y="62"/>
                    <a:pt x="45" y="58"/>
                  </a:cubicBezTo>
                  <a:cubicBezTo>
                    <a:pt x="42" y="55"/>
                    <a:pt x="44" y="47"/>
                    <a:pt x="44" y="43"/>
                  </a:cubicBezTo>
                  <a:cubicBezTo>
                    <a:pt x="44" y="42"/>
                    <a:pt x="44" y="41"/>
                    <a:pt x="43" y="41"/>
                  </a:cubicBezTo>
                  <a:cubicBezTo>
                    <a:pt x="43" y="41"/>
                    <a:pt x="43" y="41"/>
                    <a:pt x="4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8" y="35"/>
                    <a:pt x="52" y="29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3"/>
                    <a:pt x="56" y="23"/>
                    <a:pt x="56" y="24"/>
                  </a:cubicBezTo>
                  <a:cubicBezTo>
                    <a:pt x="56" y="24"/>
                    <a:pt x="56" y="25"/>
                    <a:pt x="56" y="25"/>
                  </a:cubicBezTo>
                  <a:cubicBezTo>
                    <a:pt x="59" y="32"/>
                    <a:pt x="62" y="39"/>
                    <a:pt x="64" y="46"/>
                  </a:cubicBezTo>
                  <a:cubicBezTo>
                    <a:pt x="64" y="46"/>
                    <a:pt x="65" y="47"/>
                    <a:pt x="65" y="47"/>
                  </a:cubicBezTo>
                  <a:cubicBezTo>
                    <a:pt x="65" y="49"/>
                    <a:pt x="65" y="52"/>
                    <a:pt x="65" y="55"/>
                  </a:cubicBezTo>
                  <a:cubicBezTo>
                    <a:pt x="65" y="56"/>
                    <a:pt x="65" y="57"/>
                    <a:pt x="66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60"/>
                    <a:pt x="65" y="61"/>
                    <a:pt x="66" y="62"/>
                  </a:cubicBezTo>
                  <a:cubicBezTo>
                    <a:pt x="66" y="62"/>
                    <a:pt x="66" y="62"/>
                    <a:pt x="66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3"/>
                    <a:pt x="66" y="63"/>
                    <a:pt x="66" y="64"/>
                  </a:cubicBezTo>
                  <a:cubicBezTo>
                    <a:pt x="67" y="69"/>
                    <a:pt x="74" y="67"/>
                    <a:pt x="74" y="63"/>
                  </a:cubicBezTo>
                  <a:cubicBezTo>
                    <a:pt x="74" y="62"/>
                    <a:pt x="74" y="61"/>
                    <a:pt x="74" y="60"/>
                  </a:cubicBezTo>
                  <a:cubicBezTo>
                    <a:pt x="74" y="60"/>
                    <a:pt x="75" y="60"/>
                    <a:pt x="75" y="59"/>
                  </a:cubicBezTo>
                  <a:cubicBezTo>
                    <a:pt x="76" y="58"/>
                    <a:pt x="76" y="56"/>
                    <a:pt x="75" y="55"/>
                  </a:cubicBezTo>
                  <a:cubicBezTo>
                    <a:pt x="75" y="53"/>
                    <a:pt x="75" y="52"/>
                    <a:pt x="75" y="50"/>
                  </a:cubicBezTo>
                  <a:cubicBezTo>
                    <a:pt x="75" y="50"/>
                    <a:pt x="75" y="50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7"/>
                    <a:pt x="75" y="45"/>
                    <a:pt x="75" y="43"/>
                  </a:cubicBezTo>
                  <a:cubicBezTo>
                    <a:pt x="76" y="43"/>
                    <a:pt x="77" y="43"/>
                    <a:pt x="78" y="4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2" y="34"/>
                    <a:pt x="93" y="38"/>
                    <a:pt x="95" y="42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4"/>
                    <a:pt x="95" y="44"/>
                  </a:cubicBezTo>
                  <a:cubicBezTo>
                    <a:pt x="94" y="45"/>
                    <a:pt x="95" y="46"/>
                    <a:pt x="95" y="47"/>
                  </a:cubicBezTo>
                  <a:cubicBezTo>
                    <a:pt x="94" y="52"/>
                    <a:pt x="95" y="57"/>
                    <a:pt x="96" y="62"/>
                  </a:cubicBezTo>
                  <a:cubicBezTo>
                    <a:pt x="97" y="64"/>
                    <a:pt x="98" y="65"/>
                    <a:pt x="100" y="65"/>
                  </a:cubicBezTo>
                  <a:cubicBezTo>
                    <a:pt x="103" y="69"/>
                    <a:pt x="109" y="65"/>
                    <a:pt x="106" y="61"/>
                  </a:cubicBezTo>
                  <a:cubicBezTo>
                    <a:pt x="105" y="59"/>
                    <a:pt x="105" y="57"/>
                    <a:pt x="104" y="55"/>
                  </a:cubicBezTo>
                  <a:cubicBezTo>
                    <a:pt x="104" y="53"/>
                    <a:pt x="104" y="51"/>
                    <a:pt x="104" y="48"/>
                  </a:cubicBezTo>
                  <a:cubicBezTo>
                    <a:pt x="104" y="48"/>
                    <a:pt x="104" y="47"/>
                    <a:pt x="103" y="47"/>
                  </a:cubicBezTo>
                  <a:cubicBezTo>
                    <a:pt x="103" y="46"/>
                    <a:pt x="103" y="46"/>
                    <a:pt x="103" y="45"/>
                  </a:cubicBezTo>
                  <a:cubicBezTo>
                    <a:pt x="103" y="45"/>
                    <a:pt x="103" y="45"/>
                    <a:pt x="104" y="45"/>
                  </a:cubicBezTo>
                  <a:cubicBezTo>
                    <a:pt x="104" y="44"/>
                    <a:pt x="105" y="43"/>
                    <a:pt x="105" y="42"/>
                  </a:cubicBezTo>
                  <a:cubicBezTo>
                    <a:pt x="106" y="41"/>
                    <a:pt x="106" y="40"/>
                    <a:pt x="107" y="39"/>
                  </a:cubicBezTo>
                  <a:cubicBezTo>
                    <a:pt x="110" y="35"/>
                    <a:pt x="114" y="32"/>
                    <a:pt x="117" y="28"/>
                  </a:cubicBezTo>
                  <a:cubicBezTo>
                    <a:pt x="121" y="35"/>
                    <a:pt x="123" y="44"/>
                    <a:pt x="128" y="51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51"/>
                    <a:pt x="128" y="51"/>
                    <a:pt x="128" y="52"/>
                  </a:cubicBezTo>
                  <a:cubicBezTo>
                    <a:pt x="127" y="56"/>
                    <a:pt x="127" y="59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4"/>
                  </a:cubicBezTo>
                  <a:cubicBezTo>
                    <a:pt x="129" y="65"/>
                    <a:pt x="130" y="66"/>
                    <a:pt x="130" y="66"/>
                  </a:cubicBezTo>
                  <a:cubicBezTo>
                    <a:pt x="131" y="67"/>
                    <a:pt x="133" y="68"/>
                    <a:pt x="134" y="67"/>
                  </a:cubicBezTo>
                  <a:cubicBezTo>
                    <a:pt x="134" y="67"/>
                    <a:pt x="134" y="67"/>
                    <a:pt x="135" y="67"/>
                  </a:cubicBezTo>
                  <a:cubicBezTo>
                    <a:pt x="136" y="69"/>
                    <a:pt x="139" y="69"/>
                    <a:pt x="141" y="67"/>
                  </a:cubicBezTo>
                  <a:cubicBezTo>
                    <a:pt x="143" y="68"/>
                    <a:pt x="146" y="66"/>
                    <a:pt x="145" y="63"/>
                  </a:cubicBezTo>
                  <a:cubicBezTo>
                    <a:pt x="145" y="61"/>
                    <a:pt x="145" y="58"/>
                    <a:pt x="144" y="56"/>
                  </a:cubicBezTo>
                  <a:cubicBezTo>
                    <a:pt x="144" y="55"/>
                    <a:pt x="143" y="54"/>
                    <a:pt x="142" y="53"/>
                  </a:cubicBezTo>
                  <a:cubicBezTo>
                    <a:pt x="142" y="53"/>
                    <a:pt x="142" y="53"/>
                    <a:pt x="142" y="52"/>
                  </a:cubicBezTo>
                  <a:cubicBezTo>
                    <a:pt x="142" y="52"/>
                    <a:pt x="142" y="51"/>
                    <a:pt x="141" y="51"/>
                  </a:cubicBezTo>
                  <a:cubicBezTo>
                    <a:pt x="144" y="47"/>
                    <a:pt x="147" y="44"/>
                    <a:pt x="150" y="41"/>
                  </a:cubicBezTo>
                  <a:cubicBezTo>
                    <a:pt x="153" y="38"/>
                    <a:pt x="155" y="35"/>
                    <a:pt x="158" y="32"/>
                  </a:cubicBezTo>
                  <a:cubicBezTo>
                    <a:pt x="160" y="37"/>
                    <a:pt x="161" y="42"/>
                    <a:pt x="165" y="46"/>
                  </a:cubicBezTo>
                  <a:cubicBezTo>
                    <a:pt x="164" y="51"/>
                    <a:pt x="166" y="57"/>
                    <a:pt x="169" y="62"/>
                  </a:cubicBezTo>
                  <a:cubicBezTo>
                    <a:pt x="169" y="62"/>
                    <a:pt x="169" y="62"/>
                    <a:pt x="169" y="63"/>
                  </a:cubicBezTo>
                  <a:cubicBezTo>
                    <a:pt x="169" y="64"/>
                    <a:pt x="169" y="64"/>
                    <a:pt x="170" y="65"/>
                  </a:cubicBezTo>
                  <a:cubicBezTo>
                    <a:pt x="170" y="65"/>
                    <a:pt x="170" y="66"/>
                    <a:pt x="170" y="66"/>
                  </a:cubicBezTo>
                  <a:cubicBezTo>
                    <a:pt x="170" y="67"/>
                    <a:pt x="171" y="68"/>
                    <a:pt x="172" y="69"/>
                  </a:cubicBezTo>
                  <a:cubicBezTo>
                    <a:pt x="174" y="71"/>
                    <a:pt x="179" y="70"/>
                    <a:pt x="179" y="66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2"/>
                    <a:pt x="178" y="62"/>
                    <a:pt x="178" y="61"/>
                  </a:cubicBezTo>
                  <a:cubicBezTo>
                    <a:pt x="178" y="59"/>
                    <a:pt x="177" y="58"/>
                    <a:pt x="177" y="56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3"/>
                    <a:pt x="177" y="52"/>
                    <a:pt x="177" y="51"/>
                  </a:cubicBezTo>
                  <a:cubicBezTo>
                    <a:pt x="178" y="51"/>
                    <a:pt x="178" y="50"/>
                    <a:pt x="179" y="49"/>
                  </a:cubicBezTo>
                  <a:cubicBezTo>
                    <a:pt x="182" y="43"/>
                    <a:pt x="185" y="37"/>
                    <a:pt x="187" y="30"/>
                  </a:cubicBezTo>
                  <a:cubicBezTo>
                    <a:pt x="187" y="30"/>
                    <a:pt x="187" y="30"/>
                    <a:pt x="187" y="31"/>
                  </a:cubicBezTo>
                  <a:cubicBezTo>
                    <a:pt x="188" y="33"/>
                    <a:pt x="189" y="35"/>
                    <a:pt x="191" y="37"/>
                  </a:cubicBezTo>
                  <a:cubicBezTo>
                    <a:pt x="191" y="38"/>
                    <a:pt x="192" y="39"/>
                    <a:pt x="192" y="40"/>
                  </a:cubicBezTo>
                  <a:cubicBezTo>
                    <a:pt x="194" y="48"/>
                    <a:pt x="194" y="57"/>
                    <a:pt x="194" y="66"/>
                  </a:cubicBezTo>
                  <a:cubicBezTo>
                    <a:pt x="194" y="70"/>
                    <a:pt x="201" y="72"/>
                    <a:pt x="202" y="67"/>
                  </a:cubicBezTo>
                  <a:cubicBezTo>
                    <a:pt x="204" y="55"/>
                    <a:pt x="205" y="41"/>
                    <a:pt x="201" y="29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00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4586288" y="628650"/>
              <a:ext cx="1019175" cy="754063"/>
            </a:xfrm>
            <a:custGeom>
              <a:avLst/>
              <a:gdLst>
                <a:gd name="T0" fmla="*/ 210 w 211"/>
                <a:gd name="T1" fmla="*/ 75 h 156"/>
                <a:gd name="T2" fmla="*/ 198 w 211"/>
                <a:gd name="T3" fmla="*/ 14 h 156"/>
                <a:gd name="T4" fmla="*/ 5 w 211"/>
                <a:gd name="T5" fmla="*/ 33 h 156"/>
                <a:gd name="T6" fmla="*/ 4 w 211"/>
                <a:gd name="T7" fmla="*/ 153 h 156"/>
                <a:gd name="T8" fmla="*/ 205 w 211"/>
                <a:gd name="T9" fmla="*/ 82 h 156"/>
                <a:gd name="T10" fmla="*/ 105 w 211"/>
                <a:gd name="T11" fmla="*/ 78 h 156"/>
                <a:gd name="T12" fmla="*/ 10 w 211"/>
                <a:gd name="T13" fmla="*/ 68 h 156"/>
                <a:gd name="T14" fmla="*/ 87 w 211"/>
                <a:gd name="T15" fmla="*/ 71 h 156"/>
                <a:gd name="T16" fmla="*/ 198 w 211"/>
                <a:gd name="T17" fmla="*/ 75 h 156"/>
                <a:gd name="T18" fmla="*/ 206 w 211"/>
                <a:gd name="T19" fmla="*/ 75 h 156"/>
                <a:gd name="T20" fmla="*/ 26 w 211"/>
                <a:gd name="T21" fmla="*/ 46 h 156"/>
                <a:gd name="T22" fmla="*/ 20 w 211"/>
                <a:gd name="T23" fmla="*/ 65 h 156"/>
                <a:gd name="T24" fmla="*/ 28 w 211"/>
                <a:gd name="T25" fmla="*/ 33 h 156"/>
                <a:gd name="T26" fmla="*/ 35 w 211"/>
                <a:gd name="T27" fmla="*/ 37 h 156"/>
                <a:gd name="T28" fmla="*/ 23 w 211"/>
                <a:gd name="T29" fmla="*/ 42 h 156"/>
                <a:gd name="T30" fmla="*/ 66 w 211"/>
                <a:gd name="T31" fmla="*/ 49 h 156"/>
                <a:gd name="T32" fmla="*/ 51 w 211"/>
                <a:gd name="T33" fmla="*/ 50 h 156"/>
                <a:gd name="T34" fmla="*/ 58 w 211"/>
                <a:gd name="T35" fmla="*/ 38 h 156"/>
                <a:gd name="T36" fmla="*/ 60 w 211"/>
                <a:gd name="T37" fmla="*/ 44 h 156"/>
                <a:gd name="T38" fmla="*/ 97 w 211"/>
                <a:gd name="T39" fmla="*/ 48 h 156"/>
                <a:gd name="T40" fmla="*/ 88 w 211"/>
                <a:gd name="T41" fmla="*/ 52 h 156"/>
                <a:gd name="T42" fmla="*/ 96 w 211"/>
                <a:gd name="T43" fmla="*/ 41 h 156"/>
                <a:gd name="T44" fmla="*/ 91 w 211"/>
                <a:gd name="T45" fmla="*/ 55 h 156"/>
                <a:gd name="T46" fmla="*/ 99 w 211"/>
                <a:gd name="T47" fmla="*/ 68 h 156"/>
                <a:gd name="T48" fmla="*/ 123 w 211"/>
                <a:gd name="T49" fmla="*/ 53 h 156"/>
                <a:gd name="T50" fmla="*/ 133 w 211"/>
                <a:gd name="T51" fmla="*/ 70 h 156"/>
                <a:gd name="T52" fmla="*/ 118 w 211"/>
                <a:gd name="T53" fmla="*/ 56 h 156"/>
                <a:gd name="T54" fmla="*/ 126 w 211"/>
                <a:gd name="T55" fmla="*/ 43 h 156"/>
                <a:gd name="T56" fmla="*/ 120 w 211"/>
                <a:gd name="T57" fmla="*/ 52 h 156"/>
                <a:gd name="T58" fmla="*/ 157 w 211"/>
                <a:gd name="T59" fmla="*/ 46 h 156"/>
                <a:gd name="T60" fmla="*/ 167 w 211"/>
                <a:gd name="T61" fmla="*/ 48 h 156"/>
                <a:gd name="T62" fmla="*/ 152 w 211"/>
                <a:gd name="T63" fmla="*/ 53 h 156"/>
                <a:gd name="T64" fmla="*/ 162 w 211"/>
                <a:gd name="T65" fmla="*/ 59 h 156"/>
                <a:gd name="T66" fmla="*/ 155 w 211"/>
                <a:gd name="T67" fmla="*/ 70 h 156"/>
                <a:gd name="T68" fmla="*/ 188 w 211"/>
                <a:gd name="T69" fmla="*/ 55 h 156"/>
                <a:gd name="T70" fmla="*/ 194 w 211"/>
                <a:gd name="T71" fmla="*/ 44 h 156"/>
                <a:gd name="T72" fmla="*/ 193 w 211"/>
                <a:gd name="T73" fmla="*/ 51 h 156"/>
                <a:gd name="T74" fmla="*/ 199 w 211"/>
                <a:gd name="T75" fmla="*/ 71 h 156"/>
                <a:gd name="T76" fmla="*/ 18 w 211"/>
                <a:gd name="T77" fmla="*/ 9 h 156"/>
                <a:gd name="T78" fmla="*/ 207 w 211"/>
                <a:gd name="T79" fmla="*/ 35 h 156"/>
                <a:gd name="T80" fmla="*/ 203 w 211"/>
                <a:gd name="T81" fmla="*/ 54 h 156"/>
                <a:gd name="T82" fmla="*/ 193 w 211"/>
                <a:gd name="T83" fmla="*/ 34 h 156"/>
                <a:gd name="T84" fmla="*/ 184 w 211"/>
                <a:gd name="T85" fmla="*/ 59 h 156"/>
                <a:gd name="T86" fmla="*/ 168 w 211"/>
                <a:gd name="T87" fmla="*/ 42 h 156"/>
                <a:gd name="T88" fmla="*/ 160 w 211"/>
                <a:gd name="T89" fmla="*/ 35 h 156"/>
                <a:gd name="T90" fmla="*/ 148 w 211"/>
                <a:gd name="T91" fmla="*/ 60 h 156"/>
                <a:gd name="T92" fmla="*/ 133 w 211"/>
                <a:gd name="T93" fmla="*/ 55 h 156"/>
                <a:gd name="T94" fmla="*/ 117 w 211"/>
                <a:gd name="T95" fmla="*/ 39 h 156"/>
                <a:gd name="T96" fmla="*/ 110 w 211"/>
                <a:gd name="T97" fmla="*/ 52 h 156"/>
                <a:gd name="T98" fmla="*/ 103 w 211"/>
                <a:gd name="T99" fmla="*/ 49 h 156"/>
                <a:gd name="T100" fmla="*/ 93 w 211"/>
                <a:gd name="T101" fmla="*/ 35 h 156"/>
                <a:gd name="T102" fmla="*/ 70 w 211"/>
                <a:gd name="T103" fmla="*/ 57 h 156"/>
                <a:gd name="T104" fmla="*/ 68 w 211"/>
                <a:gd name="T105" fmla="*/ 41 h 156"/>
                <a:gd name="T106" fmla="*/ 59 w 211"/>
                <a:gd name="T107" fmla="*/ 29 h 156"/>
                <a:gd name="T108" fmla="*/ 40 w 211"/>
                <a:gd name="T109" fmla="*/ 66 h 156"/>
                <a:gd name="T110" fmla="*/ 34 w 211"/>
                <a:gd name="T111" fmla="*/ 22 h 156"/>
                <a:gd name="T112" fmla="*/ 17 w 211"/>
                <a:gd name="T113" fmla="*/ 42 h 156"/>
                <a:gd name="T114" fmla="*/ 119 w 211"/>
                <a:gd name="T115" fmla="*/ 144 h 156"/>
                <a:gd name="T116" fmla="*/ 107 w 211"/>
                <a:gd name="T117" fmla="*/ 87 h 156"/>
                <a:gd name="T118" fmla="*/ 204 w 211"/>
                <a:gd name="T119" fmla="*/ 9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1" h="156">
                  <a:moveTo>
                    <a:pt x="208" y="142"/>
                  </a:moveTo>
                  <a:cubicBezTo>
                    <a:pt x="205" y="121"/>
                    <a:pt x="206" y="98"/>
                    <a:pt x="209" y="77"/>
                  </a:cubicBezTo>
                  <a:cubicBezTo>
                    <a:pt x="209" y="77"/>
                    <a:pt x="209" y="77"/>
                    <a:pt x="209" y="76"/>
                  </a:cubicBezTo>
                  <a:cubicBezTo>
                    <a:pt x="209" y="76"/>
                    <a:pt x="210" y="75"/>
                    <a:pt x="210" y="75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0" y="75"/>
                    <a:pt x="210" y="74"/>
                    <a:pt x="210" y="74"/>
                  </a:cubicBezTo>
                  <a:cubicBezTo>
                    <a:pt x="210" y="73"/>
                    <a:pt x="210" y="73"/>
                    <a:pt x="211" y="72"/>
                  </a:cubicBezTo>
                  <a:cubicBezTo>
                    <a:pt x="210" y="72"/>
                    <a:pt x="210" y="72"/>
                    <a:pt x="210" y="72"/>
                  </a:cubicBezTo>
                  <a:cubicBezTo>
                    <a:pt x="211" y="58"/>
                    <a:pt x="211" y="43"/>
                    <a:pt x="211" y="30"/>
                  </a:cubicBezTo>
                  <a:cubicBezTo>
                    <a:pt x="211" y="20"/>
                    <a:pt x="207" y="16"/>
                    <a:pt x="198" y="14"/>
                  </a:cubicBezTo>
                  <a:cubicBezTo>
                    <a:pt x="181" y="10"/>
                    <a:pt x="165" y="6"/>
                    <a:pt x="147" y="3"/>
                  </a:cubicBezTo>
                  <a:cubicBezTo>
                    <a:pt x="130" y="1"/>
                    <a:pt x="112" y="0"/>
                    <a:pt x="94" y="0"/>
                  </a:cubicBezTo>
                  <a:cubicBezTo>
                    <a:pt x="78" y="0"/>
                    <a:pt x="63" y="2"/>
                    <a:pt x="47" y="3"/>
                  </a:cubicBezTo>
                  <a:cubicBezTo>
                    <a:pt x="36" y="3"/>
                    <a:pt x="22" y="2"/>
                    <a:pt x="12" y="8"/>
                  </a:cubicBezTo>
                  <a:cubicBezTo>
                    <a:pt x="4" y="13"/>
                    <a:pt x="5" y="24"/>
                    <a:pt x="5" y="33"/>
                  </a:cubicBezTo>
                  <a:cubicBezTo>
                    <a:pt x="6" y="44"/>
                    <a:pt x="6" y="55"/>
                    <a:pt x="7" y="66"/>
                  </a:cubicBezTo>
                  <a:cubicBezTo>
                    <a:pt x="6" y="68"/>
                    <a:pt x="6" y="70"/>
                    <a:pt x="5" y="72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0" y="99"/>
                    <a:pt x="2" y="126"/>
                    <a:pt x="2" y="151"/>
                  </a:cubicBezTo>
                  <a:cubicBezTo>
                    <a:pt x="2" y="152"/>
                    <a:pt x="3" y="153"/>
                    <a:pt x="4" y="153"/>
                  </a:cubicBezTo>
                  <a:cubicBezTo>
                    <a:pt x="44" y="147"/>
                    <a:pt x="84" y="146"/>
                    <a:pt x="125" y="148"/>
                  </a:cubicBezTo>
                  <a:cubicBezTo>
                    <a:pt x="151" y="149"/>
                    <a:pt x="183" y="156"/>
                    <a:pt x="208" y="145"/>
                  </a:cubicBezTo>
                  <a:cubicBezTo>
                    <a:pt x="210" y="145"/>
                    <a:pt x="209" y="143"/>
                    <a:pt x="208" y="142"/>
                  </a:cubicBezTo>
                  <a:close/>
                  <a:moveTo>
                    <a:pt x="205" y="82"/>
                  </a:moveTo>
                  <a:cubicBezTo>
                    <a:pt x="205" y="82"/>
                    <a:pt x="205" y="82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ubicBezTo>
                    <a:pt x="205" y="81"/>
                    <a:pt x="204" y="80"/>
                    <a:pt x="203" y="80"/>
                  </a:cubicBezTo>
                  <a:cubicBezTo>
                    <a:pt x="201" y="80"/>
                    <a:pt x="200" y="81"/>
                    <a:pt x="198" y="81"/>
                  </a:cubicBezTo>
                  <a:cubicBezTo>
                    <a:pt x="184" y="79"/>
                    <a:pt x="170" y="80"/>
                    <a:pt x="156" y="79"/>
                  </a:cubicBezTo>
                  <a:cubicBezTo>
                    <a:pt x="139" y="78"/>
                    <a:pt x="122" y="78"/>
                    <a:pt x="105" y="78"/>
                  </a:cubicBezTo>
                  <a:cubicBezTo>
                    <a:pt x="100" y="78"/>
                    <a:pt x="94" y="78"/>
                    <a:pt x="89" y="78"/>
                  </a:cubicBezTo>
                  <a:cubicBezTo>
                    <a:pt x="87" y="78"/>
                    <a:pt x="85" y="78"/>
                    <a:pt x="83" y="78"/>
                  </a:cubicBezTo>
                  <a:cubicBezTo>
                    <a:pt x="58" y="79"/>
                    <a:pt x="32" y="80"/>
                    <a:pt x="9" y="72"/>
                  </a:cubicBezTo>
                  <a:cubicBezTo>
                    <a:pt x="9" y="71"/>
                    <a:pt x="9" y="69"/>
                    <a:pt x="10" y="68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30" y="68"/>
                    <a:pt x="49" y="69"/>
                    <a:pt x="69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5" y="70"/>
                    <a:pt x="80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2"/>
                    <a:pt x="86" y="71"/>
                    <a:pt x="87" y="71"/>
                  </a:cubicBezTo>
                  <a:cubicBezTo>
                    <a:pt x="95" y="71"/>
                    <a:pt x="104" y="72"/>
                    <a:pt x="112" y="72"/>
                  </a:cubicBezTo>
                  <a:cubicBezTo>
                    <a:pt x="113" y="73"/>
                    <a:pt x="114" y="73"/>
                    <a:pt x="115" y="72"/>
                  </a:cubicBezTo>
                  <a:cubicBezTo>
                    <a:pt x="135" y="73"/>
                    <a:pt x="155" y="74"/>
                    <a:pt x="175" y="74"/>
                  </a:cubicBezTo>
                  <a:cubicBezTo>
                    <a:pt x="175" y="75"/>
                    <a:pt x="176" y="75"/>
                    <a:pt x="176" y="74"/>
                  </a:cubicBezTo>
                  <a:cubicBezTo>
                    <a:pt x="184" y="75"/>
                    <a:pt x="191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5"/>
                    <a:pt x="200" y="75"/>
                    <a:pt x="201" y="75"/>
                  </a:cubicBezTo>
                  <a:cubicBezTo>
                    <a:pt x="201" y="75"/>
                    <a:pt x="201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3" y="75"/>
                    <a:pt x="205" y="75"/>
                    <a:pt x="206" y="75"/>
                  </a:cubicBezTo>
                  <a:cubicBezTo>
                    <a:pt x="206" y="77"/>
                    <a:pt x="205" y="80"/>
                    <a:pt x="205" y="82"/>
                  </a:cubicBezTo>
                  <a:close/>
                  <a:moveTo>
                    <a:pt x="23" y="47"/>
                  </a:moveTo>
                  <a:cubicBezTo>
                    <a:pt x="23" y="47"/>
                    <a:pt x="24" y="47"/>
                    <a:pt x="25" y="47"/>
                  </a:cubicBezTo>
                  <a:cubicBezTo>
                    <a:pt x="25" y="46"/>
                    <a:pt x="26" y="46"/>
                    <a:pt x="26" y="45"/>
                  </a:cubicBezTo>
                  <a:cubicBezTo>
                    <a:pt x="26" y="45"/>
                    <a:pt x="26" y="45"/>
                    <a:pt x="26" y="46"/>
                  </a:cubicBezTo>
                  <a:cubicBezTo>
                    <a:pt x="27" y="47"/>
                    <a:pt x="29" y="48"/>
                    <a:pt x="30" y="48"/>
                  </a:cubicBezTo>
                  <a:cubicBezTo>
                    <a:pt x="31" y="48"/>
                    <a:pt x="31" y="48"/>
                    <a:pt x="32" y="47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50"/>
                    <a:pt x="33" y="59"/>
                    <a:pt x="36" y="65"/>
                  </a:cubicBezTo>
                  <a:cubicBezTo>
                    <a:pt x="31" y="65"/>
                    <a:pt x="25" y="65"/>
                    <a:pt x="20" y="65"/>
                  </a:cubicBezTo>
                  <a:cubicBezTo>
                    <a:pt x="19" y="58"/>
                    <a:pt x="20" y="51"/>
                    <a:pt x="20" y="44"/>
                  </a:cubicBezTo>
                  <a:cubicBezTo>
                    <a:pt x="21" y="45"/>
                    <a:pt x="22" y="46"/>
                    <a:pt x="23" y="47"/>
                  </a:cubicBezTo>
                  <a:close/>
                  <a:moveTo>
                    <a:pt x="23" y="42"/>
                  </a:moveTo>
                  <a:cubicBezTo>
                    <a:pt x="24" y="38"/>
                    <a:pt x="25" y="35"/>
                    <a:pt x="28" y="32"/>
                  </a:cubicBezTo>
                  <a:cubicBezTo>
                    <a:pt x="28" y="32"/>
                    <a:pt x="28" y="32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0" y="33"/>
                    <a:pt x="32" y="34"/>
                    <a:pt x="34" y="33"/>
                  </a:cubicBezTo>
                  <a:cubicBezTo>
                    <a:pt x="34" y="34"/>
                    <a:pt x="35" y="35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3" y="39"/>
                    <a:pt x="31" y="42"/>
                    <a:pt x="30" y="44"/>
                  </a:cubicBezTo>
                  <a:cubicBezTo>
                    <a:pt x="29" y="43"/>
                    <a:pt x="29" y="41"/>
                    <a:pt x="28" y="40"/>
                  </a:cubicBezTo>
                  <a:cubicBezTo>
                    <a:pt x="27" y="39"/>
                    <a:pt x="25" y="39"/>
                    <a:pt x="25" y="41"/>
                  </a:cubicBezTo>
                  <a:cubicBezTo>
                    <a:pt x="25" y="42"/>
                    <a:pt x="24" y="42"/>
                    <a:pt x="24" y="43"/>
                  </a:cubicBezTo>
                  <a:cubicBezTo>
                    <a:pt x="23" y="43"/>
                    <a:pt x="23" y="42"/>
                    <a:pt x="23" y="42"/>
                  </a:cubicBezTo>
                  <a:close/>
                  <a:moveTo>
                    <a:pt x="52" y="52"/>
                  </a:moveTo>
                  <a:cubicBezTo>
                    <a:pt x="53" y="52"/>
                    <a:pt x="54" y="52"/>
                    <a:pt x="55" y="52"/>
                  </a:cubicBezTo>
                  <a:cubicBezTo>
                    <a:pt x="56" y="50"/>
                    <a:pt x="57" y="49"/>
                    <a:pt x="58" y="47"/>
                  </a:cubicBezTo>
                  <a:cubicBezTo>
                    <a:pt x="60" y="49"/>
                    <a:pt x="61" y="51"/>
                    <a:pt x="64" y="51"/>
                  </a:cubicBezTo>
                  <a:cubicBezTo>
                    <a:pt x="65" y="51"/>
                    <a:pt x="66" y="50"/>
                    <a:pt x="66" y="49"/>
                  </a:cubicBezTo>
                  <a:cubicBezTo>
                    <a:pt x="67" y="52"/>
                    <a:pt x="67" y="56"/>
                    <a:pt x="67" y="58"/>
                  </a:cubicBezTo>
                  <a:cubicBezTo>
                    <a:pt x="67" y="61"/>
                    <a:pt x="68" y="64"/>
                    <a:pt x="68" y="67"/>
                  </a:cubicBezTo>
                  <a:cubicBezTo>
                    <a:pt x="63" y="67"/>
                    <a:pt x="59" y="66"/>
                    <a:pt x="54" y="66"/>
                  </a:cubicBezTo>
                  <a:cubicBezTo>
                    <a:pt x="54" y="66"/>
                    <a:pt x="54" y="66"/>
                    <a:pt x="54" y="65"/>
                  </a:cubicBezTo>
                  <a:cubicBezTo>
                    <a:pt x="51" y="61"/>
                    <a:pt x="51" y="55"/>
                    <a:pt x="51" y="50"/>
                  </a:cubicBezTo>
                  <a:cubicBezTo>
                    <a:pt x="51" y="51"/>
                    <a:pt x="52" y="51"/>
                    <a:pt x="52" y="52"/>
                  </a:cubicBezTo>
                  <a:close/>
                  <a:moveTo>
                    <a:pt x="52" y="45"/>
                  </a:moveTo>
                  <a:cubicBezTo>
                    <a:pt x="53" y="43"/>
                    <a:pt x="55" y="40"/>
                    <a:pt x="57" y="38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8" y="38"/>
                    <a:pt x="58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9"/>
                    <a:pt x="63" y="38"/>
                    <a:pt x="63" y="38"/>
                  </a:cubicBezTo>
                  <a:cubicBezTo>
                    <a:pt x="64" y="40"/>
                    <a:pt x="65" y="41"/>
                    <a:pt x="66" y="43"/>
                  </a:cubicBezTo>
                  <a:cubicBezTo>
                    <a:pt x="65" y="45"/>
                    <a:pt x="65" y="46"/>
                    <a:pt x="64" y="47"/>
                  </a:cubicBezTo>
                  <a:cubicBezTo>
                    <a:pt x="62" y="49"/>
                    <a:pt x="61" y="45"/>
                    <a:pt x="60" y="44"/>
                  </a:cubicBezTo>
                  <a:cubicBezTo>
                    <a:pt x="60" y="43"/>
                    <a:pt x="59" y="42"/>
                    <a:pt x="58" y="43"/>
                  </a:cubicBezTo>
                  <a:cubicBezTo>
                    <a:pt x="56" y="45"/>
                    <a:pt x="55" y="46"/>
                    <a:pt x="54" y="48"/>
                  </a:cubicBezTo>
                  <a:cubicBezTo>
                    <a:pt x="53" y="47"/>
                    <a:pt x="52" y="46"/>
                    <a:pt x="52" y="45"/>
                  </a:cubicBezTo>
                  <a:close/>
                  <a:moveTo>
                    <a:pt x="97" y="48"/>
                  </a:moveTo>
                  <a:cubicBezTo>
                    <a:pt x="97" y="48"/>
                    <a:pt x="97" y="48"/>
                    <a:pt x="97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5" y="48"/>
                    <a:pt x="95" y="47"/>
                    <a:pt x="95" y="46"/>
                  </a:cubicBezTo>
                  <a:cubicBezTo>
                    <a:pt x="95" y="44"/>
                    <a:pt x="92" y="44"/>
                    <a:pt x="92" y="46"/>
                  </a:cubicBezTo>
                  <a:cubicBezTo>
                    <a:pt x="91" y="48"/>
                    <a:pt x="90" y="50"/>
                    <a:pt x="88" y="52"/>
                  </a:cubicBezTo>
                  <a:cubicBezTo>
                    <a:pt x="87" y="51"/>
                    <a:pt x="86" y="50"/>
                    <a:pt x="85" y="49"/>
                  </a:cubicBezTo>
                  <a:cubicBezTo>
                    <a:pt x="87" y="46"/>
                    <a:pt x="89" y="43"/>
                    <a:pt x="92" y="41"/>
                  </a:cubicBezTo>
                  <a:cubicBezTo>
                    <a:pt x="92" y="41"/>
                    <a:pt x="92" y="41"/>
                    <a:pt x="93" y="41"/>
                  </a:cubicBezTo>
                  <a:cubicBezTo>
                    <a:pt x="94" y="42"/>
                    <a:pt x="94" y="42"/>
                    <a:pt x="95" y="42"/>
                  </a:cubicBezTo>
                  <a:cubicBezTo>
                    <a:pt x="95" y="42"/>
                    <a:pt x="96" y="41"/>
                    <a:pt x="96" y="41"/>
                  </a:cubicBezTo>
                  <a:cubicBezTo>
                    <a:pt x="97" y="43"/>
                    <a:pt x="97" y="45"/>
                    <a:pt x="98" y="46"/>
                  </a:cubicBezTo>
                  <a:cubicBezTo>
                    <a:pt x="98" y="47"/>
                    <a:pt x="97" y="47"/>
                    <a:pt x="97" y="48"/>
                  </a:cubicBezTo>
                  <a:cubicBezTo>
                    <a:pt x="97" y="48"/>
                    <a:pt x="97" y="48"/>
                    <a:pt x="97" y="48"/>
                  </a:cubicBezTo>
                  <a:close/>
                  <a:moveTo>
                    <a:pt x="88" y="56"/>
                  </a:moveTo>
                  <a:cubicBezTo>
                    <a:pt x="89" y="56"/>
                    <a:pt x="90" y="56"/>
                    <a:pt x="91" y="55"/>
                  </a:cubicBezTo>
                  <a:cubicBezTo>
                    <a:pt x="91" y="53"/>
                    <a:pt x="92" y="52"/>
                    <a:pt x="93" y="51"/>
                  </a:cubicBezTo>
                  <a:cubicBezTo>
                    <a:pt x="93" y="52"/>
                    <a:pt x="94" y="53"/>
                    <a:pt x="95" y="53"/>
                  </a:cubicBezTo>
                  <a:cubicBezTo>
                    <a:pt x="96" y="53"/>
                    <a:pt x="96" y="53"/>
                    <a:pt x="97" y="52"/>
                  </a:cubicBezTo>
                  <a:cubicBezTo>
                    <a:pt x="97" y="58"/>
                    <a:pt x="97" y="63"/>
                    <a:pt x="99" y="68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5" y="68"/>
                    <a:pt x="91" y="68"/>
                    <a:pt x="86" y="68"/>
                  </a:cubicBezTo>
                  <a:cubicBezTo>
                    <a:pt x="83" y="64"/>
                    <a:pt x="84" y="58"/>
                    <a:pt x="84" y="53"/>
                  </a:cubicBezTo>
                  <a:cubicBezTo>
                    <a:pt x="85" y="54"/>
                    <a:pt x="87" y="55"/>
                    <a:pt x="88" y="56"/>
                  </a:cubicBezTo>
                  <a:close/>
                  <a:moveTo>
                    <a:pt x="118" y="56"/>
                  </a:moveTo>
                  <a:cubicBezTo>
                    <a:pt x="120" y="57"/>
                    <a:pt x="122" y="55"/>
                    <a:pt x="123" y="53"/>
                  </a:cubicBezTo>
                  <a:cubicBezTo>
                    <a:pt x="124" y="55"/>
                    <a:pt x="124" y="56"/>
                    <a:pt x="124" y="57"/>
                  </a:cubicBezTo>
                  <a:cubicBezTo>
                    <a:pt x="124" y="58"/>
                    <a:pt x="126" y="59"/>
                    <a:pt x="126" y="59"/>
                  </a:cubicBezTo>
                  <a:cubicBezTo>
                    <a:pt x="128" y="58"/>
                    <a:pt x="129" y="57"/>
                    <a:pt x="130" y="56"/>
                  </a:cubicBezTo>
                  <a:cubicBezTo>
                    <a:pt x="130" y="58"/>
                    <a:pt x="130" y="59"/>
                    <a:pt x="130" y="60"/>
                  </a:cubicBezTo>
                  <a:cubicBezTo>
                    <a:pt x="131" y="63"/>
                    <a:pt x="131" y="67"/>
                    <a:pt x="133" y="70"/>
                  </a:cubicBezTo>
                  <a:cubicBezTo>
                    <a:pt x="127" y="69"/>
                    <a:pt x="121" y="69"/>
                    <a:pt x="115" y="69"/>
                  </a:cubicBezTo>
                  <a:cubicBezTo>
                    <a:pt x="114" y="63"/>
                    <a:pt x="113" y="57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5" y="53"/>
                    <a:pt x="116" y="55"/>
                    <a:pt x="118" y="56"/>
                  </a:cubicBezTo>
                  <a:close/>
                  <a:moveTo>
                    <a:pt x="114" y="48"/>
                  </a:moveTo>
                  <a:cubicBezTo>
                    <a:pt x="115" y="47"/>
                    <a:pt x="116" y="44"/>
                    <a:pt x="118" y="43"/>
                  </a:cubicBezTo>
                  <a:cubicBezTo>
                    <a:pt x="118" y="43"/>
                    <a:pt x="118" y="44"/>
                    <a:pt x="119" y="44"/>
                  </a:cubicBezTo>
                  <a:cubicBezTo>
                    <a:pt x="121" y="44"/>
                    <a:pt x="123" y="43"/>
                    <a:pt x="125" y="43"/>
                  </a:cubicBezTo>
                  <a:cubicBezTo>
                    <a:pt x="125" y="43"/>
                    <a:pt x="125" y="43"/>
                    <a:pt x="126" y="43"/>
                  </a:cubicBezTo>
                  <a:cubicBezTo>
                    <a:pt x="127" y="45"/>
                    <a:pt x="128" y="48"/>
                    <a:pt x="130" y="50"/>
                  </a:cubicBezTo>
                  <a:cubicBezTo>
                    <a:pt x="129" y="52"/>
                    <a:pt x="128" y="53"/>
                    <a:pt x="127" y="55"/>
                  </a:cubicBezTo>
                  <a:cubicBezTo>
                    <a:pt x="126" y="53"/>
                    <a:pt x="126" y="51"/>
                    <a:pt x="125" y="49"/>
                  </a:cubicBezTo>
                  <a:cubicBezTo>
                    <a:pt x="125" y="48"/>
                    <a:pt x="123" y="48"/>
                    <a:pt x="122" y="49"/>
                  </a:cubicBezTo>
                  <a:cubicBezTo>
                    <a:pt x="121" y="50"/>
                    <a:pt x="121" y="51"/>
                    <a:pt x="120" y="52"/>
                  </a:cubicBezTo>
                  <a:cubicBezTo>
                    <a:pt x="119" y="53"/>
                    <a:pt x="119" y="53"/>
                    <a:pt x="119" y="52"/>
                  </a:cubicBezTo>
                  <a:cubicBezTo>
                    <a:pt x="118" y="51"/>
                    <a:pt x="117" y="50"/>
                    <a:pt x="115" y="49"/>
                  </a:cubicBezTo>
                  <a:cubicBezTo>
                    <a:pt x="115" y="48"/>
                    <a:pt x="114" y="48"/>
                    <a:pt x="114" y="48"/>
                  </a:cubicBezTo>
                  <a:close/>
                  <a:moveTo>
                    <a:pt x="152" y="52"/>
                  </a:moveTo>
                  <a:cubicBezTo>
                    <a:pt x="153" y="50"/>
                    <a:pt x="155" y="48"/>
                    <a:pt x="157" y="46"/>
                  </a:cubicBezTo>
                  <a:cubicBezTo>
                    <a:pt x="158" y="45"/>
                    <a:pt x="158" y="44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60" y="43"/>
                  </a:cubicBezTo>
                  <a:cubicBezTo>
                    <a:pt x="161" y="43"/>
                    <a:pt x="163" y="44"/>
                    <a:pt x="165" y="43"/>
                  </a:cubicBezTo>
                  <a:cubicBezTo>
                    <a:pt x="166" y="45"/>
                    <a:pt x="166" y="46"/>
                    <a:pt x="167" y="48"/>
                  </a:cubicBezTo>
                  <a:cubicBezTo>
                    <a:pt x="167" y="49"/>
                    <a:pt x="168" y="49"/>
                    <a:pt x="168" y="50"/>
                  </a:cubicBezTo>
                  <a:cubicBezTo>
                    <a:pt x="166" y="52"/>
                    <a:pt x="165" y="54"/>
                    <a:pt x="163" y="55"/>
                  </a:cubicBezTo>
                  <a:cubicBezTo>
                    <a:pt x="163" y="54"/>
                    <a:pt x="163" y="53"/>
                    <a:pt x="163" y="52"/>
                  </a:cubicBezTo>
                  <a:cubicBezTo>
                    <a:pt x="163" y="51"/>
                    <a:pt x="161" y="49"/>
                    <a:pt x="160" y="51"/>
                  </a:cubicBezTo>
                  <a:cubicBezTo>
                    <a:pt x="158" y="54"/>
                    <a:pt x="154" y="56"/>
                    <a:pt x="152" y="53"/>
                  </a:cubicBezTo>
                  <a:cubicBezTo>
                    <a:pt x="152" y="53"/>
                    <a:pt x="152" y="53"/>
                    <a:pt x="152" y="53"/>
                  </a:cubicBezTo>
                  <a:cubicBezTo>
                    <a:pt x="152" y="53"/>
                    <a:pt x="152" y="52"/>
                    <a:pt x="152" y="52"/>
                  </a:cubicBezTo>
                  <a:close/>
                  <a:moveTo>
                    <a:pt x="160" y="56"/>
                  </a:moveTo>
                  <a:cubicBezTo>
                    <a:pt x="160" y="56"/>
                    <a:pt x="160" y="57"/>
                    <a:pt x="160" y="57"/>
                  </a:cubicBezTo>
                  <a:cubicBezTo>
                    <a:pt x="160" y="58"/>
                    <a:pt x="161" y="59"/>
                    <a:pt x="162" y="59"/>
                  </a:cubicBezTo>
                  <a:cubicBezTo>
                    <a:pt x="166" y="59"/>
                    <a:pt x="168" y="56"/>
                    <a:pt x="170" y="53"/>
                  </a:cubicBezTo>
                  <a:cubicBezTo>
                    <a:pt x="170" y="54"/>
                    <a:pt x="170" y="55"/>
                    <a:pt x="171" y="55"/>
                  </a:cubicBezTo>
                  <a:cubicBezTo>
                    <a:pt x="171" y="60"/>
                    <a:pt x="171" y="66"/>
                    <a:pt x="173" y="71"/>
                  </a:cubicBezTo>
                  <a:cubicBezTo>
                    <a:pt x="167" y="71"/>
                    <a:pt x="161" y="71"/>
                    <a:pt x="155" y="70"/>
                  </a:cubicBezTo>
                  <a:cubicBezTo>
                    <a:pt x="155" y="70"/>
                    <a:pt x="155" y="70"/>
                    <a:pt x="155" y="70"/>
                  </a:cubicBezTo>
                  <a:cubicBezTo>
                    <a:pt x="153" y="67"/>
                    <a:pt x="153" y="64"/>
                    <a:pt x="152" y="61"/>
                  </a:cubicBezTo>
                  <a:cubicBezTo>
                    <a:pt x="152" y="60"/>
                    <a:pt x="151" y="58"/>
                    <a:pt x="151" y="57"/>
                  </a:cubicBezTo>
                  <a:cubicBezTo>
                    <a:pt x="154" y="59"/>
                    <a:pt x="157" y="58"/>
                    <a:pt x="160" y="56"/>
                  </a:cubicBezTo>
                  <a:close/>
                  <a:moveTo>
                    <a:pt x="193" y="51"/>
                  </a:moveTo>
                  <a:cubicBezTo>
                    <a:pt x="191" y="52"/>
                    <a:pt x="189" y="54"/>
                    <a:pt x="188" y="55"/>
                  </a:cubicBezTo>
                  <a:cubicBezTo>
                    <a:pt x="188" y="55"/>
                    <a:pt x="188" y="54"/>
                    <a:pt x="188" y="54"/>
                  </a:cubicBezTo>
                  <a:cubicBezTo>
                    <a:pt x="188" y="53"/>
                    <a:pt x="187" y="53"/>
                    <a:pt x="186" y="52"/>
                  </a:cubicBezTo>
                  <a:cubicBezTo>
                    <a:pt x="188" y="50"/>
                    <a:pt x="189" y="47"/>
                    <a:pt x="190" y="45"/>
                  </a:cubicBezTo>
                  <a:cubicBezTo>
                    <a:pt x="191" y="45"/>
                    <a:pt x="191" y="45"/>
                    <a:pt x="192" y="45"/>
                  </a:cubicBezTo>
                  <a:cubicBezTo>
                    <a:pt x="193" y="45"/>
                    <a:pt x="193" y="44"/>
                    <a:pt x="194" y="44"/>
                  </a:cubicBezTo>
                  <a:cubicBezTo>
                    <a:pt x="194" y="45"/>
                    <a:pt x="195" y="44"/>
                    <a:pt x="195" y="44"/>
                  </a:cubicBezTo>
                  <a:cubicBezTo>
                    <a:pt x="196" y="47"/>
                    <a:pt x="197" y="50"/>
                    <a:pt x="198" y="52"/>
                  </a:cubicBezTo>
                  <a:cubicBezTo>
                    <a:pt x="197" y="53"/>
                    <a:pt x="197" y="54"/>
                    <a:pt x="196" y="54"/>
                  </a:cubicBezTo>
                  <a:cubicBezTo>
                    <a:pt x="196" y="52"/>
                    <a:pt x="196" y="52"/>
                    <a:pt x="196" y="52"/>
                  </a:cubicBezTo>
                  <a:cubicBezTo>
                    <a:pt x="196" y="50"/>
                    <a:pt x="194" y="50"/>
                    <a:pt x="193" y="51"/>
                  </a:cubicBezTo>
                  <a:close/>
                  <a:moveTo>
                    <a:pt x="192" y="5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7"/>
                    <a:pt x="192" y="58"/>
                    <a:pt x="193" y="58"/>
                  </a:cubicBezTo>
                  <a:cubicBezTo>
                    <a:pt x="196" y="58"/>
                    <a:pt x="197" y="57"/>
                    <a:pt x="199" y="56"/>
                  </a:cubicBezTo>
                  <a:cubicBezTo>
                    <a:pt x="199" y="61"/>
                    <a:pt x="199" y="66"/>
                    <a:pt x="199" y="71"/>
                  </a:cubicBezTo>
                  <a:cubicBezTo>
                    <a:pt x="196" y="71"/>
                    <a:pt x="193" y="71"/>
                    <a:pt x="190" y="71"/>
                  </a:cubicBezTo>
                  <a:cubicBezTo>
                    <a:pt x="188" y="68"/>
                    <a:pt x="187" y="63"/>
                    <a:pt x="187" y="59"/>
                  </a:cubicBezTo>
                  <a:cubicBezTo>
                    <a:pt x="189" y="58"/>
                    <a:pt x="190" y="57"/>
                    <a:pt x="192" y="56"/>
                  </a:cubicBezTo>
                  <a:close/>
                  <a:moveTo>
                    <a:pt x="9" y="41"/>
                  </a:moveTo>
                  <a:cubicBezTo>
                    <a:pt x="8" y="30"/>
                    <a:pt x="4" y="15"/>
                    <a:pt x="18" y="9"/>
                  </a:cubicBezTo>
                  <a:cubicBezTo>
                    <a:pt x="28" y="5"/>
                    <a:pt x="41" y="6"/>
                    <a:pt x="52" y="6"/>
                  </a:cubicBezTo>
                  <a:cubicBezTo>
                    <a:pt x="65" y="5"/>
                    <a:pt x="78" y="4"/>
                    <a:pt x="92" y="3"/>
                  </a:cubicBezTo>
                  <a:cubicBezTo>
                    <a:pt x="122" y="3"/>
                    <a:pt x="151" y="6"/>
                    <a:pt x="180" y="13"/>
                  </a:cubicBezTo>
                  <a:cubicBezTo>
                    <a:pt x="187" y="14"/>
                    <a:pt x="193" y="16"/>
                    <a:pt x="199" y="17"/>
                  </a:cubicBezTo>
                  <a:cubicBezTo>
                    <a:pt x="208" y="19"/>
                    <a:pt x="208" y="27"/>
                    <a:pt x="207" y="35"/>
                  </a:cubicBezTo>
                  <a:cubicBezTo>
                    <a:pt x="207" y="47"/>
                    <a:pt x="208" y="59"/>
                    <a:pt x="207" y="72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5" y="72"/>
                    <a:pt x="203" y="71"/>
                    <a:pt x="202" y="71"/>
                  </a:cubicBezTo>
                  <a:cubicBezTo>
                    <a:pt x="202" y="66"/>
                    <a:pt x="202" y="61"/>
                    <a:pt x="202" y="56"/>
                  </a:cubicBezTo>
                  <a:cubicBezTo>
                    <a:pt x="203" y="56"/>
                    <a:pt x="204" y="55"/>
                    <a:pt x="203" y="54"/>
                  </a:cubicBezTo>
                  <a:cubicBezTo>
                    <a:pt x="203" y="54"/>
                    <a:pt x="203" y="54"/>
                    <a:pt x="203" y="53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5" y="52"/>
                    <a:pt x="203" y="49"/>
                    <a:pt x="201" y="50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199" y="45"/>
                    <a:pt x="197" y="39"/>
                    <a:pt x="193" y="34"/>
                  </a:cubicBezTo>
                  <a:cubicBezTo>
                    <a:pt x="192" y="32"/>
                    <a:pt x="191" y="33"/>
                    <a:pt x="190" y="34"/>
                  </a:cubicBezTo>
                  <a:cubicBezTo>
                    <a:pt x="189" y="42"/>
                    <a:pt x="185" y="48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5"/>
                    <a:pt x="181" y="56"/>
                  </a:cubicBezTo>
                  <a:cubicBezTo>
                    <a:pt x="182" y="57"/>
                    <a:pt x="183" y="58"/>
                    <a:pt x="184" y="59"/>
                  </a:cubicBezTo>
                  <a:cubicBezTo>
                    <a:pt x="184" y="63"/>
                    <a:pt x="184" y="68"/>
                    <a:pt x="186" y="71"/>
                  </a:cubicBezTo>
                  <a:cubicBezTo>
                    <a:pt x="183" y="71"/>
                    <a:pt x="180" y="71"/>
                    <a:pt x="176" y="71"/>
                  </a:cubicBezTo>
                  <a:cubicBezTo>
                    <a:pt x="174" y="66"/>
                    <a:pt x="174" y="59"/>
                    <a:pt x="174" y="53"/>
                  </a:cubicBezTo>
                  <a:cubicBezTo>
                    <a:pt x="174" y="52"/>
                    <a:pt x="173" y="52"/>
                    <a:pt x="173" y="52"/>
                  </a:cubicBezTo>
                  <a:cubicBezTo>
                    <a:pt x="171" y="49"/>
                    <a:pt x="169" y="45"/>
                    <a:pt x="168" y="42"/>
                  </a:cubicBezTo>
                  <a:cubicBezTo>
                    <a:pt x="168" y="41"/>
                    <a:pt x="168" y="40"/>
                    <a:pt x="167" y="40"/>
                  </a:cubicBezTo>
                  <a:cubicBezTo>
                    <a:pt x="166" y="38"/>
                    <a:pt x="166" y="37"/>
                    <a:pt x="165" y="36"/>
                  </a:cubicBezTo>
                  <a:cubicBezTo>
                    <a:pt x="165" y="35"/>
                    <a:pt x="164" y="34"/>
                    <a:pt x="164" y="33"/>
                  </a:cubicBezTo>
                  <a:cubicBezTo>
                    <a:pt x="163" y="32"/>
                    <a:pt x="161" y="32"/>
                    <a:pt x="161" y="33"/>
                  </a:cubicBezTo>
                  <a:cubicBezTo>
                    <a:pt x="160" y="34"/>
                    <a:pt x="160" y="34"/>
                    <a:pt x="160" y="35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56" y="41"/>
                    <a:pt x="153" y="47"/>
                    <a:pt x="147" y="51"/>
                  </a:cubicBezTo>
                  <a:cubicBezTo>
                    <a:pt x="145" y="52"/>
                    <a:pt x="147" y="54"/>
                    <a:pt x="148" y="54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8" y="56"/>
                    <a:pt x="148" y="58"/>
                    <a:pt x="148" y="60"/>
                  </a:cubicBezTo>
                  <a:cubicBezTo>
                    <a:pt x="149" y="64"/>
                    <a:pt x="150" y="67"/>
                    <a:pt x="151" y="70"/>
                  </a:cubicBezTo>
                  <a:cubicBezTo>
                    <a:pt x="147" y="70"/>
                    <a:pt x="142" y="70"/>
                    <a:pt x="137" y="70"/>
                  </a:cubicBezTo>
                  <a:cubicBezTo>
                    <a:pt x="137" y="69"/>
                    <a:pt x="137" y="69"/>
                    <a:pt x="137" y="69"/>
                  </a:cubicBezTo>
                  <a:cubicBezTo>
                    <a:pt x="135" y="67"/>
                    <a:pt x="134" y="62"/>
                    <a:pt x="134" y="60"/>
                  </a:cubicBezTo>
                  <a:cubicBezTo>
                    <a:pt x="133" y="58"/>
                    <a:pt x="133" y="57"/>
                    <a:pt x="133" y="55"/>
                  </a:cubicBezTo>
                  <a:cubicBezTo>
                    <a:pt x="134" y="55"/>
                    <a:pt x="135" y="54"/>
                    <a:pt x="135" y="53"/>
                  </a:cubicBezTo>
                  <a:cubicBezTo>
                    <a:pt x="133" y="49"/>
                    <a:pt x="130" y="43"/>
                    <a:pt x="127" y="39"/>
                  </a:cubicBezTo>
                  <a:cubicBezTo>
                    <a:pt x="126" y="36"/>
                    <a:pt x="124" y="34"/>
                    <a:pt x="123" y="31"/>
                  </a:cubicBezTo>
                  <a:cubicBezTo>
                    <a:pt x="122" y="30"/>
                    <a:pt x="120" y="30"/>
                    <a:pt x="120" y="31"/>
                  </a:cubicBezTo>
                  <a:cubicBezTo>
                    <a:pt x="119" y="34"/>
                    <a:pt x="118" y="36"/>
                    <a:pt x="117" y="39"/>
                  </a:cubicBezTo>
                  <a:cubicBezTo>
                    <a:pt x="114" y="41"/>
                    <a:pt x="112" y="45"/>
                    <a:pt x="110" y="48"/>
                  </a:cubicBezTo>
                  <a:cubicBezTo>
                    <a:pt x="110" y="48"/>
                    <a:pt x="109" y="49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9" y="51"/>
                    <a:pt x="109" y="51"/>
                    <a:pt x="110" y="52"/>
                  </a:cubicBezTo>
                  <a:cubicBezTo>
                    <a:pt x="110" y="57"/>
                    <a:pt x="111" y="63"/>
                    <a:pt x="112" y="69"/>
                  </a:cubicBezTo>
                  <a:cubicBezTo>
                    <a:pt x="108" y="69"/>
                    <a:pt x="105" y="69"/>
                    <a:pt x="102" y="68"/>
                  </a:cubicBezTo>
                  <a:cubicBezTo>
                    <a:pt x="102" y="68"/>
                    <a:pt x="103" y="67"/>
                    <a:pt x="102" y="67"/>
                  </a:cubicBezTo>
                  <a:cubicBezTo>
                    <a:pt x="100" y="61"/>
                    <a:pt x="100" y="56"/>
                    <a:pt x="100" y="51"/>
                  </a:cubicBezTo>
                  <a:cubicBezTo>
                    <a:pt x="101" y="51"/>
                    <a:pt x="103" y="50"/>
                    <a:pt x="103" y="49"/>
                  </a:cubicBezTo>
                  <a:cubicBezTo>
                    <a:pt x="103" y="48"/>
                    <a:pt x="103" y="47"/>
                    <a:pt x="102" y="47"/>
                  </a:cubicBezTo>
                  <a:cubicBezTo>
                    <a:pt x="100" y="43"/>
                    <a:pt x="99" y="39"/>
                    <a:pt x="97" y="36"/>
                  </a:cubicBezTo>
                  <a:cubicBezTo>
                    <a:pt x="97" y="34"/>
                    <a:pt x="97" y="33"/>
                    <a:pt x="97" y="32"/>
                  </a:cubicBezTo>
                  <a:cubicBezTo>
                    <a:pt x="97" y="31"/>
                    <a:pt x="94" y="30"/>
                    <a:pt x="94" y="32"/>
                  </a:cubicBezTo>
                  <a:cubicBezTo>
                    <a:pt x="93" y="33"/>
                    <a:pt x="93" y="34"/>
                    <a:pt x="93" y="35"/>
                  </a:cubicBezTo>
                  <a:cubicBezTo>
                    <a:pt x="88" y="39"/>
                    <a:pt x="84" y="44"/>
                    <a:pt x="80" y="49"/>
                  </a:cubicBezTo>
                  <a:cubicBezTo>
                    <a:pt x="80" y="50"/>
                    <a:pt x="80" y="51"/>
                    <a:pt x="81" y="51"/>
                  </a:cubicBezTo>
                  <a:cubicBezTo>
                    <a:pt x="80" y="56"/>
                    <a:pt x="80" y="63"/>
                    <a:pt x="82" y="67"/>
                  </a:cubicBezTo>
                  <a:cubicBezTo>
                    <a:pt x="79" y="67"/>
                    <a:pt x="75" y="67"/>
                    <a:pt x="71" y="67"/>
                  </a:cubicBezTo>
                  <a:cubicBezTo>
                    <a:pt x="71" y="64"/>
                    <a:pt x="71" y="60"/>
                    <a:pt x="70" y="57"/>
                  </a:cubicBezTo>
                  <a:cubicBezTo>
                    <a:pt x="70" y="55"/>
                    <a:pt x="70" y="52"/>
                    <a:pt x="70" y="50"/>
                  </a:cubicBezTo>
                  <a:cubicBezTo>
                    <a:pt x="71" y="50"/>
                    <a:pt x="73" y="49"/>
                    <a:pt x="72" y="47"/>
                  </a:cubicBezTo>
                  <a:cubicBezTo>
                    <a:pt x="71" y="46"/>
                    <a:pt x="70" y="45"/>
                    <a:pt x="69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0" y="42"/>
                    <a:pt x="69" y="41"/>
                    <a:pt x="68" y="41"/>
                  </a:cubicBezTo>
                  <a:cubicBezTo>
                    <a:pt x="67" y="39"/>
                    <a:pt x="67" y="38"/>
                    <a:pt x="66" y="36"/>
                  </a:cubicBezTo>
                  <a:cubicBezTo>
                    <a:pt x="65" y="35"/>
                    <a:pt x="65" y="31"/>
                    <a:pt x="63" y="29"/>
                  </a:cubicBezTo>
                  <a:cubicBezTo>
                    <a:pt x="63" y="29"/>
                    <a:pt x="63" y="29"/>
                    <a:pt x="63" y="28"/>
                  </a:cubicBezTo>
                  <a:cubicBezTo>
                    <a:pt x="63" y="27"/>
                    <a:pt x="61" y="26"/>
                    <a:pt x="60" y="28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8" y="30"/>
                    <a:pt x="57" y="32"/>
                    <a:pt x="56" y="33"/>
                  </a:cubicBezTo>
                  <a:cubicBezTo>
                    <a:pt x="53" y="37"/>
                    <a:pt x="51" y="41"/>
                    <a:pt x="48" y="45"/>
                  </a:cubicBezTo>
                  <a:cubicBezTo>
                    <a:pt x="48" y="45"/>
                    <a:pt x="48" y="46"/>
                    <a:pt x="48" y="46"/>
                  </a:cubicBezTo>
                  <a:cubicBezTo>
                    <a:pt x="48" y="53"/>
                    <a:pt x="47" y="60"/>
                    <a:pt x="50" y="66"/>
                  </a:cubicBezTo>
                  <a:cubicBezTo>
                    <a:pt x="47" y="66"/>
                    <a:pt x="44" y="66"/>
                    <a:pt x="40" y="66"/>
                  </a:cubicBezTo>
                  <a:cubicBezTo>
                    <a:pt x="35" y="60"/>
                    <a:pt x="38" y="50"/>
                    <a:pt x="38" y="43"/>
                  </a:cubicBezTo>
                  <a:cubicBezTo>
                    <a:pt x="39" y="44"/>
                    <a:pt x="41" y="42"/>
                    <a:pt x="40" y="41"/>
                  </a:cubicBezTo>
                  <a:cubicBezTo>
                    <a:pt x="39" y="39"/>
                    <a:pt x="38" y="36"/>
                    <a:pt x="38" y="33"/>
                  </a:cubicBezTo>
                  <a:cubicBezTo>
                    <a:pt x="37" y="32"/>
                    <a:pt x="36" y="30"/>
                    <a:pt x="36" y="28"/>
                  </a:cubicBezTo>
                  <a:cubicBezTo>
                    <a:pt x="36" y="26"/>
                    <a:pt x="35" y="24"/>
                    <a:pt x="34" y="22"/>
                  </a:cubicBezTo>
                  <a:cubicBezTo>
                    <a:pt x="33" y="21"/>
                    <a:pt x="31" y="21"/>
                    <a:pt x="31" y="22"/>
                  </a:cubicBezTo>
                  <a:cubicBezTo>
                    <a:pt x="31" y="23"/>
                    <a:pt x="30" y="24"/>
                    <a:pt x="30" y="25"/>
                  </a:cubicBezTo>
                  <a:cubicBezTo>
                    <a:pt x="25" y="29"/>
                    <a:pt x="22" y="34"/>
                    <a:pt x="20" y="40"/>
                  </a:cubicBezTo>
                  <a:cubicBezTo>
                    <a:pt x="19" y="40"/>
                    <a:pt x="19" y="40"/>
                    <a:pt x="18" y="41"/>
                  </a:cubicBezTo>
                  <a:cubicBezTo>
                    <a:pt x="18" y="41"/>
                    <a:pt x="17" y="41"/>
                    <a:pt x="17" y="42"/>
                  </a:cubicBezTo>
                  <a:cubicBezTo>
                    <a:pt x="17" y="50"/>
                    <a:pt x="16" y="57"/>
                    <a:pt x="17" y="65"/>
                  </a:cubicBezTo>
                  <a:cubicBezTo>
                    <a:pt x="15" y="65"/>
                    <a:pt x="12" y="64"/>
                    <a:pt x="10" y="64"/>
                  </a:cubicBezTo>
                  <a:cubicBezTo>
                    <a:pt x="10" y="57"/>
                    <a:pt x="10" y="49"/>
                    <a:pt x="9" y="41"/>
                  </a:cubicBezTo>
                  <a:close/>
                  <a:moveTo>
                    <a:pt x="163" y="147"/>
                  </a:moveTo>
                  <a:cubicBezTo>
                    <a:pt x="149" y="146"/>
                    <a:pt x="134" y="145"/>
                    <a:pt x="119" y="144"/>
                  </a:cubicBezTo>
                  <a:cubicBezTo>
                    <a:pt x="81" y="143"/>
                    <a:pt x="43" y="144"/>
                    <a:pt x="5" y="149"/>
                  </a:cubicBezTo>
                  <a:cubicBezTo>
                    <a:pt x="5" y="127"/>
                    <a:pt x="3" y="104"/>
                    <a:pt x="7" y="82"/>
                  </a:cubicBezTo>
                  <a:cubicBezTo>
                    <a:pt x="7" y="82"/>
                    <a:pt x="7" y="83"/>
                    <a:pt x="7" y="83"/>
                  </a:cubicBezTo>
                  <a:cubicBezTo>
                    <a:pt x="22" y="87"/>
                    <a:pt x="38" y="87"/>
                    <a:pt x="53" y="87"/>
                  </a:cubicBezTo>
                  <a:cubicBezTo>
                    <a:pt x="71" y="86"/>
                    <a:pt x="89" y="86"/>
                    <a:pt x="107" y="87"/>
                  </a:cubicBezTo>
                  <a:cubicBezTo>
                    <a:pt x="124" y="88"/>
                    <a:pt x="142" y="89"/>
                    <a:pt x="159" y="90"/>
                  </a:cubicBezTo>
                  <a:cubicBezTo>
                    <a:pt x="168" y="90"/>
                    <a:pt x="177" y="91"/>
                    <a:pt x="185" y="91"/>
                  </a:cubicBezTo>
                  <a:cubicBezTo>
                    <a:pt x="192" y="92"/>
                    <a:pt x="198" y="93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2" y="108"/>
                    <a:pt x="203" y="126"/>
                    <a:pt x="205" y="143"/>
                  </a:cubicBezTo>
                  <a:cubicBezTo>
                    <a:pt x="192" y="148"/>
                    <a:pt x="177" y="147"/>
                    <a:pt x="163" y="147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  <p:custDataLst>
              <p:tags r:id="rId46"/>
            </p:custDataLst>
          </p:nvPr>
        </p:nvSpPr>
        <p:spPr/>
        <p:txBody>
          <a:bodyPr/>
          <a:lstStyle/>
          <a:p>
            <a:r>
              <a:rPr lang="zh-CN" altLang="en-US"/>
              <a:t>聚落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"/>
            <p:custDataLst>
              <p:tags r:id="rId47"/>
            </p:custDataLst>
          </p:nvPr>
        </p:nvSpPr>
        <p:spPr/>
        <p:txBody>
          <a:bodyPr/>
          <a:lstStyle/>
          <a:p>
            <a:r>
              <a:rPr lang="zh-CN" altLang="en-US" sz="2800"/>
              <a:t>人类的聚居地</a:t>
            </a:r>
            <a:endParaRPr lang="zh-CN" altLang="en-US" sz="2800"/>
          </a:p>
        </p:txBody>
      </p:sp>
      <p:sp>
        <p:nvSpPr>
          <p:cNvPr id="2" name="Freeform 37"/>
          <p:cNvSpPr/>
          <p:nvPr>
            <p:custDataLst>
              <p:tags r:id="rId48"/>
            </p:custDataLst>
          </p:nvPr>
        </p:nvSpPr>
        <p:spPr bwMode="auto">
          <a:xfrm>
            <a:off x="8163548" y="902025"/>
            <a:ext cx="1106488" cy="1262063"/>
          </a:xfrm>
          <a:custGeom>
            <a:avLst/>
            <a:gdLst>
              <a:gd name="T0" fmla="*/ 220 w 229"/>
              <a:gd name="T1" fmla="*/ 201 h 261"/>
              <a:gd name="T2" fmla="*/ 217 w 229"/>
              <a:gd name="T3" fmla="*/ 203 h 261"/>
              <a:gd name="T4" fmla="*/ 191 w 229"/>
              <a:gd name="T5" fmla="*/ 210 h 261"/>
              <a:gd name="T6" fmla="*/ 168 w 229"/>
              <a:gd name="T7" fmla="*/ 213 h 261"/>
              <a:gd name="T8" fmla="*/ 84 w 229"/>
              <a:gd name="T9" fmla="*/ 200 h 261"/>
              <a:gd name="T10" fmla="*/ 85 w 229"/>
              <a:gd name="T11" fmla="*/ 181 h 261"/>
              <a:gd name="T12" fmla="*/ 73 w 229"/>
              <a:gd name="T13" fmla="*/ 140 h 261"/>
              <a:gd name="T14" fmla="*/ 58 w 229"/>
              <a:gd name="T15" fmla="*/ 133 h 261"/>
              <a:gd name="T16" fmla="*/ 50 w 229"/>
              <a:gd name="T17" fmla="*/ 132 h 261"/>
              <a:gd name="T18" fmla="*/ 43 w 229"/>
              <a:gd name="T19" fmla="*/ 141 h 261"/>
              <a:gd name="T20" fmla="*/ 42 w 229"/>
              <a:gd name="T21" fmla="*/ 142 h 261"/>
              <a:gd name="T22" fmla="*/ 46 w 229"/>
              <a:gd name="T23" fmla="*/ 151 h 261"/>
              <a:gd name="T24" fmla="*/ 49 w 229"/>
              <a:gd name="T25" fmla="*/ 158 h 261"/>
              <a:gd name="T26" fmla="*/ 53 w 229"/>
              <a:gd name="T27" fmla="*/ 167 h 261"/>
              <a:gd name="T28" fmla="*/ 56 w 229"/>
              <a:gd name="T29" fmla="*/ 174 h 261"/>
              <a:gd name="T30" fmla="*/ 59 w 229"/>
              <a:gd name="T31" fmla="*/ 182 h 261"/>
              <a:gd name="T32" fmla="*/ 36 w 229"/>
              <a:gd name="T33" fmla="*/ 147 h 261"/>
              <a:gd name="T34" fmla="*/ 41 w 229"/>
              <a:gd name="T35" fmla="*/ 128 h 261"/>
              <a:gd name="T36" fmla="*/ 41 w 229"/>
              <a:gd name="T37" fmla="*/ 102 h 261"/>
              <a:gd name="T38" fmla="*/ 61 w 229"/>
              <a:gd name="T39" fmla="*/ 81 h 261"/>
              <a:gd name="T40" fmla="*/ 94 w 229"/>
              <a:gd name="T41" fmla="*/ 36 h 261"/>
              <a:gd name="T42" fmla="*/ 145 w 229"/>
              <a:gd name="T43" fmla="*/ 24 h 261"/>
              <a:gd name="T44" fmla="*/ 159 w 229"/>
              <a:gd name="T45" fmla="*/ 22 h 261"/>
              <a:gd name="T46" fmla="*/ 182 w 229"/>
              <a:gd name="T47" fmla="*/ 24 h 261"/>
              <a:gd name="T48" fmla="*/ 194 w 229"/>
              <a:gd name="T49" fmla="*/ 29 h 261"/>
              <a:gd name="T50" fmla="*/ 186 w 229"/>
              <a:gd name="T51" fmla="*/ 17 h 261"/>
              <a:gd name="T52" fmla="*/ 182 w 229"/>
              <a:gd name="T53" fmla="*/ 13 h 261"/>
              <a:gd name="T54" fmla="*/ 155 w 229"/>
              <a:gd name="T55" fmla="*/ 1 h 261"/>
              <a:gd name="T56" fmla="*/ 149 w 229"/>
              <a:gd name="T57" fmla="*/ 1 h 261"/>
              <a:gd name="T58" fmla="*/ 142 w 229"/>
              <a:gd name="T59" fmla="*/ 0 h 261"/>
              <a:gd name="T60" fmla="*/ 41 w 229"/>
              <a:gd name="T61" fmla="*/ 199 h 261"/>
              <a:gd name="T62" fmla="*/ 194 w 229"/>
              <a:gd name="T63" fmla="*/ 229 h 261"/>
              <a:gd name="T64" fmla="*/ 220 w 229"/>
              <a:gd name="T65" fmla="*/ 20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9" h="261">
                <a:moveTo>
                  <a:pt x="220" y="201"/>
                </a:moveTo>
                <a:cubicBezTo>
                  <a:pt x="220" y="201"/>
                  <a:pt x="220" y="201"/>
                  <a:pt x="220" y="201"/>
                </a:cubicBezTo>
                <a:cubicBezTo>
                  <a:pt x="219" y="201"/>
                  <a:pt x="219" y="202"/>
                  <a:pt x="218" y="202"/>
                </a:cubicBezTo>
                <a:cubicBezTo>
                  <a:pt x="218" y="203"/>
                  <a:pt x="217" y="203"/>
                  <a:pt x="217" y="203"/>
                </a:cubicBezTo>
                <a:cubicBezTo>
                  <a:pt x="216" y="203"/>
                  <a:pt x="215" y="203"/>
                  <a:pt x="214" y="203"/>
                </a:cubicBezTo>
                <a:cubicBezTo>
                  <a:pt x="206" y="206"/>
                  <a:pt x="199" y="208"/>
                  <a:pt x="191" y="210"/>
                </a:cubicBezTo>
                <a:cubicBezTo>
                  <a:pt x="191" y="210"/>
                  <a:pt x="190" y="210"/>
                  <a:pt x="190" y="210"/>
                </a:cubicBezTo>
                <a:cubicBezTo>
                  <a:pt x="182" y="210"/>
                  <a:pt x="175" y="211"/>
                  <a:pt x="168" y="213"/>
                </a:cubicBezTo>
                <a:cubicBezTo>
                  <a:pt x="166" y="212"/>
                  <a:pt x="164" y="212"/>
                  <a:pt x="162" y="212"/>
                </a:cubicBezTo>
                <a:cubicBezTo>
                  <a:pt x="136" y="215"/>
                  <a:pt x="107" y="211"/>
                  <a:pt x="84" y="200"/>
                </a:cubicBezTo>
                <a:cubicBezTo>
                  <a:pt x="84" y="199"/>
                  <a:pt x="84" y="199"/>
                  <a:pt x="84" y="198"/>
                </a:cubicBezTo>
                <a:cubicBezTo>
                  <a:pt x="84" y="192"/>
                  <a:pt x="85" y="187"/>
                  <a:pt x="85" y="181"/>
                </a:cubicBezTo>
                <a:cubicBezTo>
                  <a:pt x="90" y="165"/>
                  <a:pt x="89" y="148"/>
                  <a:pt x="73" y="140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72" y="136"/>
                  <a:pt x="68" y="134"/>
                  <a:pt x="65" y="135"/>
                </a:cubicBezTo>
                <a:cubicBezTo>
                  <a:pt x="63" y="133"/>
                  <a:pt x="60" y="132"/>
                  <a:pt x="58" y="133"/>
                </a:cubicBezTo>
                <a:cubicBezTo>
                  <a:pt x="56" y="131"/>
                  <a:pt x="53" y="131"/>
                  <a:pt x="50" y="132"/>
                </a:cubicBezTo>
                <a:cubicBezTo>
                  <a:pt x="50" y="132"/>
                  <a:pt x="50" y="132"/>
                  <a:pt x="50" y="132"/>
                </a:cubicBezTo>
                <a:cubicBezTo>
                  <a:pt x="44" y="127"/>
                  <a:pt x="36" y="135"/>
                  <a:pt x="42" y="140"/>
                </a:cubicBezTo>
                <a:cubicBezTo>
                  <a:pt x="42" y="140"/>
                  <a:pt x="42" y="141"/>
                  <a:pt x="43" y="141"/>
                </a:cubicBezTo>
                <a:cubicBezTo>
                  <a:pt x="42" y="141"/>
                  <a:pt x="42" y="142"/>
                  <a:pt x="42" y="142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3"/>
                  <a:pt x="42" y="143"/>
                  <a:pt x="41" y="143"/>
                </a:cubicBezTo>
                <a:cubicBezTo>
                  <a:pt x="40" y="148"/>
                  <a:pt x="43" y="150"/>
                  <a:pt x="46" y="151"/>
                </a:cubicBezTo>
                <a:cubicBezTo>
                  <a:pt x="46" y="151"/>
                  <a:pt x="46" y="152"/>
                  <a:pt x="46" y="153"/>
                </a:cubicBezTo>
                <a:cubicBezTo>
                  <a:pt x="46" y="155"/>
                  <a:pt x="47" y="157"/>
                  <a:pt x="49" y="158"/>
                </a:cubicBezTo>
                <a:cubicBezTo>
                  <a:pt x="49" y="162"/>
                  <a:pt x="51" y="164"/>
                  <a:pt x="54" y="165"/>
                </a:cubicBezTo>
                <a:cubicBezTo>
                  <a:pt x="54" y="166"/>
                  <a:pt x="54" y="167"/>
                  <a:pt x="53" y="167"/>
                </a:cubicBezTo>
                <a:cubicBezTo>
                  <a:pt x="52" y="171"/>
                  <a:pt x="54" y="173"/>
                  <a:pt x="56" y="174"/>
                </a:cubicBezTo>
                <a:cubicBezTo>
                  <a:pt x="56" y="174"/>
                  <a:pt x="56" y="174"/>
                  <a:pt x="56" y="174"/>
                </a:cubicBezTo>
                <a:cubicBezTo>
                  <a:pt x="55" y="178"/>
                  <a:pt x="57" y="180"/>
                  <a:pt x="60" y="181"/>
                </a:cubicBezTo>
                <a:cubicBezTo>
                  <a:pt x="59" y="182"/>
                  <a:pt x="59" y="182"/>
                  <a:pt x="59" y="182"/>
                </a:cubicBezTo>
                <a:cubicBezTo>
                  <a:pt x="59" y="183"/>
                  <a:pt x="59" y="183"/>
                  <a:pt x="59" y="183"/>
                </a:cubicBezTo>
                <a:cubicBezTo>
                  <a:pt x="49" y="173"/>
                  <a:pt x="40" y="161"/>
                  <a:pt x="36" y="147"/>
                </a:cubicBezTo>
                <a:cubicBezTo>
                  <a:pt x="32" y="137"/>
                  <a:pt x="31" y="127"/>
                  <a:pt x="32" y="117"/>
                </a:cubicBezTo>
                <a:cubicBezTo>
                  <a:pt x="33" y="122"/>
                  <a:pt x="36" y="126"/>
                  <a:pt x="41" y="128"/>
                </a:cubicBezTo>
                <a:cubicBezTo>
                  <a:pt x="48" y="132"/>
                  <a:pt x="54" y="121"/>
                  <a:pt x="47" y="118"/>
                </a:cubicBezTo>
                <a:cubicBezTo>
                  <a:pt x="41" y="115"/>
                  <a:pt x="41" y="107"/>
                  <a:pt x="41" y="102"/>
                </a:cubicBezTo>
                <a:cubicBezTo>
                  <a:pt x="41" y="99"/>
                  <a:pt x="40" y="98"/>
                  <a:pt x="38" y="97"/>
                </a:cubicBezTo>
                <a:cubicBezTo>
                  <a:pt x="47" y="93"/>
                  <a:pt x="54" y="88"/>
                  <a:pt x="61" y="81"/>
                </a:cubicBezTo>
                <a:cubicBezTo>
                  <a:pt x="79" y="74"/>
                  <a:pt x="105" y="55"/>
                  <a:pt x="94" y="36"/>
                </a:cubicBezTo>
                <a:cubicBezTo>
                  <a:pt x="94" y="36"/>
                  <a:pt x="94" y="36"/>
                  <a:pt x="94" y="36"/>
                </a:cubicBezTo>
                <a:cubicBezTo>
                  <a:pt x="109" y="28"/>
                  <a:pt x="126" y="24"/>
                  <a:pt x="142" y="24"/>
                </a:cubicBezTo>
                <a:cubicBezTo>
                  <a:pt x="143" y="24"/>
                  <a:pt x="144" y="24"/>
                  <a:pt x="145" y="24"/>
                </a:cubicBezTo>
                <a:cubicBezTo>
                  <a:pt x="146" y="24"/>
                  <a:pt x="147" y="24"/>
                  <a:pt x="148" y="24"/>
                </a:cubicBezTo>
                <a:cubicBezTo>
                  <a:pt x="152" y="23"/>
                  <a:pt x="155" y="22"/>
                  <a:pt x="159" y="22"/>
                </a:cubicBezTo>
                <a:cubicBezTo>
                  <a:pt x="166" y="24"/>
                  <a:pt x="173" y="25"/>
                  <a:pt x="180" y="25"/>
                </a:cubicBezTo>
                <a:cubicBezTo>
                  <a:pt x="181" y="25"/>
                  <a:pt x="182" y="25"/>
                  <a:pt x="182" y="24"/>
                </a:cubicBezTo>
                <a:cubicBezTo>
                  <a:pt x="184" y="26"/>
                  <a:pt x="185" y="27"/>
                  <a:pt x="187" y="29"/>
                </a:cubicBezTo>
                <a:cubicBezTo>
                  <a:pt x="189" y="32"/>
                  <a:pt x="192" y="31"/>
                  <a:pt x="194" y="29"/>
                </a:cubicBezTo>
                <a:cubicBezTo>
                  <a:pt x="197" y="29"/>
                  <a:pt x="200" y="24"/>
                  <a:pt x="196" y="22"/>
                </a:cubicBezTo>
                <a:cubicBezTo>
                  <a:pt x="193" y="20"/>
                  <a:pt x="190" y="19"/>
                  <a:pt x="186" y="17"/>
                </a:cubicBezTo>
                <a:cubicBezTo>
                  <a:pt x="185" y="17"/>
                  <a:pt x="185" y="16"/>
                  <a:pt x="184" y="15"/>
                </a:cubicBezTo>
                <a:cubicBezTo>
                  <a:pt x="184" y="14"/>
                  <a:pt x="183" y="13"/>
                  <a:pt x="182" y="13"/>
                </a:cubicBezTo>
                <a:cubicBezTo>
                  <a:pt x="180" y="12"/>
                  <a:pt x="178" y="11"/>
                  <a:pt x="176" y="10"/>
                </a:cubicBezTo>
                <a:cubicBezTo>
                  <a:pt x="170" y="6"/>
                  <a:pt x="162" y="3"/>
                  <a:pt x="155" y="1"/>
                </a:cubicBezTo>
                <a:cubicBezTo>
                  <a:pt x="154" y="1"/>
                  <a:pt x="153" y="1"/>
                  <a:pt x="152" y="2"/>
                </a:cubicBezTo>
                <a:cubicBezTo>
                  <a:pt x="151" y="1"/>
                  <a:pt x="150" y="1"/>
                  <a:pt x="149" y="1"/>
                </a:cubicBezTo>
                <a:cubicBezTo>
                  <a:pt x="148" y="1"/>
                  <a:pt x="148" y="1"/>
                  <a:pt x="147" y="1"/>
                </a:cubicBezTo>
                <a:cubicBezTo>
                  <a:pt x="146" y="0"/>
                  <a:pt x="144" y="0"/>
                  <a:pt x="142" y="0"/>
                </a:cubicBezTo>
                <a:cubicBezTo>
                  <a:pt x="70" y="0"/>
                  <a:pt x="0" y="63"/>
                  <a:pt x="9" y="137"/>
                </a:cubicBezTo>
                <a:cubicBezTo>
                  <a:pt x="12" y="163"/>
                  <a:pt x="24" y="183"/>
                  <a:pt x="41" y="199"/>
                </a:cubicBezTo>
                <a:cubicBezTo>
                  <a:pt x="38" y="200"/>
                  <a:pt x="36" y="203"/>
                  <a:pt x="39" y="206"/>
                </a:cubicBezTo>
                <a:cubicBezTo>
                  <a:pt x="79" y="240"/>
                  <a:pt x="147" y="261"/>
                  <a:pt x="194" y="229"/>
                </a:cubicBezTo>
                <a:cubicBezTo>
                  <a:pt x="206" y="223"/>
                  <a:pt x="217" y="217"/>
                  <a:pt x="226" y="207"/>
                </a:cubicBezTo>
                <a:cubicBezTo>
                  <a:pt x="229" y="203"/>
                  <a:pt x="223" y="197"/>
                  <a:pt x="220" y="201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Freeform 38"/>
          <p:cNvSpPr/>
          <p:nvPr>
            <p:custDataLst>
              <p:tags r:id="rId49"/>
            </p:custDataLst>
          </p:nvPr>
        </p:nvSpPr>
        <p:spPr bwMode="auto">
          <a:xfrm>
            <a:off x="9211298" y="1603700"/>
            <a:ext cx="115888" cy="130175"/>
          </a:xfrm>
          <a:custGeom>
            <a:avLst/>
            <a:gdLst>
              <a:gd name="T0" fmla="*/ 22 w 24"/>
              <a:gd name="T1" fmla="*/ 12 h 27"/>
              <a:gd name="T2" fmla="*/ 24 w 24"/>
              <a:gd name="T3" fmla="*/ 6 h 27"/>
              <a:gd name="T4" fmla="*/ 19 w 24"/>
              <a:gd name="T5" fmla="*/ 1 h 27"/>
              <a:gd name="T6" fmla="*/ 15 w 24"/>
              <a:gd name="T7" fmla="*/ 2 h 27"/>
              <a:gd name="T8" fmla="*/ 14 w 24"/>
              <a:gd name="T9" fmla="*/ 4 h 27"/>
              <a:gd name="T10" fmla="*/ 6 w 24"/>
              <a:gd name="T11" fmla="*/ 0 h 27"/>
              <a:gd name="T12" fmla="*/ 2 w 24"/>
              <a:gd name="T13" fmla="*/ 3 h 27"/>
              <a:gd name="T14" fmla="*/ 7 w 24"/>
              <a:gd name="T15" fmla="*/ 24 h 27"/>
              <a:gd name="T16" fmla="*/ 9 w 24"/>
              <a:gd name="T17" fmla="*/ 26 h 27"/>
              <a:gd name="T18" fmla="*/ 15 w 24"/>
              <a:gd name="T19" fmla="*/ 25 h 27"/>
              <a:gd name="T20" fmla="*/ 19 w 24"/>
              <a:gd name="T21" fmla="*/ 19 h 27"/>
              <a:gd name="T22" fmla="*/ 19 w 24"/>
              <a:gd name="T23" fmla="*/ 19 h 27"/>
              <a:gd name="T24" fmla="*/ 22 w 24"/>
              <a:gd name="T25" fmla="*/ 1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27">
                <a:moveTo>
                  <a:pt x="22" y="12"/>
                </a:moveTo>
                <a:cubicBezTo>
                  <a:pt x="23" y="10"/>
                  <a:pt x="23" y="8"/>
                  <a:pt x="24" y="6"/>
                </a:cubicBezTo>
                <a:cubicBezTo>
                  <a:pt x="24" y="3"/>
                  <a:pt x="21" y="0"/>
                  <a:pt x="19" y="1"/>
                </a:cubicBezTo>
                <a:cubicBezTo>
                  <a:pt x="17" y="1"/>
                  <a:pt x="16" y="1"/>
                  <a:pt x="15" y="2"/>
                </a:cubicBezTo>
                <a:cubicBezTo>
                  <a:pt x="15" y="3"/>
                  <a:pt x="14" y="3"/>
                  <a:pt x="14" y="4"/>
                </a:cubicBezTo>
                <a:cubicBezTo>
                  <a:pt x="12" y="1"/>
                  <a:pt x="10" y="0"/>
                  <a:pt x="6" y="0"/>
                </a:cubicBezTo>
                <a:cubicBezTo>
                  <a:pt x="4" y="0"/>
                  <a:pt x="3" y="1"/>
                  <a:pt x="2" y="3"/>
                </a:cubicBezTo>
                <a:cubicBezTo>
                  <a:pt x="0" y="10"/>
                  <a:pt x="2" y="18"/>
                  <a:pt x="7" y="24"/>
                </a:cubicBezTo>
                <a:cubicBezTo>
                  <a:pt x="7" y="25"/>
                  <a:pt x="8" y="25"/>
                  <a:pt x="9" y="26"/>
                </a:cubicBezTo>
                <a:cubicBezTo>
                  <a:pt x="11" y="27"/>
                  <a:pt x="14" y="27"/>
                  <a:pt x="15" y="25"/>
                </a:cubicBezTo>
                <a:cubicBezTo>
                  <a:pt x="17" y="23"/>
                  <a:pt x="18" y="21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21" y="17"/>
                  <a:pt x="22" y="14"/>
                  <a:pt x="22" y="12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Freeform 39"/>
          <p:cNvSpPr/>
          <p:nvPr>
            <p:custDataLst>
              <p:tags r:id="rId50"/>
            </p:custDataLst>
          </p:nvPr>
        </p:nvSpPr>
        <p:spPr bwMode="auto">
          <a:xfrm>
            <a:off x="8714410" y="1356050"/>
            <a:ext cx="293688" cy="420688"/>
          </a:xfrm>
          <a:custGeom>
            <a:avLst/>
            <a:gdLst>
              <a:gd name="T0" fmla="*/ 55 w 61"/>
              <a:gd name="T1" fmla="*/ 8 h 87"/>
              <a:gd name="T2" fmla="*/ 55 w 61"/>
              <a:gd name="T3" fmla="*/ 6 h 87"/>
              <a:gd name="T4" fmla="*/ 49 w 61"/>
              <a:gd name="T5" fmla="*/ 0 h 87"/>
              <a:gd name="T6" fmla="*/ 43 w 61"/>
              <a:gd name="T7" fmla="*/ 1 h 87"/>
              <a:gd name="T8" fmla="*/ 32 w 61"/>
              <a:gd name="T9" fmla="*/ 5 h 87"/>
              <a:gd name="T10" fmla="*/ 29 w 61"/>
              <a:gd name="T11" fmla="*/ 4 h 87"/>
              <a:gd name="T12" fmla="*/ 18 w 61"/>
              <a:gd name="T13" fmla="*/ 8 h 87"/>
              <a:gd name="T14" fmla="*/ 11 w 61"/>
              <a:gd name="T15" fmla="*/ 9 h 87"/>
              <a:gd name="T16" fmla="*/ 3 w 61"/>
              <a:gd name="T17" fmla="*/ 15 h 87"/>
              <a:gd name="T18" fmla="*/ 2 w 61"/>
              <a:gd name="T19" fmla="*/ 22 h 87"/>
              <a:gd name="T20" fmla="*/ 20 w 61"/>
              <a:gd name="T21" fmla="*/ 47 h 87"/>
              <a:gd name="T22" fmla="*/ 25 w 61"/>
              <a:gd name="T23" fmla="*/ 81 h 87"/>
              <a:gd name="T24" fmla="*/ 37 w 61"/>
              <a:gd name="T25" fmla="*/ 81 h 87"/>
              <a:gd name="T26" fmla="*/ 47 w 61"/>
              <a:gd name="T27" fmla="*/ 39 h 87"/>
              <a:gd name="T28" fmla="*/ 49 w 61"/>
              <a:gd name="T29" fmla="*/ 37 h 87"/>
              <a:gd name="T30" fmla="*/ 59 w 61"/>
              <a:gd name="T31" fmla="*/ 17 h 87"/>
              <a:gd name="T32" fmla="*/ 55 w 61"/>
              <a:gd name="T33" fmla="*/ 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" h="87">
                <a:moveTo>
                  <a:pt x="55" y="8"/>
                </a:moveTo>
                <a:cubicBezTo>
                  <a:pt x="55" y="7"/>
                  <a:pt x="55" y="7"/>
                  <a:pt x="55" y="6"/>
                </a:cubicBezTo>
                <a:cubicBezTo>
                  <a:pt x="55" y="3"/>
                  <a:pt x="53" y="0"/>
                  <a:pt x="49" y="0"/>
                </a:cubicBezTo>
                <a:cubicBezTo>
                  <a:pt x="47" y="0"/>
                  <a:pt x="45" y="1"/>
                  <a:pt x="43" y="1"/>
                </a:cubicBezTo>
                <a:cubicBezTo>
                  <a:pt x="39" y="1"/>
                  <a:pt x="35" y="2"/>
                  <a:pt x="32" y="5"/>
                </a:cubicBezTo>
                <a:cubicBezTo>
                  <a:pt x="31" y="5"/>
                  <a:pt x="30" y="4"/>
                  <a:pt x="29" y="4"/>
                </a:cubicBezTo>
                <a:cubicBezTo>
                  <a:pt x="24" y="4"/>
                  <a:pt x="20" y="5"/>
                  <a:pt x="18" y="8"/>
                </a:cubicBezTo>
                <a:cubicBezTo>
                  <a:pt x="14" y="8"/>
                  <a:pt x="12" y="8"/>
                  <a:pt x="11" y="9"/>
                </a:cubicBezTo>
                <a:cubicBezTo>
                  <a:pt x="7" y="10"/>
                  <a:pt x="4" y="12"/>
                  <a:pt x="3" y="15"/>
                </a:cubicBezTo>
                <a:cubicBezTo>
                  <a:pt x="1" y="17"/>
                  <a:pt x="0" y="20"/>
                  <a:pt x="2" y="22"/>
                </a:cubicBezTo>
                <a:cubicBezTo>
                  <a:pt x="8" y="30"/>
                  <a:pt x="16" y="38"/>
                  <a:pt x="20" y="47"/>
                </a:cubicBezTo>
                <a:cubicBezTo>
                  <a:pt x="24" y="58"/>
                  <a:pt x="22" y="70"/>
                  <a:pt x="25" y="81"/>
                </a:cubicBezTo>
                <a:cubicBezTo>
                  <a:pt x="27" y="86"/>
                  <a:pt x="35" y="87"/>
                  <a:pt x="37" y="81"/>
                </a:cubicBezTo>
                <a:cubicBezTo>
                  <a:pt x="40" y="70"/>
                  <a:pt x="48" y="53"/>
                  <a:pt x="47" y="39"/>
                </a:cubicBezTo>
                <a:cubicBezTo>
                  <a:pt x="48" y="38"/>
                  <a:pt x="49" y="38"/>
                  <a:pt x="49" y="37"/>
                </a:cubicBezTo>
                <a:cubicBezTo>
                  <a:pt x="53" y="31"/>
                  <a:pt x="56" y="24"/>
                  <a:pt x="59" y="17"/>
                </a:cubicBezTo>
                <a:cubicBezTo>
                  <a:pt x="61" y="13"/>
                  <a:pt x="58" y="9"/>
                  <a:pt x="55" y="8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Freeform 40"/>
          <p:cNvSpPr/>
          <p:nvPr>
            <p:custDataLst>
              <p:tags r:id="rId51"/>
            </p:custDataLst>
          </p:nvPr>
        </p:nvSpPr>
        <p:spPr bwMode="auto">
          <a:xfrm>
            <a:off x="8742985" y="1036963"/>
            <a:ext cx="579438" cy="469900"/>
          </a:xfrm>
          <a:custGeom>
            <a:avLst/>
            <a:gdLst>
              <a:gd name="T0" fmla="*/ 115 w 120"/>
              <a:gd name="T1" fmla="*/ 84 h 97"/>
              <a:gd name="T2" fmla="*/ 101 w 120"/>
              <a:gd name="T3" fmla="*/ 74 h 97"/>
              <a:gd name="T4" fmla="*/ 106 w 120"/>
              <a:gd name="T5" fmla="*/ 75 h 97"/>
              <a:gd name="T6" fmla="*/ 109 w 120"/>
              <a:gd name="T7" fmla="*/ 77 h 97"/>
              <a:gd name="T8" fmla="*/ 118 w 120"/>
              <a:gd name="T9" fmla="*/ 71 h 97"/>
              <a:gd name="T10" fmla="*/ 116 w 120"/>
              <a:gd name="T11" fmla="*/ 66 h 97"/>
              <a:gd name="T12" fmla="*/ 115 w 120"/>
              <a:gd name="T13" fmla="*/ 64 h 97"/>
              <a:gd name="T14" fmla="*/ 91 w 120"/>
              <a:gd name="T15" fmla="*/ 35 h 97"/>
              <a:gd name="T16" fmla="*/ 66 w 120"/>
              <a:gd name="T17" fmla="*/ 11 h 97"/>
              <a:gd name="T18" fmla="*/ 63 w 120"/>
              <a:gd name="T19" fmla="*/ 4 h 97"/>
              <a:gd name="T20" fmla="*/ 56 w 120"/>
              <a:gd name="T21" fmla="*/ 1 h 97"/>
              <a:gd name="T22" fmla="*/ 48 w 120"/>
              <a:gd name="T23" fmla="*/ 9 h 97"/>
              <a:gd name="T24" fmla="*/ 48 w 120"/>
              <a:gd name="T25" fmla="*/ 9 h 97"/>
              <a:gd name="T26" fmla="*/ 48 w 120"/>
              <a:gd name="T27" fmla="*/ 9 h 97"/>
              <a:gd name="T28" fmla="*/ 46 w 120"/>
              <a:gd name="T29" fmla="*/ 10 h 97"/>
              <a:gd name="T30" fmla="*/ 44 w 120"/>
              <a:gd name="T31" fmla="*/ 13 h 97"/>
              <a:gd name="T32" fmla="*/ 34 w 120"/>
              <a:gd name="T33" fmla="*/ 16 h 97"/>
              <a:gd name="T34" fmla="*/ 27 w 120"/>
              <a:gd name="T35" fmla="*/ 18 h 97"/>
              <a:gd name="T36" fmla="*/ 27 w 120"/>
              <a:gd name="T37" fmla="*/ 18 h 97"/>
              <a:gd name="T38" fmla="*/ 6 w 120"/>
              <a:gd name="T39" fmla="*/ 26 h 97"/>
              <a:gd name="T40" fmla="*/ 6 w 120"/>
              <a:gd name="T41" fmla="*/ 38 h 97"/>
              <a:gd name="T42" fmla="*/ 10 w 120"/>
              <a:gd name="T43" fmla="*/ 38 h 97"/>
              <a:gd name="T44" fmla="*/ 11 w 120"/>
              <a:gd name="T45" fmla="*/ 39 h 97"/>
              <a:gd name="T46" fmla="*/ 16 w 120"/>
              <a:gd name="T47" fmla="*/ 41 h 97"/>
              <a:gd name="T48" fmla="*/ 16 w 120"/>
              <a:gd name="T49" fmla="*/ 41 h 97"/>
              <a:gd name="T50" fmla="*/ 14 w 120"/>
              <a:gd name="T51" fmla="*/ 44 h 97"/>
              <a:gd name="T52" fmla="*/ 10 w 120"/>
              <a:gd name="T53" fmla="*/ 45 h 97"/>
              <a:gd name="T54" fmla="*/ 6 w 120"/>
              <a:gd name="T55" fmla="*/ 51 h 97"/>
              <a:gd name="T56" fmla="*/ 15 w 120"/>
              <a:gd name="T57" fmla="*/ 58 h 97"/>
              <a:gd name="T58" fmla="*/ 20 w 120"/>
              <a:gd name="T59" fmla="*/ 57 h 97"/>
              <a:gd name="T60" fmla="*/ 20 w 120"/>
              <a:gd name="T61" fmla="*/ 57 h 97"/>
              <a:gd name="T62" fmla="*/ 32 w 120"/>
              <a:gd name="T63" fmla="*/ 57 h 97"/>
              <a:gd name="T64" fmla="*/ 36 w 120"/>
              <a:gd name="T65" fmla="*/ 53 h 97"/>
              <a:gd name="T66" fmla="*/ 63 w 120"/>
              <a:gd name="T67" fmla="*/ 50 h 97"/>
              <a:gd name="T68" fmla="*/ 86 w 120"/>
              <a:gd name="T69" fmla="*/ 65 h 97"/>
              <a:gd name="T70" fmla="*/ 85 w 120"/>
              <a:gd name="T71" fmla="*/ 73 h 97"/>
              <a:gd name="T72" fmla="*/ 111 w 120"/>
              <a:gd name="T73" fmla="*/ 96 h 97"/>
              <a:gd name="T74" fmla="*/ 119 w 120"/>
              <a:gd name="T75" fmla="*/ 92 h 97"/>
              <a:gd name="T76" fmla="*/ 115 w 120"/>
              <a:gd name="T77" fmla="*/ 8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0" h="97">
                <a:moveTo>
                  <a:pt x="115" y="84"/>
                </a:moveTo>
                <a:cubicBezTo>
                  <a:pt x="109" y="82"/>
                  <a:pt x="105" y="78"/>
                  <a:pt x="101" y="74"/>
                </a:cubicBezTo>
                <a:cubicBezTo>
                  <a:pt x="102" y="74"/>
                  <a:pt x="104" y="75"/>
                  <a:pt x="106" y="75"/>
                </a:cubicBezTo>
                <a:cubicBezTo>
                  <a:pt x="107" y="76"/>
                  <a:pt x="108" y="76"/>
                  <a:pt x="109" y="77"/>
                </a:cubicBezTo>
                <a:cubicBezTo>
                  <a:pt x="114" y="80"/>
                  <a:pt x="119" y="76"/>
                  <a:pt x="118" y="71"/>
                </a:cubicBezTo>
                <a:cubicBezTo>
                  <a:pt x="118" y="69"/>
                  <a:pt x="118" y="67"/>
                  <a:pt x="116" y="66"/>
                </a:cubicBezTo>
                <a:cubicBezTo>
                  <a:pt x="116" y="65"/>
                  <a:pt x="115" y="65"/>
                  <a:pt x="115" y="64"/>
                </a:cubicBezTo>
                <a:cubicBezTo>
                  <a:pt x="109" y="54"/>
                  <a:pt x="102" y="40"/>
                  <a:pt x="91" y="35"/>
                </a:cubicBezTo>
                <a:cubicBezTo>
                  <a:pt x="84" y="25"/>
                  <a:pt x="76" y="15"/>
                  <a:pt x="66" y="11"/>
                </a:cubicBezTo>
                <a:cubicBezTo>
                  <a:pt x="67" y="9"/>
                  <a:pt x="66" y="5"/>
                  <a:pt x="63" y="4"/>
                </a:cubicBezTo>
                <a:cubicBezTo>
                  <a:pt x="60" y="2"/>
                  <a:pt x="59" y="2"/>
                  <a:pt x="56" y="1"/>
                </a:cubicBezTo>
                <a:cubicBezTo>
                  <a:pt x="51" y="0"/>
                  <a:pt x="47" y="4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7" y="9"/>
                  <a:pt x="47" y="10"/>
                  <a:pt x="46" y="10"/>
                </a:cubicBezTo>
                <a:cubicBezTo>
                  <a:pt x="45" y="11"/>
                  <a:pt x="45" y="12"/>
                  <a:pt x="44" y="13"/>
                </a:cubicBezTo>
                <a:cubicBezTo>
                  <a:pt x="40" y="14"/>
                  <a:pt x="37" y="15"/>
                  <a:pt x="34" y="16"/>
                </a:cubicBezTo>
                <a:cubicBezTo>
                  <a:pt x="32" y="17"/>
                  <a:pt x="30" y="17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0" y="21"/>
                  <a:pt x="13" y="23"/>
                  <a:pt x="6" y="26"/>
                </a:cubicBezTo>
                <a:cubicBezTo>
                  <a:pt x="2" y="28"/>
                  <a:pt x="0" y="37"/>
                  <a:pt x="6" y="38"/>
                </a:cubicBezTo>
                <a:cubicBezTo>
                  <a:pt x="8" y="38"/>
                  <a:pt x="9" y="38"/>
                  <a:pt x="10" y="38"/>
                </a:cubicBezTo>
                <a:cubicBezTo>
                  <a:pt x="10" y="39"/>
                  <a:pt x="10" y="39"/>
                  <a:pt x="11" y="39"/>
                </a:cubicBezTo>
                <a:cubicBezTo>
                  <a:pt x="13" y="40"/>
                  <a:pt x="14" y="41"/>
                  <a:pt x="16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5" y="42"/>
                  <a:pt x="15" y="43"/>
                  <a:pt x="14" y="44"/>
                </a:cubicBezTo>
                <a:cubicBezTo>
                  <a:pt x="13" y="44"/>
                  <a:pt x="12" y="45"/>
                  <a:pt x="10" y="45"/>
                </a:cubicBezTo>
                <a:cubicBezTo>
                  <a:pt x="8" y="46"/>
                  <a:pt x="6" y="49"/>
                  <a:pt x="6" y="51"/>
                </a:cubicBezTo>
                <a:cubicBezTo>
                  <a:pt x="5" y="56"/>
                  <a:pt x="10" y="61"/>
                  <a:pt x="15" y="58"/>
                </a:cubicBezTo>
                <a:cubicBezTo>
                  <a:pt x="17" y="58"/>
                  <a:pt x="18" y="58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4" y="58"/>
                  <a:pt x="28" y="58"/>
                  <a:pt x="32" y="57"/>
                </a:cubicBezTo>
                <a:cubicBezTo>
                  <a:pt x="34" y="56"/>
                  <a:pt x="35" y="54"/>
                  <a:pt x="36" y="53"/>
                </a:cubicBezTo>
                <a:cubicBezTo>
                  <a:pt x="45" y="54"/>
                  <a:pt x="55" y="54"/>
                  <a:pt x="63" y="50"/>
                </a:cubicBezTo>
                <a:cubicBezTo>
                  <a:pt x="71" y="55"/>
                  <a:pt x="79" y="60"/>
                  <a:pt x="86" y="65"/>
                </a:cubicBezTo>
                <a:cubicBezTo>
                  <a:pt x="84" y="67"/>
                  <a:pt x="83" y="70"/>
                  <a:pt x="85" y="73"/>
                </a:cubicBezTo>
                <a:cubicBezTo>
                  <a:pt x="92" y="82"/>
                  <a:pt x="100" y="91"/>
                  <a:pt x="111" y="96"/>
                </a:cubicBezTo>
                <a:cubicBezTo>
                  <a:pt x="114" y="97"/>
                  <a:pt x="118" y="94"/>
                  <a:pt x="119" y="92"/>
                </a:cubicBezTo>
                <a:cubicBezTo>
                  <a:pt x="120" y="88"/>
                  <a:pt x="118" y="85"/>
                  <a:pt x="115" y="84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Freeform 41"/>
          <p:cNvSpPr/>
          <p:nvPr>
            <p:custDataLst>
              <p:tags r:id="rId52"/>
            </p:custDataLst>
          </p:nvPr>
        </p:nvSpPr>
        <p:spPr bwMode="auto">
          <a:xfrm>
            <a:off x="8231810" y="829000"/>
            <a:ext cx="1381125" cy="1416050"/>
          </a:xfrm>
          <a:custGeom>
            <a:avLst/>
            <a:gdLst>
              <a:gd name="T0" fmla="*/ 267 w 286"/>
              <a:gd name="T1" fmla="*/ 71 h 293"/>
              <a:gd name="T2" fmla="*/ 223 w 286"/>
              <a:gd name="T3" fmla="*/ 22 h 293"/>
              <a:gd name="T4" fmla="*/ 184 w 286"/>
              <a:gd name="T5" fmla="*/ 6 h 293"/>
              <a:gd name="T6" fmla="*/ 190 w 286"/>
              <a:gd name="T7" fmla="*/ 16 h 293"/>
              <a:gd name="T8" fmla="*/ 229 w 286"/>
              <a:gd name="T9" fmla="*/ 43 h 293"/>
              <a:gd name="T10" fmla="*/ 259 w 286"/>
              <a:gd name="T11" fmla="*/ 85 h 293"/>
              <a:gd name="T12" fmla="*/ 243 w 286"/>
              <a:gd name="T13" fmla="*/ 203 h 293"/>
              <a:gd name="T14" fmla="*/ 132 w 286"/>
              <a:gd name="T15" fmla="*/ 275 h 293"/>
              <a:gd name="T16" fmla="*/ 15 w 286"/>
              <a:gd name="T17" fmla="*/ 238 h 293"/>
              <a:gd name="T18" fmla="*/ 5 w 286"/>
              <a:gd name="T19" fmla="*/ 244 h 293"/>
              <a:gd name="T20" fmla="*/ 127 w 286"/>
              <a:gd name="T21" fmla="*/ 288 h 293"/>
              <a:gd name="T22" fmla="*/ 257 w 286"/>
              <a:gd name="T23" fmla="*/ 203 h 293"/>
              <a:gd name="T24" fmla="*/ 267 w 286"/>
              <a:gd name="T25" fmla="*/ 7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293">
                <a:moveTo>
                  <a:pt x="267" y="71"/>
                </a:moveTo>
                <a:cubicBezTo>
                  <a:pt x="257" y="52"/>
                  <a:pt x="240" y="35"/>
                  <a:pt x="223" y="22"/>
                </a:cubicBezTo>
                <a:cubicBezTo>
                  <a:pt x="213" y="14"/>
                  <a:pt x="198" y="0"/>
                  <a:pt x="184" y="6"/>
                </a:cubicBezTo>
                <a:cubicBezTo>
                  <a:pt x="177" y="9"/>
                  <a:pt x="183" y="19"/>
                  <a:pt x="190" y="16"/>
                </a:cubicBezTo>
                <a:cubicBezTo>
                  <a:pt x="199" y="12"/>
                  <a:pt x="224" y="38"/>
                  <a:pt x="229" y="43"/>
                </a:cubicBezTo>
                <a:cubicBezTo>
                  <a:pt x="242" y="55"/>
                  <a:pt x="253" y="69"/>
                  <a:pt x="259" y="85"/>
                </a:cubicBezTo>
                <a:cubicBezTo>
                  <a:pt x="275" y="123"/>
                  <a:pt x="264" y="168"/>
                  <a:pt x="243" y="203"/>
                </a:cubicBezTo>
                <a:cubicBezTo>
                  <a:pt x="220" y="242"/>
                  <a:pt x="176" y="266"/>
                  <a:pt x="132" y="275"/>
                </a:cubicBezTo>
                <a:cubicBezTo>
                  <a:pt x="93" y="283"/>
                  <a:pt x="40" y="271"/>
                  <a:pt x="15" y="238"/>
                </a:cubicBezTo>
                <a:cubicBezTo>
                  <a:pt x="11" y="232"/>
                  <a:pt x="0" y="238"/>
                  <a:pt x="5" y="244"/>
                </a:cubicBezTo>
                <a:cubicBezTo>
                  <a:pt x="32" y="281"/>
                  <a:pt x="84" y="293"/>
                  <a:pt x="127" y="288"/>
                </a:cubicBezTo>
                <a:cubicBezTo>
                  <a:pt x="180" y="281"/>
                  <a:pt x="230" y="249"/>
                  <a:pt x="257" y="203"/>
                </a:cubicBezTo>
                <a:cubicBezTo>
                  <a:pt x="280" y="164"/>
                  <a:pt x="286" y="113"/>
                  <a:pt x="267" y="71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Freeform 42"/>
          <p:cNvSpPr/>
          <p:nvPr>
            <p:custDataLst>
              <p:tags r:id="rId53"/>
            </p:custDataLst>
          </p:nvPr>
        </p:nvSpPr>
        <p:spPr bwMode="auto">
          <a:xfrm>
            <a:off x="8752510" y="2230763"/>
            <a:ext cx="342900" cy="368300"/>
          </a:xfrm>
          <a:custGeom>
            <a:avLst/>
            <a:gdLst>
              <a:gd name="T0" fmla="*/ 68 w 71"/>
              <a:gd name="T1" fmla="*/ 50 h 76"/>
              <a:gd name="T2" fmla="*/ 59 w 71"/>
              <a:gd name="T3" fmla="*/ 43 h 76"/>
              <a:gd name="T4" fmla="*/ 58 w 71"/>
              <a:gd name="T5" fmla="*/ 43 h 76"/>
              <a:gd name="T6" fmla="*/ 54 w 71"/>
              <a:gd name="T7" fmla="*/ 38 h 76"/>
              <a:gd name="T8" fmla="*/ 52 w 71"/>
              <a:gd name="T9" fmla="*/ 35 h 76"/>
              <a:gd name="T10" fmla="*/ 38 w 71"/>
              <a:gd name="T11" fmla="*/ 35 h 76"/>
              <a:gd name="T12" fmla="*/ 37 w 71"/>
              <a:gd name="T13" fmla="*/ 35 h 76"/>
              <a:gd name="T14" fmla="*/ 39 w 71"/>
              <a:gd name="T15" fmla="*/ 14 h 76"/>
              <a:gd name="T16" fmla="*/ 31 w 71"/>
              <a:gd name="T17" fmla="*/ 6 h 76"/>
              <a:gd name="T18" fmla="*/ 25 w 71"/>
              <a:gd name="T19" fmla="*/ 38 h 76"/>
              <a:gd name="T20" fmla="*/ 23 w 71"/>
              <a:gd name="T21" fmla="*/ 40 h 76"/>
              <a:gd name="T22" fmla="*/ 22 w 71"/>
              <a:gd name="T23" fmla="*/ 41 h 76"/>
              <a:gd name="T24" fmla="*/ 1 w 71"/>
              <a:gd name="T25" fmla="*/ 64 h 76"/>
              <a:gd name="T26" fmla="*/ 10 w 71"/>
              <a:gd name="T27" fmla="*/ 71 h 76"/>
              <a:gd name="T28" fmla="*/ 11 w 71"/>
              <a:gd name="T29" fmla="*/ 70 h 76"/>
              <a:gd name="T30" fmla="*/ 17 w 71"/>
              <a:gd name="T31" fmla="*/ 75 h 76"/>
              <a:gd name="T32" fmla="*/ 42 w 71"/>
              <a:gd name="T33" fmla="*/ 74 h 76"/>
              <a:gd name="T34" fmla="*/ 64 w 71"/>
              <a:gd name="T35" fmla="*/ 71 h 76"/>
              <a:gd name="T36" fmla="*/ 68 w 71"/>
              <a:gd name="T37" fmla="*/ 58 h 76"/>
              <a:gd name="T38" fmla="*/ 68 w 71"/>
              <a:gd name="T39" fmla="*/ 5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1" h="76">
                <a:moveTo>
                  <a:pt x="68" y="50"/>
                </a:moveTo>
                <a:cubicBezTo>
                  <a:pt x="65" y="47"/>
                  <a:pt x="62" y="45"/>
                  <a:pt x="59" y="43"/>
                </a:cubicBezTo>
                <a:cubicBezTo>
                  <a:pt x="59" y="43"/>
                  <a:pt x="59" y="43"/>
                  <a:pt x="58" y="43"/>
                </a:cubicBezTo>
                <a:cubicBezTo>
                  <a:pt x="57" y="41"/>
                  <a:pt x="56" y="39"/>
                  <a:pt x="54" y="38"/>
                </a:cubicBezTo>
                <a:cubicBezTo>
                  <a:pt x="54" y="37"/>
                  <a:pt x="53" y="36"/>
                  <a:pt x="52" y="35"/>
                </a:cubicBezTo>
                <a:cubicBezTo>
                  <a:pt x="48" y="31"/>
                  <a:pt x="42" y="31"/>
                  <a:pt x="38" y="35"/>
                </a:cubicBezTo>
                <a:cubicBezTo>
                  <a:pt x="38" y="35"/>
                  <a:pt x="37" y="35"/>
                  <a:pt x="37" y="35"/>
                </a:cubicBezTo>
                <a:cubicBezTo>
                  <a:pt x="35" y="28"/>
                  <a:pt x="35" y="19"/>
                  <a:pt x="39" y="14"/>
                </a:cubicBezTo>
                <a:cubicBezTo>
                  <a:pt x="44" y="9"/>
                  <a:pt x="36" y="0"/>
                  <a:pt x="31" y="6"/>
                </a:cubicBezTo>
                <a:cubicBezTo>
                  <a:pt x="23" y="14"/>
                  <a:pt x="23" y="27"/>
                  <a:pt x="25" y="38"/>
                </a:cubicBezTo>
                <a:cubicBezTo>
                  <a:pt x="24" y="38"/>
                  <a:pt x="23" y="39"/>
                  <a:pt x="23" y="40"/>
                </a:cubicBezTo>
                <a:cubicBezTo>
                  <a:pt x="23" y="40"/>
                  <a:pt x="22" y="41"/>
                  <a:pt x="22" y="41"/>
                </a:cubicBezTo>
                <a:cubicBezTo>
                  <a:pt x="12" y="46"/>
                  <a:pt x="3" y="53"/>
                  <a:pt x="1" y="64"/>
                </a:cubicBezTo>
                <a:cubicBezTo>
                  <a:pt x="0" y="69"/>
                  <a:pt x="5" y="75"/>
                  <a:pt x="10" y="71"/>
                </a:cubicBezTo>
                <a:cubicBezTo>
                  <a:pt x="11" y="71"/>
                  <a:pt x="11" y="70"/>
                  <a:pt x="11" y="70"/>
                </a:cubicBezTo>
                <a:cubicBezTo>
                  <a:pt x="12" y="73"/>
                  <a:pt x="14" y="75"/>
                  <a:pt x="17" y="75"/>
                </a:cubicBezTo>
                <a:cubicBezTo>
                  <a:pt x="23" y="76"/>
                  <a:pt x="33" y="75"/>
                  <a:pt x="42" y="74"/>
                </a:cubicBezTo>
                <a:cubicBezTo>
                  <a:pt x="50" y="75"/>
                  <a:pt x="58" y="76"/>
                  <a:pt x="64" y="71"/>
                </a:cubicBezTo>
                <a:cubicBezTo>
                  <a:pt x="69" y="68"/>
                  <a:pt x="70" y="63"/>
                  <a:pt x="68" y="58"/>
                </a:cubicBezTo>
                <a:cubicBezTo>
                  <a:pt x="70" y="56"/>
                  <a:pt x="71" y="52"/>
                  <a:pt x="68" y="50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8" name="Freeform 105"/>
          <p:cNvSpPr>
            <a:spLocks noEditPoints="1"/>
          </p:cNvSpPr>
          <p:nvPr>
            <p:custDataLst>
              <p:tags r:id="rId54"/>
            </p:custDataLst>
          </p:nvPr>
        </p:nvSpPr>
        <p:spPr bwMode="auto">
          <a:xfrm>
            <a:off x="8173073" y="722638"/>
            <a:ext cx="1430338" cy="1905000"/>
          </a:xfrm>
          <a:custGeom>
            <a:avLst/>
            <a:gdLst>
              <a:gd name="T0" fmla="*/ 186 w 296"/>
              <a:gd name="T1" fmla="*/ 30 h 394"/>
              <a:gd name="T2" fmla="*/ 185 w 296"/>
              <a:gd name="T3" fmla="*/ 48 h 394"/>
              <a:gd name="T4" fmla="*/ 129 w 296"/>
              <a:gd name="T5" fmla="*/ 35 h 394"/>
              <a:gd name="T6" fmla="*/ 45 w 296"/>
              <a:gd name="T7" fmla="*/ 249 h 394"/>
              <a:gd name="T8" fmla="*/ 25 w 296"/>
              <a:gd name="T9" fmla="*/ 250 h 394"/>
              <a:gd name="T10" fmla="*/ 13 w 296"/>
              <a:gd name="T11" fmla="*/ 266 h 394"/>
              <a:gd name="T12" fmla="*/ 142 w 296"/>
              <a:gd name="T13" fmla="*/ 318 h 394"/>
              <a:gd name="T14" fmla="*/ 122 w 296"/>
              <a:gd name="T15" fmla="*/ 366 h 394"/>
              <a:gd name="T16" fmla="*/ 189 w 296"/>
              <a:gd name="T17" fmla="*/ 383 h 394"/>
              <a:gd name="T18" fmla="*/ 126 w 296"/>
              <a:gd name="T19" fmla="*/ 379 h 394"/>
              <a:gd name="T20" fmla="*/ 150 w 296"/>
              <a:gd name="T21" fmla="*/ 346 h 394"/>
              <a:gd name="T22" fmla="*/ 235 w 296"/>
              <a:gd name="T23" fmla="*/ 275 h 394"/>
              <a:gd name="T24" fmla="*/ 27 w 296"/>
              <a:gd name="T25" fmla="*/ 100 h 394"/>
              <a:gd name="T26" fmla="*/ 72 w 296"/>
              <a:gd name="T27" fmla="*/ 75 h 394"/>
              <a:gd name="T28" fmla="*/ 30 w 296"/>
              <a:gd name="T29" fmla="*/ 136 h 394"/>
              <a:gd name="T30" fmla="*/ 32 w 296"/>
              <a:gd name="T31" fmla="*/ 145 h 394"/>
              <a:gd name="T32" fmla="*/ 20 w 296"/>
              <a:gd name="T33" fmla="*/ 116 h 394"/>
              <a:gd name="T34" fmla="*/ 40 w 296"/>
              <a:gd name="T35" fmla="*/ 171 h 394"/>
              <a:gd name="T36" fmla="*/ 60 w 296"/>
              <a:gd name="T37" fmla="*/ 172 h 394"/>
              <a:gd name="T38" fmla="*/ 80 w 296"/>
              <a:gd name="T39" fmla="*/ 223 h 394"/>
              <a:gd name="T40" fmla="*/ 48 w 296"/>
              <a:gd name="T41" fmla="*/ 188 h 394"/>
              <a:gd name="T42" fmla="*/ 30 w 296"/>
              <a:gd name="T43" fmla="*/ 230 h 394"/>
              <a:gd name="T44" fmla="*/ 22 w 296"/>
              <a:gd name="T45" fmla="*/ 144 h 394"/>
              <a:gd name="T46" fmla="*/ 41 w 296"/>
              <a:gd name="T47" fmla="*/ 166 h 394"/>
              <a:gd name="T48" fmla="*/ 40 w 296"/>
              <a:gd name="T49" fmla="*/ 182 h 394"/>
              <a:gd name="T50" fmla="*/ 53 w 296"/>
              <a:gd name="T51" fmla="*/ 208 h 394"/>
              <a:gd name="T52" fmla="*/ 89 w 296"/>
              <a:gd name="T53" fmla="*/ 213 h 394"/>
              <a:gd name="T54" fmla="*/ 49 w 296"/>
              <a:gd name="T55" fmla="*/ 165 h 394"/>
              <a:gd name="T56" fmla="*/ 92 w 296"/>
              <a:gd name="T57" fmla="*/ 95 h 394"/>
              <a:gd name="T58" fmla="*/ 85 w 296"/>
              <a:gd name="T59" fmla="*/ 51 h 394"/>
              <a:gd name="T60" fmla="*/ 184 w 296"/>
              <a:gd name="T61" fmla="*/ 58 h 394"/>
              <a:gd name="T62" fmla="*/ 88 w 296"/>
              <a:gd name="T63" fmla="*/ 50 h 394"/>
              <a:gd name="T64" fmla="*/ 169 w 296"/>
              <a:gd name="T65" fmla="*/ 46 h 394"/>
              <a:gd name="T66" fmla="*/ 205 w 296"/>
              <a:gd name="T67" fmla="*/ 259 h 394"/>
              <a:gd name="T68" fmla="*/ 178 w 296"/>
              <a:gd name="T69" fmla="*/ 262 h 394"/>
              <a:gd name="T70" fmla="*/ 99 w 296"/>
              <a:gd name="T71" fmla="*/ 271 h 394"/>
              <a:gd name="T72" fmla="*/ 189 w 296"/>
              <a:gd name="T73" fmla="*/ 268 h 394"/>
              <a:gd name="T74" fmla="*/ 104 w 296"/>
              <a:gd name="T75" fmla="*/ 272 h 394"/>
              <a:gd name="T76" fmla="*/ 173 w 296"/>
              <a:gd name="T77" fmla="*/ 266 h 394"/>
              <a:gd name="T78" fmla="*/ 112 w 296"/>
              <a:gd name="T79" fmla="*/ 280 h 394"/>
              <a:gd name="T80" fmla="*/ 188 w 296"/>
              <a:gd name="T81" fmla="*/ 50 h 394"/>
              <a:gd name="T82" fmla="*/ 270 w 296"/>
              <a:gd name="T83" fmla="*/ 113 h 394"/>
              <a:gd name="T84" fmla="*/ 136 w 296"/>
              <a:gd name="T85" fmla="*/ 295 h 394"/>
              <a:gd name="T86" fmla="*/ 282 w 296"/>
              <a:gd name="T87" fmla="*/ 201 h 394"/>
              <a:gd name="T88" fmla="*/ 36 w 296"/>
              <a:gd name="T89" fmla="*/ 278 h 394"/>
              <a:gd name="T90" fmla="*/ 23 w 296"/>
              <a:gd name="T91" fmla="*/ 253 h 394"/>
              <a:gd name="T92" fmla="*/ 122 w 296"/>
              <a:gd name="T93" fmla="*/ 299 h 394"/>
              <a:gd name="T94" fmla="*/ 265 w 296"/>
              <a:gd name="T95" fmla="*/ 87 h 394"/>
              <a:gd name="T96" fmla="*/ 199 w 296"/>
              <a:gd name="T97" fmla="*/ 34 h 394"/>
              <a:gd name="T98" fmla="*/ 195 w 296"/>
              <a:gd name="T99" fmla="*/ 33 h 394"/>
              <a:gd name="T100" fmla="*/ 282 w 296"/>
              <a:gd name="T101" fmla="*/ 201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96" h="394">
                <a:moveTo>
                  <a:pt x="252" y="49"/>
                </a:moveTo>
                <a:cubicBezTo>
                  <a:pt x="244" y="42"/>
                  <a:pt x="184" y="0"/>
                  <a:pt x="182" y="30"/>
                </a:cubicBezTo>
                <a:cubicBezTo>
                  <a:pt x="182" y="32"/>
                  <a:pt x="186" y="32"/>
                  <a:pt x="186" y="30"/>
                </a:cubicBezTo>
                <a:cubicBezTo>
                  <a:pt x="186" y="30"/>
                  <a:pt x="186" y="29"/>
                  <a:pt x="186" y="29"/>
                </a:cubicBezTo>
                <a:cubicBezTo>
                  <a:pt x="188" y="32"/>
                  <a:pt x="191" y="34"/>
                  <a:pt x="193" y="36"/>
                </a:cubicBezTo>
                <a:cubicBezTo>
                  <a:pt x="190" y="40"/>
                  <a:pt x="187" y="44"/>
                  <a:pt x="185" y="48"/>
                </a:cubicBezTo>
                <a:cubicBezTo>
                  <a:pt x="180" y="46"/>
                  <a:pt x="176" y="44"/>
                  <a:pt x="172" y="42"/>
                </a:cubicBezTo>
                <a:cubicBezTo>
                  <a:pt x="171" y="41"/>
                  <a:pt x="171" y="41"/>
                  <a:pt x="170" y="42"/>
                </a:cubicBezTo>
                <a:cubicBezTo>
                  <a:pt x="160" y="31"/>
                  <a:pt x="142" y="33"/>
                  <a:pt x="129" y="35"/>
                </a:cubicBezTo>
                <a:cubicBezTo>
                  <a:pt x="109" y="37"/>
                  <a:pt x="91" y="43"/>
                  <a:pt x="74" y="53"/>
                </a:cubicBezTo>
                <a:cubicBezTo>
                  <a:pt x="37" y="73"/>
                  <a:pt x="5" y="111"/>
                  <a:pt x="3" y="154"/>
                </a:cubicBezTo>
                <a:cubicBezTo>
                  <a:pt x="1" y="193"/>
                  <a:pt x="18" y="226"/>
                  <a:pt x="45" y="249"/>
                </a:cubicBezTo>
                <a:cubicBezTo>
                  <a:pt x="41" y="252"/>
                  <a:pt x="38" y="256"/>
                  <a:pt x="35" y="260"/>
                </a:cubicBezTo>
                <a:cubicBezTo>
                  <a:pt x="36" y="259"/>
                  <a:pt x="36" y="258"/>
                  <a:pt x="35" y="258"/>
                </a:cubicBezTo>
                <a:cubicBezTo>
                  <a:pt x="32" y="255"/>
                  <a:pt x="29" y="252"/>
                  <a:pt x="25" y="250"/>
                </a:cubicBezTo>
                <a:cubicBezTo>
                  <a:pt x="24" y="249"/>
                  <a:pt x="24" y="250"/>
                  <a:pt x="23" y="250"/>
                </a:cubicBezTo>
                <a:cubicBezTo>
                  <a:pt x="22" y="249"/>
                  <a:pt x="21" y="249"/>
                  <a:pt x="21" y="250"/>
                </a:cubicBezTo>
                <a:cubicBezTo>
                  <a:pt x="18" y="253"/>
                  <a:pt x="9" y="262"/>
                  <a:pt x="13" y="266"/>
                </a:cubicBezTo>
                <a:cubicBezTo>
                  <a:pt x="22" y="275"/>
                  <a:pt x="34" y="281"/>
                  <a:pt x="44" y="288"/>
                </a:cubicBezTo>
                <a:cubicBezTo>
                  <a:pt x="64" y="301"/>
                  <a:pt x="86" y="312"/>
                  <a:pt x="110" y="317"/>
                </a:cubicBezTo>
                <a:cubicBezTo>
                  <a:pt x="120" y="319"/>
                  <a:pt x="132" y="319"/>
                  <a:pt x="142" y="318"/>
                </a:cubicBezTo>
                <a:cubicBezTo>
                  <a:pt x="142" y="318"/>
                  <a:pt x="142" y="318"/>
                  <a:pt x="142" y="318"/>
                </a:cubicBezTo>
                <a:cubicBezTo>
                  <a:pt x="142" y="328"/>
                  <a:pt x="143" y="337"/>
                  <a:pt x="146" y="346"/>
                </a:cubicBezTo>
                <a:cubicBezTo>
                  <a:pt x="135" y="348"/>
                  <a:pt x="127" y="356"/>
                  <a:pt x="122" y="366"/>
                </a:cubicBezTo>
                <a:cubicBezTo>
                  <a:pt x="120" y="370"/>
                  <a:pt x="118" y="376"/>
                  <a:pt x="120" y="380"/>
                </a:cubicBezTo>
                <a:cubicBezTo>
                  <a:pt x="119" y="381"/>
                  <a:pt x="119" y="382"/>
                  <a:pt x="120" y="383"/>
                </a:cubicBezTo>
                <a:cubicBezTo>
                  <a:pt x="140" y="394"/>
                  <a:pt x="170" y="393"/>
                  <a:pt x="189" y="383"/>
                </a:cubicBezTo>
                <a:cubicBezTo>
                  <a:pt x="191" y="382"/>
                  <a:pt x="189" y="379"/>
                  <a:pt x="187" y="380"/>
                </a:cubicBezTo>
                <a:cubicBezTo>
                  <a:pt x="170" y="388"/>
                  <a:pt x="145" y="390"/>
                  <a:pt x="127" y="382"/>
                </a:cubicBezTo>
                <a:cubicBezTo>
                  <a:pt x="127" y="381"/>
                  <a:pt x="127" y="380"/>
                  <a:pt x="126" y="379"/>
                </a:cubicBezTo>
                <a:cubicBezTo>
                  <a:pt x="119" y="378"/>
                  <a:pt x="127" y="365"/>
                  <a:pt x="128" y="363"/>
                </a:cubicBezTo>
                <a:cubicBezTo>
                  <a:pt x="133" y="356"/>
                  <a:pt x="140" y="350"/>
                  <a:pt x="149" y="349"/>
                </a:cubicBezTo>
                <a:cubicBezTo>
                  <a:pt x="150" y="349"/>
                  <a:pt x="150" y="347"/>
                  <a:pt x="150" y="346"/>
                </a:cubicBezTo>
                <a:cubicBezTo>
                  <a:pt x="147" y="337"/>
                  <a:pt x="146" y="328"/>
                  <a:pt x="146" y="318"/>
                </a:cubicBezTo>
                <a:cubicBezTo>
                  <a:pt x="146" y="318"/>
                  <a:pt x="146" y="318"/>
                  <a:pt x="146" y="317"/>
                </a:cubicBezTo>
                <a:cubicBezTo>
                  <a:pt x="179" y="313"/>
                  <a:pt x="210" y="296"/>
                  <a:pt x="235" y="275"/>
                </a:cubicBezTo>
                <a:cubicBezTo>
                  <a:pt x="269" y="247"/>
                  <a:pt x="290" y="208"/>
                  <a:pt x="292" y="164"/>
                </a:cubicBezTo>
                <a:cubicBezTo>
                  <a:pt x="294" y="124"/>
                  <a:pt x="284" y="76"/>
                  <a:pt x="252" y="49"/>
                </a:cubicBezTo>
                <a:close/>
                <a:moveTo>
                  <a:pt x="27" y="100"/>
                </a:moveTo>
                <a:cubicBezTo>
                  <a:pt x="31" y="94"/>
                  <a:pt x="35" y="89"/>
                  <a:pt x="41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51" y="84"/>
                  <a:pt x="62" y="78"/>
                  <a:pt x="72" y="75"/>
                </a:cubicBezTo>
                <a:cubicBezTo>
                  <a:pt x="78" y="74"/>
                  <a:pt x="87" y="71"/>
                  <a:pt x="91" y="77"/>
                </a:cubicBezTo>
                <a:cubicBezTo>
                  <a:pt x="95" y="83"/>
                  <a:pt x="91" y="90"/>
                  <a:pt x="88" y="94"/>
                </a:cubicBezTo>
                <a:cubicBezTo>
                  <a:pt x="73" y="113"/>
                  <a:pt x="48" y="121"/>
                  <a:pt x="30" y="136"/>
                </a:cubicBezTo>
                <a:cubicBezTo>
                  <a:pt x="29" y="136"/>
                  <a:pt x="30" y="138"/>
                  <a:pt x="30" y="138"/>
                </a:cubicBezTo>
                <a:cubicBezTo>
                  <a:pt x="37" y="145"/>
                  <a:pt x="42" y="153"/>
                  <a:pt x="44" y="163"/>
                </a:cubicBezTo>
                <a:cubicBezTo>
                  <a:pt x="36" y="160"/>
                  <a:pt x="32" y="154"/>
                  <a:pt x="32" y="145"/>
                </a:cubicBezTo>
                <a:cubicBezTo>
                  <a:pt x="32" y="144"/>
                  <a:pt x="31" y="143"/>
                  <a:pt x="30" y="143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7" y="134"/>
                  <a:pt x="25" y="124"/>
                  <a:pt x="20" y="116"/>
                </a:cubicBezTo>
                <a:cubicBezTo>
                  <a:pt x="19" y="116"/>
                  <a:pt x="18" y="116"/>
                  <a:pt x="18" y="116"/>
                </a:cubicBezTo>
                <a:cubicBezTo>
                  <a:pt x="20" y="111"/>
                  <a:pt x="23" y="105"/>
                  <a:pt x="27" y="100"/>
                </a:cubicBezTo>
                <a:close/>
                <a:moveTo>
                  <a:pt x="40" y="171"/>
                </a:moveTo>
                <a:cubicBezTo>
                  <a:pt x="40" y="171"/>
                  <a:pt x="40" y="171"/>
                  <a:pt x="40" y="171"/>
                </a:cubicBezTo>
                <a:cubicBezTo>
                  <a:pt x="39" y="168"/>
                  <a:pt x="46" y="168"/>
                  <a:pt x="47" y="168"/>
                </a:cubicBezTo>
                <a:cubicBezTo>
                  <a:pt x="52" y="168"/>
                  <a:pt x="56" y="171"/>
                  <a:pt x="60" y="172"/>
                </a:cubicBezTo>
                <a:cubicBezTo>
                  <a:pt x="64" y="174"/>
                  <a:pt x="68" y="175"/>
                  <a:pt x="72" y="175"/>
                </a:cubicBezTo>
                <a:cubicBezTo>
                  <a:pt x="78" y="176"/>
                  <a:pt x="79" y="183"/>
                  <a:pt x="80" y="188"/>
                </a:cubicBezTo>
                <a:cubicBezTo>
                  <a:pt x="85" y="200"/>
                  <a:pt x="88" y="212"/>
                  <a:pt x="80" y="223"/>
                </a:cubicBezTo>
                <a:cubicBezTo>
                  <a:pt x="77" y="228"/>
                  <a:pt x="75" y="232"/>
                  <a:pt x="75" y="238"/>
                </a:cubicBezTo>
                <a:cubicBezTo>
                  <a:pt x="67" y="230"/>
                  <a:pt x="62" y="216"/>
                  <a:pt x="57" y="208"/>
                </a:cubicBezTo>
                <a:cubicBezTo>
                  <a:pt x="54" y="201"/>
                  <a:pt x="51" y="195"/>
                  <a:pt x="48" y="188"/>
                </a:cubicBezTo>
                <a:cubicBezTo>
                  <a:pt x="46" y="185"/>
                  <a:pt x="42" y="178"/>
                  <a:pt x="43" y="174"/>
                </a:cubicBezTo>
                <a:cubicBezTo>
                  <a:pt x="43" y="172"/>
                  <a:pt x="41" y="171"/>
                  <a:pt x="40" y="171"/>
                </a:cubicBezTo>
                <a:close/>
                <a:moveTo>
                  <a:pt x="30" y="230"/>
                </a:moveTo>
                <a:cubicBezTo>
                  <a:pt x="5" y="198"/>
                  <a:pt x="0" y="155"/>
                  <a:pt x="17" y="118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22" y="126"/>
                  <a:pt x="23" y="136"/>
                  <a:pt x="22" y="144"/>
                </a:cubicBezTo>
                <a:cubicBezTo>
                  <a:pt x="22" y="145"/>
                  <a:pt x="23" y="146"/>
                  <a:pt x="24" y="14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29" y="156"/>
                  <a:pt x="33" y="162"/>
                  <a:pt x="41" y="166"/>
                </a:cubicBezTo>
                <a:cubicBezTo>
                  <a:pt x="39" y="166"/>
                  <a:pt x="38" y="167"/>
                  <a:pt x="36" y="168"/>
                </a:cubicBezTo>
                <a:cubicBezTo>
                  <a:pt x="36" y="168"/>
                  <a:pt x="35" y="169"/>
                  <a:pt x="36" y="170"/>
                </a:cubicBezTo>
                <a:cubicBezTo>
                  <a:pt x="37" y="174"/>
                  <a:pt x="37" y="178"/>
                  <a:pt x="40" y="182"/>
                </a:cubicBezTo>
                <a:cubicBezTo>
                  <a:pt x="40" y="183"/>
                  <a:pt x="41" y="183"/>
                  <a:pt x="41" y="183"/>
                </a:cubicBezTo>
                <a:cubicBezTo>
                  <a:pt x="42" y="183"/>
                  <a:pt x="42" y="184"/>
                  <a:pt x="42" y="185"/>
                </a:cubicBezTo>
                <a:cubicBezTo>
                  <a:pt x="45" y="193"/>
                  <a:pt x="49" y="200"/>
                  <a:pt x="53" y="208"/>
                </a:cubicBezTo>
                <a:cubicBezTo>
                  <a:pt x="59" y="219"/>
                  <a:pt x="66" y="236"/>
                  <a:pt x="77" y="244"/>
                </a:cubicBezTo>
                <a:cubicBezTo>
                  <a:pt x="78" y="245"/>
                  <a:pt x="80" y="243"/>
                  <a:pt x="79" y="241"/>
                </a:cubicBezTo>
                <a:cubicBezTo>
                  <a:pt x="77" y="229"/>
                  <a:pt x="88" y="224"/>
                  <a:pt x="89" y="213"/>
                </a:cubicBezTo>
                <a:cubicBezTo>
                  <a:pt x="90" y="199"/>
                  <a:pt x="83" y="186"/>
                  <a:pt x="79" y="173"/>
                </a:cubicBezTo>
                <a:cubicBezTo>
                  <a:pt x="79" y="172"/>
                  <a:pt x="78" y="171"/>
                  <a:pt x="77" y="171"/>
                </a:cubicBezTo>
                <a:cubicBezTo>
                  <a:pt x="67" y="172"/>
                  <a:pt x="58" y="166"/>
                  <a:pt x="49" y="165"/>
                </a:cubicBezTo>
                <a:cubicBezTo>
                  <a:pt x="48" y="162"/>
                  <a:pt x="38" y="135"/>
                  <a:pt x="34" y="137"/>
                </a:cubicBezTo>
                <a:cubicBezTo>
                  <a:pt x="40" y="133"/>
                  <a:pt x="47" y="129"/>
                  <a:pt x="53" y="126"/>
                </a:cubicBezTo>
                <a:cubicBezTo>
                  <a:pt x="66" y="117"/>
                  <a:pt x="82" y="109"/>
                  <a:pt x="92" y="95"/>
                </a:cubicBezTo>
                <a:cubicBezTo>
                  <a:pt x="97" y="87"/>
                  <a:pt x="100" y="74"/>
                  <a:pt x="88" y="70"/>
                </a:cubicBezTo>
                <a:cubicBezTo>
                  <a:pt x="73" y="65"/>
                  <a:pt x="59" y="79"/>
                  <a:pt x="44" y="80"/>
                </a:cubicBezTo>
                <a:cubicBezTo>
                  <a:pt x="56" y="68"/>
                  <a:pt x="70" y="58"/>
                  <a:pt x="85" y="51"/>
                </a:cubicBezTo>
                <a:cubicBezTo>
                  <a:pt x="87" y="69"/>
                  <a:pt x="126" y="54"/>
                  <a:pt x="136" y="55"/>
                </a:cubicBezTo>
                <a:cubicBezTo>
                  <a:pt x="145" y="55"/>
                  <a:pt x="184" y="74"/>
                  <a:pt x="188" y="59"/>
                </a:cubicBezTo>
                <a:cubicBezTo>
                  <a:pt x="189" y="57"/>
                  <a:pt x="185" y="56"/>
                  <a:pt x="184" y="58"/>
                </a:cubicBezTo>
                <a:cubicBezTo>
                  <a:pt x="182" y="67"/>
                  <a:pt x="144" y="52"/>
                  <a:pt x="138" y="51"/>
                </a:cubicBezTo>
                <a:cubicBezTo>
                  <a:pt x="129" y="50"/>
                  <a:pt x="90" y="62"/>
                  <a:pt x="89" y="51"/>
                </a:cubicBezTo>
                <a:cubicBezTo>
                  <a:pt x="89" y="50"/>
                  <a:pt x="89" y="50"/>
                  <a:pt x="88" y="50"/>
                </a:cubicBezTo>
                <a:cubicBezTo>
                  <a:pt x="91" y="48"/>
                  <a:pt x="94" y="47"/>
                  <a:pt x="97" y="46"/>
                </a:cubicBezTo>
                <a:cubicBezTo>
                  <a:pt x="109" y="42"/>
                  <a:pt x="121" y="39"/>
                  <a:pt x="133" y="38"/>
                </a:cubicBezTo>
                <a:cubicBezTo>
                  <a:pt x="145" y="36"/>
                  <a:pt x="162" y="36"/>
                  <a:pt x="169" y="46"/>
                </a:cubicBezTo>
                <a:cubicBezTo>
                  <a:pt x="170" y="48"/>
                  <a:pt x="172" y="47"/>
                  <a:pt x="173" y="46"/>
                </a:cubicBezTo>
                <a:cubicBezTo>
                  <a:pt x="214" y="66"/>
                  <a:pt x="250" y="102"/>
                  <a:pt x="258" y="149"/>
                </a:cubicBezTo>
                <a:cubicBezTo>
                  <a:pt x="266" y="192"/>
                  <a:pt x="241" y="236"/>
                  <a:pt x="205" y="259"/>
                </a:cubicBezTo>
                <a:cubicBezTo>
                  <a:pt x="201" y="262"/>
                  <a:pt x="197" y="264"/>
                  <a:pt x="192" y="267"/>
                </a:cubicBezTo>
                <a:cubicBezTo>
                  <a:pt x="192" y="266"/>
                  <a:pt x="192" y="266"/>
                  <a:pt x="191" y="265"/>
                </a:cubicBezTo>
                <a:cubicBezTo>
                  <a:pt x="189" y="262"/>
                  <a:pt x="182" y="262"/>
                  <a:pt x="178" y="262"/>
                </a:cubicBezTo>
                <a:cubicBezTo>
                  <a:pt x="167" y="261"/>
                  <a:pt x="157" y="262"/>
                  <a:pt x="147" y="262"/>
                </a:cubicBezTo>
                <a:cubicBezTo>
                  <a:pt x="136" y="262"/>
                  <a:pt x="126" y="263"/>
                  <a:pt x="116" y="265"/>
                </a:cubicBezTo>
                <a:cubicBezTo>
                  <a:pt x="110" y="266"/>
                  <a:pt x="103" y="267"/>
                  <a:pt x="99" y="271"/>
                </a:cubicBezTo>
                <a:cubicBezTo>
                  <a:pt x="98" y="272"/>
                  <a:pt x="98" y="273"/>
                  <a:pt x="99" y="273"/>
                </a:cubicBezTo>
                <a:cubicBezTo>
                  <a:pt x="72" y="266"/>
                  <a:pt x="48" y="251"/>
                  <a:pt x="30" y="230"/>
                </a:cubicBezTo>
                <a:close/>
                <a:moveTo>
                  <a:pt x="189" y="268"/>
                </a:moveTo>
                <a:cubicBezTo>
                  <a:pt x="163" y="279"/>
                  <a:pt x="135" y="281"/>
                  <a:pt x="108" y="276"/>
                </a:cubicBezTo>
                <a:cubicBezTo>
                  <a:pt x="108" y="275"/>
                  <a:pt x="107" y="275"/>
                  <a:pt x="107" y="275"/>
                </a:cubicBezTo>
                <a:cubicBezTo>
                  <a:pt x="106" y="274"/>
                  <a:pt x="105" y="273"/>
                  <a:pt x="104" y="272"/>
                </a:cubicBezTo>
                <a:cubicBezTo>
                  <a:pt x="108" y="270"/>
                  <a:pt x="114" y="269"/>
                  <a:pt x="118" y="268"/>
                </a:cubicBezTo>
                <a:cubicBezTo>
                  <a:pt x="128" y="267"/>
                  <a:pt x="137" y="266"/>
                  <a:pt x="147" y="266"/>
                </a:cubicBezTo>
                <a:cubicBezTo>
                  <a:pt x="155" y="265"/>
                  <a:pt x="164" y="265"/>
                  <a:pt x="173" y="266"/>
                </a:cubicBezTo>
                <a:cubicBezTo>
                  <a:pt x="177" y="266"/>
                  <a:pt x="186" y="265"/>
                  <a:pt x="189" y="268"/>
                </a:cubicBezTo>
                <a:close/>
                <a:moveTo>
                  <a:pt x="48" y="251"/>
                </a:moveTo>
                <a:cubicBezTo>
                  <a:pt x="66" y="266"/>
                  <a:pt x="88" y="276"/>
                  <a:pt x="112" y="280"/>
                </a:cubicBezTo>
                <a:cubicBezTo>
                  <a:pt x="165" y="289"/>
                  <a:pt x="218" y="267"/>
                  <a:pt x="247" y="221"/>
                </a:cubicBezTo>
                <a:cubicBezTo>
                  <a:pt x="266" y="189"/>
                  <a:pt x="268" y="151"/>
                  <a:pt x="252" y="118"/>
                </a:cubicBezTo>
                <a:cubicBezTo>
                  <a:pt x="239" y="89"/>
                  <a:pt x="215" y="66"/>
                  <a:pt x="188" y="50"/>
                </a:cubicBezTo>
                <a:cubicBezTo>
                  <a:pt x="191" y="46"/>
                  <a:pt x="193" y="42"/>
                  <a:pt x="196" y="38"/>
                </a:cubicBezTo>
                <a:cubicBezTo>
                  <a:pt x="206" y="46"/>
                  <a:pt x="219" y="50"/>
                  <a:pt x="230" y="56"/>
                </a:cubicBezTo>
                <a:cubicBezTo>
                  <a:pt x="252" y="68"/>
                  <a:pt x="263" y="90"/>
                  <a:pt x="270" y="113"/>
                </a:cubicBezTo>
                <a:cubicBezTo>
                  <a:pt x="277" y="135"/>
                  <a:pt x="281" y="158"/>
                  <a:pt x="276" y="181"/>
                </a:cubicBezTo>
                <a:cubicBezTo>
                  <a:pt x="272" y="203"/>
                  <a:pt x="261" y="224"/>
                  <a:pt x="246" y="241"/>
                </a:cubicBezTo>
                <a:cubicBezTo>
                  <a:pt x="219" y="274"/>
                  <a:pt x="178" y="294"/>
                  <a:pt x="136" y="295"/>
                </a:cubicBezTo>
                <a:cubicBezTo>
                  <a:pt x="105" y="296"/>
                  <a:pt x="58" y="291"/>
                  <a:pt x="36" y="265"/>
                </a:cubicBezTo>
                <a:cubicBezTo>
                  <a:pt x="40" y="260"/>
                  <a:pt x="44" y="256"/>
                  <a:pt x="48" y="251"/>
                </a:cubicBezTo>
                <a:close/>
                <a:moveTo>
                  <a:pt x="282" y="201"/>
                </a:moveTo>
                <a:cubicBezTo>
                  <a:pt x="268" y="247"/>
                  <a:pt x="228" y="283"/>
                  <a:pt x="185" y="302"/>
                </a:cubicBezTo>
                <a:cubicBezTo>
                  <a:pt x="159" y="313"/>
                  <a:pt x="132" y="318"/>
                  <a:pt x="105" y="312"/>
                </a:cubicBezTo>
                <a:cubicBezTo>
                  <a:pt x="80" y="307"/>
                  <a:pt x="57" y="292"/>
                  <a:pt x="36" y="278"/>
                </a:cubicBezTo>
                <a:cubicBezTo>
                  <a:pt x="31" y="275"/>
                  <a:pt x="27" y="272"/>
                  <a:pt x="23" y="269"/>
                </a:cubicBezTo>
                <a:cubicBezTo>
                  <a:pt x="21" y="268"/>
                  <a:pt x="20" y="266"/>
                  <a:pt x="18" y="265"/>
                </a:cubicBezTo>
                <a:cubicBezTo>
                  <a:pt x="14" y="262"/>
                  <a:pt x="21" y="255"/>
                  <a:pt x="23" y="253"/>
                </a:cubicBezTo>
                <a:cubicBezTo>
                  <a:pt x="25" y="254"/>
                  <a:pt x="27" y="256"/>
                  <a:pt x="29" y="257"/>
                </a:cubicBezTo>
                <a:cubicBezTo>
                  <a:pt x="28" y="258"/>
                  <a:pt x="27" y="259"/>
                  <a:pt x="28" y="260"/>
                </a:cubicBezTo>
                <a:cubicBezTo>
                  <a:pt x="46" y="291"/>
                  <a:pt x="90" y="297"/>
                  <a:pt x="122" y="299"/>
                </a:cubicBezTo>
                <a:cubicBezTo>
                  <a:pt x="163" y="301"/>
                  <a:pt x="200" y="287"/>
                  <a:pt x="231" y="261"/>
                </a:cubicBezTo>
                <a:cubicBezTo>
                  <a:pt x="264" y="234"/>
                  <a:pt x="285" y="192"/>
                  <a:pt x="282" y="149"/>
                </a:cubicBezTo>
                <a:cubicBezTo>
                  <a:pt x="281" y="128"/>
                  <a:pt x="274" y="106"/>
                  <a:pt x="265" y="87"/>
                </a:cubicBezTo>
                <a:cubicBezTo>
                  <a:pt x="255" y="67"/>
                  <a:pt x="240" y="57"/>
                  <a:pt x="220" y="47"/>
                </a:cubicBezTo>
                <a:cubicBezTo>
                  <a:pt x="213" y="44"/>
                  <a:pt x="205" y="40"/>
                  <a:pt x="198" y="35"/>
                </a:cubicBezTo>
                <a:cubicBezTo>
                  <a:pt x="199" y="35"/>
                  <a:pt x="199" y="34"/>
                  <a:pt x="199" y="34"/>
                </a:cubicBezTo>
                <a:cubicBezTo>
                  <a:pt x="199" y="33"/>
                  <a:pt x="198" y="33"/>
                  <a:pt x="197" y="32"/>
                </a:cubicBezTo>
                <a:cubicBezTo>
                  <a:pt x="197" y="32"/>
                  <a:pt x="196" y="32"/>
                  <a:pt x="196" y="32"/>
                </a:cubicBezTo>
                <a:cubicBezTo>
                  <a:pt x="196" y="32"/>
                  <a:pt x="196" y="33"/>
                  <a:pt x="195" y="33"/>
                </a:cubicBezTo>
                <a:cubicBezTo>
                  <a:pt x="193" y="31"/>
                  <a:pt x="190" y="28"/>
                  <a:pt x="188" y="25"/>
                </a:cubicBezTo>
                <a:cubicBezTo>
                  <a:pt x="198" y="16"/>
                  <a:pt x="249" y="51"/>
                  <a:pt x="255" y="57"/>
                </a:cubicBezTo>
                <a:cubicBezTo>
                  <a:pt x="289" y="93"/>
                  <a:pt x="296" y="155"/>
                  <a:pt x="282" y="201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9" name="Freeform 106"/>
          <p:cNvSpPr/>
          <p:nvPr>
            <p:custDataLst>
              <p:tags r:id="rId55"/>
            </p:custDataLst>
          </p:nvPr>
        </p:nvSpPr>
        <p:spPr bwMode="auto">
          <a:xfrm>
            <a:off x="8941423" y="2235525"/>
            <a:ext cx="163513" cy="323850"/>
          </a:xfrm>
          <a:custGeom>
            <a:avLst/>
            <a:gdLst>
              <a:gd name="T0" fmla="*/ 5 w 34"/>
              <a:gd name="T1" fmla="*/ 27 h 67"/>
              <a:gd name="T2" fmla="*/ 6 w 34"/>
              <a:gd name="T3" fmla="*/ 4 h 67"/>
              <a:gd name="T4" fmla="*/ 3 w 34"/>
              <a:gd name="T5" fmla="*/ 3 h 67"/>
              <a:gd name="T6" fmla="*/ 1 w 34"/>
              <a:gd name="T7" fmla="*/ 28 h 67"/>
              <a:gd name="T8" fmla="*/ 2 w 34"/>
              <a:gd name="T9" fmla="*/ 30 h 67"/>
              <a:gd name="T10" fmla="*/ 29 w 34"/>
              <a:gd name="T11" fmla="*/ 64 h 67"/>
              <a:gd name="T12" fmla="*/ 33 w 34"/>
              <a:gd name="T13" fmla="*/ 64 h 67"/>
              <a:gd name="T14" fmla="*/ 5 w 34"/>
              <a:gd name="T15" fmla="*/ 2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67">
                <a:moveTo>
                  <a:pt x="5" y="27"/>
                </a:moveTo>
                <a:cubicBezTo>
                  <a:pt x="6" y="19"/>
                  <a:pt x="5" y="11"/>
                  <a:pt x="6" y="4"/>
                </a:cubicBezTo>
                <a:cubicBezTo>
                  <a:pt x="7" y="1"/>
                  <a:pt x="3" y="0"/>
                  <a:pt x="3" y="3"/>
                </a:cubicBezTo>
                <a:cubicBezTo>
                  <a:pt x="1" y="11"/>
                  <a:pt x="2" y="19"/>
                  <a:pt x="1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20" y="33"/>
                  <a:pt x="30" y="47"/>
                  <a:pt x="29" y="64"/>
                </a:cubicBezTo>
                <a:cubicBezTo>
                  <a:pt x="29" y="67"/>
                  <a:pt x="33" y="67"/>
                  <a:pt x="33" y="64"/>
                </a:cubicBezTo>
                <a:cubicBezTo>
                  <a:pt x="34" y="46"/>
                  <a:pt x="23" y="30"/>
                  <a:pt x="5" y="27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0" name="Freeform 107"/>
          <p:cNvSpPr/>
          <p:nvPr>
            <p:custDataLst>
              <p:tags r:id="rId56"/>
            </p:custDataLst>
          </p:nvPr>
        </p:nvSpPr>
        <p:spPr bwMode="auto">
          <a:xfrm>
            <a:off x="8719173" y="1032200"/>
            <a:ext cx="652463" cy="508000"/>
          </a:xfrm>
          <a:custGeom>
            <a:avLst/>
            <a:gdLst>
              <a:gd name="T0" fmla="*/ 133 w 135"/>
              <a:gd name="T1" fmla="*/ 87 h 105"/>
              <a:gd name="T2" fmla="*/ 106 w 135"/>
              <a:gd name="T3" fmla="*/ 79 h 105"/>
              <a:gd name="T4" fmla="*/ 105 w 135"/>
              <a:gd name="T5" fmla="*/ 82 h 105"/>
              <a:gd name="T6" fmla="*/ 128 w 135"/>
              <a:gd name="T7" fmla="*/ 89 h 105"/>
              <a:gd name="T8" fmla="*/ 92 w 135"/>
              <a:gd name="T9" fmla="*/ 73 h 105"/>
              <a:gd name="T10" fmla="*/ 94 w 135"/>
              <a:gd name="T11" fmla="*/ 73 h 105"/>
              <a:gd name="T12" fmla="*/ 96 w 135"/>
              <a:gd name="T13" fmla="*/ 72 h 105"/>
              <a:gd name="T14" fmla="*/ 132 w 135"/>
              <a:gd name="T15" fmla="*/ 78 h 105"/>
              <a:gd name="T16" fmla="*/ 132 w 135"/>
              <a:gd name="T17" fmla="*/ 76 h 105"/>
              <a:gd name="T18" fmla="*/ 104 w 135"/>
              <a:gd name="T19" fmla="*/ 52 h 105"/>
              <a:gd name="T20" fmla="*/ 103 w 135"/>
              <a:gd name="T21" fmla="*/ 56 h 105"/>
              <a:gd name="T22" fmla="*/ 128 w 135"/>
              <a:gd name="T23" fmla="*/ 76 h 105"/>
              <a:gd name="T24" fmla="*/ 68 w 135"/>
              <a:gd name="T25" fmla="*/ 53 h 105"/>
              <a:gd name="T26" fmla="*/ 38 w 135"/>
              <a:gd name="T27" fmla="*/ 58 h 105"/>
              <a:gd name="T28" fmla="*/ 18 w 135"/>
              <a:gd name="T29" fmla="*/ 58 h 105"/>
              <a:gd name="T30" fmla="*/ 9 w 135"/>
              <a:gd name="T31" fmla="*/ 49 h 105"/>
              <a:gd name="T32" fmla="*/ 22 w 135"/>
              <a:gd name="T33" fmla="*/ 44 h 105"/>
              <a:gd name="T34" fmla="*/ 22 w 135"/>
              <a:gd name="T35" fmla="*/ 41 h 105"/>
              <a:gd name="T36" fmla="*/ 8 w 135"/>
              <a:gd name="T37" fmla="*/ 32 h 105"/>
              <a:gd name="T38" fmla="*/ 53 w 135"/>
              <a:gd name="T39" fmla="*/ 14 h 105"/>
              <a:gd name="T40" fmla="*/ 54 w 135"/>
              <a:gd name="T41" fmla="*/ 11 h 105"/>
              <a:gd name="T42" fmla="*/ 52 w 135"/>
              <a:gd name="T43" fmla="*/ 4 h 105"/>
              <a:gd name="T44" fmla="*/ 110 w 135"/>
              <a:gd name="T45" fmla="*/ 51 h 105"/>
              <a:gd name="T46" fmla="*/ 113 w 135"/>
              <a:gd name="T47" fmla="*/ 49 h 105"/>
              <a:gd name="T48" fmla="*/ 50 w 135"/>
              <a:gd name="T49" fmla="*/ 0 h 105"/>
              <a:gd name="T50" fmla="*/ 48 w 135"/>
              <a:gd name="T51" fmla="*/ 2 h 105"/>
              <a:gd name="T52" fmla="*/ 50 w 135"/>
              <a:gd name="T53" fmla="*/ 11 h 105"/>
              <a:gd name="T54" fmla="*/ 3 w 135"/>
              <a:gd name="T55" fmla="*/ 31 h 105"/>
              <a:gd name="T56" fmla="*/ 4 w 135"/>
              <a:gd name="T57" fmla="*/ 34 h 105"/>
              <a:gd name="T58" fmla="*/ 16 w 135"/>
              <a:gd name="T59" fmla="*/ 42 h 105"/>
              <a:gd name="T60" fmla="*/ 6 w 135"/>
              <a:gd name="T61" fmla="*/ 56 h 105"/>
              <a:gd name="T62" fmla="*/ 44 w 135"/>
              <a:gd name="T63" fmla="*/ 60 h 105"/>
              <a:gd name="T64" fmla="*/ 72 w 135"/>
              <a:gd name="T65" fmla="*/ 58 h 105"/>
              <a:gd name="T66" fmla="*/ 88 w 135"/>
              <a:gd name="T67" fmla="*/ 67 h 105"/>
              <a:gd name="T68" fmla="*/ 87 w 135"/>
              <a:gd name="T69" fmla="*/ 67 h 105"/>
              <a:gd name="T70" fmla="*/ 85 w 135"/>
              <a:gd name="T71" fmla="*/ 70 h 105"/>
              <a:gd name="T72" fmla="*/ 134 w 135"/>
              <a:gd name="T73" fmla="*/ 90 h 105"/>
              <a:gd name="T74" fmla="*/ 133 w 135"/>
              <a:gd name="T75" fmla="*/ 8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5" h="105">
                <a:moveTo>
                  <a:pt x="133" y="87"/>
                </a:moveTo>
                <a:cubicBezTo>
                  <a:pt x="125" y="83"/>
                  <a:pt x="115" y="81"/>
                  <a:pt x="106" y="79"/>
                </a:cubicBezTo>
                <a:cubicBezTo>
                  <a:pt x="104" y="78"/>
                  <a:pt x="103" y="82"/>
                  <a:pt x="105" y="82"/>
                </a:cubicBezTo>
                <a:cubicBezTo>
                  <a:pt x="113" y="84"/>
                  <a:pt x="121" y="86"/>
                  <a:pt x="128" y="89"/>
                </a:cubicBezTo>
                <a:cubicBezTo>
                  <a:pt x="115" y="97"/>
                  <a:pt x="102" y="84"/>
                  <a:pt x="92" y="73"/>
                </a:cubicBezTo>
                <a:cubicBezTo>
                  <a:pt x="93" y="73"/>
                  <a:pt x="94" y="73"/>
                  <a:pt x="94" y="73"/>
                </a:cubicBezTo>
                <a:cubicBezTo>
                  <a:pt x="95" y="73"/>
                  <a:pt x="95" y="73"/>
                  <a:pt x="96" y="72"/>
                </a:cubicBezTo>
                <a:cubicBezTo>
                  <a:pt x="107" y="79"/>
                  <a:pt x="119" y="84"/>
                  <a:pt x="132" y="78"/>
                </a:cubicBezTo>
                <a:cubicBezTo>
                  <a:pt x="133" y="78"/>
                  <a:pt x="133" y="77"/>
                  <a:pt x="132" y="76"/>
                </a:cubicBezTo>
                <a:cubicBezTo>
                  <a:pt x="126" y="64"/>
                  <a:pt x="117" y="55"/>
                  <a:pt x="104" y="52"/>
                </a:cubicBezTo>
                <a:cubicBezTo>
                  <a:pt x="102" y="51"/>
                  <a:pt x="101" y="55"/>
                  <a:pt x="103" y="56"/>
                </a:cubicBezTo>
                <a:cubicBezTo>
                  <a:pt x="115" y="58"/>
                  <a:pt x="122" y="66"/>
                  <a:pt x="128" y="76"/>
                </a:cubicBezTo>
                <a:cubicBezTo>
                  <a:pt x="106" y="83"/>
                  <a:pt x="87" y="59"/>
                  <a:pt x="68" y="53"/>
                </a:cubicBezTo>
                <a:cubicBezTo>
                  <a:pt x="58" y="50"/>
                  <a:pt x="47" y="55"/>
                  <a:pt x="38" y="58"/>
                </a:cubicBezTo>
                <a:cubicBezTo>
                  <a:pt x="31" y="60"/>
                  <a:pt x="25" y="60"/>
                  <a:pt x="18" y="58"/>
                </a:cubicBezTo>
                <a:cubicBezTo>
                  <a:pt x="16" y="57"/>
                  <a:pt x="5" y="54"/>
                  <a:pt x="9" y="49"/>
                </a:cubicBezTo>
                <a:cubicBezTo>
                  <a:pt x="12" y="46"/>
                  <a:pt x="18" y="45"/>
                  <a:pt x="22" y="44"/>
                </a:cubicBezTo>
                <a:cubicBezTo>
                  <a:pt x="24" y="44"/>
                  <a:pt x="24" y="41"/>
                  <a:pt x="22" y="41"/>
                </a:cubicBezTo>
                <a:cubicBezTo>
                  <a:pt x="17" y="39"/>
                  <a:pt x="13" y="35"/>
                  <a:pt x="8" y="32"/>
                </a:cubicBezTo>
                <a:cubicBezTo>
                  <a:pt x="21" y="22"/>
                  <a:pt x="37" y="19"/>
                  <a:pt x="53" y="14"/>
                </a:cubicBezTo>
                <a:cubicBezTo>
                  <a:pt x="54" y="13"/>
                  <a:pt x="54" y="12"/>
                  <a:pt x="54" y="11"/>
                </a:cubicBezTo>
                <a:cubicBezTo>
                  <a:pt x="53" y="9"/>
                  <a:pt x="52" y="7"/>
                  <a:pt x="52" y="4"/>
                </a:cubicBezTo>
                <a:cubicBezTo>
                  <a:pt x="77" y="7"/>
                  <a:pt x="96" y="34"/>
                  <a:pt x="110" y="51"/>
                </a:cubicBezTo>
                <a:cubicBezTo>
                  <a:pt x="112" y="53"/>
                  <a:pt x="114" y="51"/>
                  <a:pt x="113" y="49"/>
                </a:cubicBezTo>
                <a:cubicBezTo>
                  <a:pt x="98" y="29"/>
                  <a:pt x="77" y="2"/>
                  <a:pt x="50" y="0"/>
                </a:cubicBezTo>
                <a:cubicBezTo>
                  <a:pt x="49" y="0"/>
                  <a:pt x="48" y="1"/>
                  <a:pt x="48" y="2"/>
                </a:cubicBezTo>
                <a:cubicBezTo>
                  <a:pt x="48" y="5"/>
                  <a:pt x="49" y="8"/>
                  <a:pt x="50" y="11"/>
                </a:cubicBezTo>
                <a:cubicBezTo>
                  <a:pt x="33" y="16"/>
                  <a:pt x="16" y="19"/>
                  <a:pt x="3" y="31"/>
                </a:cubicBezTo>
                <a:cubicBezTo>
                  <a:pt x="2" y="32"/>
                  <a:pt x="2" y="34"/>
                  <a:pt x="4" y="34"/>
                </a:cubicBezTo>
                <a:cubicBezTo>
                  <a:pt x="8" y="36"/>
                  <a:pt x="12" y="40"/>
                  <a:pt x="16" y="42"/>
                </a:cubicBezTo>
                <a:cubicBezTo>
                  <a:pt x="9" y="44"/>
                  <a:pt x="0" y="49"/>
                  <a:pt x="6" y="56"/>
                </a:cubicBezTo>
                <a:cubicBezTo>
                  <a:pt x="16" y="66"/>
                  <a:pt x="32" y="64"/>
                  <a:pt x="44" y="60"/>
                </a:cubicBezTo>
                <a:cubicBezTo>
                  <a:pt x="54" y="57"/>
                  <a:pt x="62" y="54"/>
                  <a:pt x="72" y="58"/>
                </a:cubicBezTo>
                <a:cubicBezTo>
                  <a:pt x="77" y="61"/>
                  <a:pt x="83" y="64"/>
                  <a:pt x="88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5" y="67"/>
                  <a:pt x="84" y="69"/>
                  <a:pt x="85" y="70"/>
                </a:cubicBezTo>
                <a:cubicBezTo>
                  <a:pt x="97" y="85"/>
                  <a:pt x="115" y="105"/>
                  <a:pt x="134" y="90"/>
                </a:cubicBezTo>
                <a:cubicBezTo>
                  <a:pt x="135" y="89"/>
                  <a:pt x="134" y="87"/>
                  <a:pt x="133" y="87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1" name="Freeform 108"/>
          <p:cNvSpPr/>
          <p:nvPr>
            <p:custDataLst>
              <p:tags r:id="rId57"/>
            </p:custDataLst>
          </p:nvPr>
        </p:nvSpPr>
        <p:spPr bwMode="auto">
          <a:xfrm>
            <a:off x="8695360" y="1337000"/>
            <a:ext cx="342900" cy="484188"/>
          </a:xfrm>
          <a:custGeom>
            <a:avLst/>
            <a:gdLst>
              <a:gd name="T0" fmla="*/ 70 w 71"/>
              <a:gd name="T1" fmla="*/ 14 h 100"/>
              <a:gd name="T2" fmla="*/ 60 w 71"/>
              <a:gd name="T3" fmla="*/ 5 h 100"/>
              <a:gd name="T4" fmla="*/ 53 w 71"/>
              <a:gd name="T5" fmla="*/ 1 h 100"/>
              <a:gd name="T6" fmla="*/ 16 w 71"/>
              <a:gd name="T7" fmla="*/ 8 h 100"/>
              <a:gd name="T8" fmla="*/ 14 w 71"/>
              <a:gd name="T9" fmla="*/ 12 h 100"/>
              <a:gd name="T10" fmla="*/ 41 w 71"/>
              <a:gd name="T11" fmla="*/ 8 h 100"/>
              <a:gd name="T12" fmla="*/ 51 w 71"/>
              <a:gd name="T13" fmla="*/ 5 h 100"/>
              <a:gd name="T14" fmla="*/ 58 w 71"/>
              <a:gd name="T15" fmla="*/ 10 h 100"/>
              <a:gd name="T16" fmla="*/ 66 w 71"/>
              <a:gd name="T17" fmla="*/ 16 h 100"/>
              <a:gd name="T18" fmla="*/ 34 w 71"/>
              <a:gd name="T19" fmla="*/ 94 h 100"/>
              <a:gd name="T20" fmla="*/ 29 w 71"/>
              <a:gd name="T21" fmla="*/ 68 h 100"/>
              <a:gd name="T22" fmla="*/ 23 w 71"/>
              <a:gd name="T23" fmla="*/ 44 h 100"/>
              <a:gd name="T24" fmla="*/ 16 w 71"/>
              <a:gd name="T25" fmla="*/ 32 h 100"/>
              <a:gd name="T26" fmla="*/ 9 w 71"/>
              <a:gd name="T27" fmla="*/ 24 h 100"/>
              <a:gd name="T28" fmla="*/ 5 w 71"/>
              <a:gd name="T29" fmla="*/ 20 h 100"/>
              <a:gd name="T30" fmla="*/ 12 w 71"/>
              <a:gd name="T31" fmla="*/ 13 h 100"/>
              <a:gd name="T32" fmla="*/ 11 w 71"/>
              <a:gd name="T33" fmla="*/ 10 h 100"/>
              <a:gd name="T34" fmla="*/ 0 w 71"/>
              <a:gd name="T35" fmla="*/ 19 h 100"/>
              <a:gd name="T36" fmla="*/ 1 w 71"/>
              <a:gd name="T37" fmla="*/ 21 h 100"/>
              <a:gd name="T38" fmla="*/ 22 w 71"/>
              <a:gd name="T39" fmla="*/ 54 h 100"/>
              <a:gd name="T40" fmla="*/ 33 w 71"/>
              <a:gd name="T41" fmla="*/ 99 h 100"/>
              <a:gd name="T42" fmla="*/ 36 w 71"/>
              <a:gd name="T43" fmla="*/ 98 h 100"/>
              <a:gd name="T44" fmla="*/ 70 w 71"/>
              <a:gd name="T45" fmla="*/ 17 h 100"/>
              <a:gd name="T46" fmla="*/ 70 w 71"/>
              <a:gd name="T47" fmla="*/ 1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100">
                <a:moveTo>
                  <a:pt x="70" y="14"/>
                </a:moveTo>
                <a:cubicBezTo>
                  <a:pt x="66" y="11"/>
                  <a:pt x="62" y="9"/>
                  <a:pt x="60" y="5"/>
                </a:cubicBezTo>
                <a:cubicBezTo>
                  <a:pt x="57" y="1"/>
                  <a:pt x="57" y="0"/>
                  <a:pt x="53" y="1"/>
                </a:cubicBezTo>
                <a:cubicBezTo>
                  <a:pt x="40" y="1"/>
                  <a:pt x="29" y="14"/>
                  <a:pt x="16" y="8"/>
                </a:cubicBezTo>
                <a:cubicBezTo>
                  <a:pt x="14" y="7"/>
                  <a:pt x="12" y="11"/>
                  <a:pt x="14" y="12"/>
                </a:cubicBezTo>
                <a:cubicBezTo>
                  <a:pt x="24" y="16"/>
                  <a:pt x="32" y="12"/>
                  <a:pt x="41" y="8"/>
                </a:cubicBezTo>
                <a:cubicBezTo>
                  <a:pt x="44" y="7"/>
                  <a:pt x="47" y="6"/>
                  <a:pt x="51" y="5"/>
                </a:cubicBezTo>
                <a:cubicBezTo>
                  <a:pt x="55" y="4"/>
                  <a:pt x="56" y="7"/>
                  <a:pt x="58" y="10"/>
                </a:cubicBezTo>
                <a:cubicBezTo>
                  <a:pt x="60" y="12"/>
                  <a:pt x="63" y="14"/>
                  <a:pt x="66" y="16"/>
                </a:cubicBezTo>
                <a:cubicBezTo>
                  <a:pt x="51" y="40"/>
                  <a:pt x="44" y="67"/>
                  <a:pt x="34" y="94"/>
                </a:cubicBezTo>
                <a:cubicBezTo>
                  <a:pt x="30" y="86"/>
                  <a:pt x="29" y="77"/>
                  <a:pt x="29" y="68"/>
                </a:cubicBezTo>
                <a:cubicBezTo>
                  <a:pt x="28" y="59"/>
                  <a:pt x="26" y="52"/>
                  <a:pt x="23" y="44"/>
                </a:cubicBezTo>
                <a:cubicBezTo>
                  <a:pt x="21" y="39"/>
                  <a:pt x="19" y="35"/>
                  <a:pt x="16" y="32"/>
                </a:cubicBezTo>
                <a:cubicBezTo>
                  <a:pt x="14" y="29"/>
                  <a:pt x="12" y="27"/>
                  <a:pt x="9" y="24"/>
                </a:cubicBezTo>
                <a:cubicBezTo>
                  <a:pt x="8" y="23"/>
                  <a:pt x="7" y="22"/>
                  <a:pt x="5" y="20"/>
                </a:cubicBezTo>
                <a:cubicBezTo>
                  <a:pt x="3" y="18"/>
                  <a:pt x="11" y="14"/>
                  <a:pt x="12" y="13"/>
                </a:cubicBezTo>
                <a:cubicBezTo>
                  <a:pt x="15" y="12"/>
                  <a:pt x="13" y="9"/>
                  <a:pt x="11" y="10"/>
                </a:cubicBezTo>
                <a:cubicBezTo>
                  <a:pt x="6" y="12"/>
                  <a:pt x="3" y="14"/>
                  <a:pt x="0" y="19"/>
                </a:cubicBezTo>
                <a:cubicBezTo>
                  <a:pt x="0" y="19"/>
                  <a:pt x="0" y="20"/>
                  <a:pt x="1" y="21"/>
                </a:cubicBezTo>
                <a:cubicBezTo>
                  <a:pt x="11" y="31"/>
                  <a:pt x="18" y="40"/>
                  <a:pt x="22" y="54"/>
                </a:cubicBezTo>
                <a:cubicBezTo>
                  <a:pt x="27" y="69"/>
                  <a:pt x="23" y="85"/>
                  <a:pt x="33" y="99"/>
                </a:cubicBezTo>
                <a:cubicBezTo>
                  <a:pt x="34" y="100"/>
                  <a:pt x="36" y="100"/>
                  <a:pt x="36" y="98"/>
                </a:cubicBezTo>
                <a:cubicBezTo>
                  <a:pt x="47" y="71"/>
                  <a:pt x="54" y="41"/>
                  <a:pt x="70" y="17"/>
                </a:cubicBezTo>
                <a:cubicBezTo>
                  <a:pt x="71" y="16"/>
                  <a:pt x="71" y="15"/>
                  <a:pt x="70" y="14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2" name="Freeform 109"/>
          <p:cNvSpPr>
            <a:spLocks noEditPoints="1"/>
          </p:cNvSpPr>
          <p:nvPr>
            <p:custDataLst>
              <p:tags r:id="rId58"/>
            </p:custDataLst>
          </p:nvPr>
        </p:nvSpPr>
        <p:spPr bwMode="auto">
          <a:xfrm>
            <a:off x="9201773" y="1587825"/>
            <a:ext cx="144463" cy="179388"/>
          </a:xfrm>
          <a:custGeom>
            <a:avLst/>
            <a:gdLst>
              <a:gd name="T0" fmla="*/ 26 w 30"/>
              <a:gd name="T1" fmla="*/ 1 h 37"/>
              <a:gd name="T2" fmla="*/ 20 w 30"/>
              <a:gd name="T3" fmla="*/ 2 h 37"/>
              <a:gd name="T4" fmla="*/ 20 w 30"/>
              <a:gd name="T5" fmla="*/ 2 h 37"/>
              <a:gd name="T6" fmla="*/ 1 w 30"/>
              <a:gd name="T7" fmla="*/ 4 h 37"/>
              <a:gd name="T8" fmla="*/ 0 w 30"/>
              <a:gd name="T9" fmla="*/ 6 h 37"/>
              <a:gd name="T10" fmla="*/ 8 w 30"/>
              <a:gd name="T11" fmla="*/ 35 h 37"/>
              <a:gd name="T12" fmla="*/ 11 w 30"/>
              <a:gd name="T13" fmla="*/ 36 h 37"/>
              <a:gd name="T14" fmla="*/ 30 w 30"/>
              <a:gd name="T15" fmla="*/ 7 h 37"/>
              <a:gd name="T16" fmla="*/ 26 w 30"/>
              <a:gd name="T17" fmla="*/ 1 h 37"/>
              <a:gd name="T18" fmla="*/ 25 w 30"/>
              <a:gd name="T19" fmla="*/ 12 h 37"/>
              <a:gd name="T20" fmla="*/ 11 w 30"/>
              <a:gd name="T21" fmla="*/ 31 h 37"/>
              <a:gd name="T22" fmla="*/ 4 w 30"/>
              <a:gd name="T23" fmla="*/ 7 h 37"/>
              <a:gd name="T24" fmla="*/ 17 w 30"/>
              <a:gd name="T25" fmla="*/ 5 h 37"/>
              <a:gd name="T26" fmla="*/ 16 w 30"/>
              <a:gd name="T27" fmla="*/ 6 h 37"/>
              <a:gd name="T28" fmla="*/ 19 w 30"/>
              <a:gd name="T29" fmla="*/ 9 h 37"/>
              <a:gd name="T30" fmla="*/ 25 w 30"/>
              <a:gd name="T31" fmla="*/ 5 h 37"/>
              <a:gd name="T32" fmla="*/ 25 w 30"/>
              <a:gd name="T33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37">
                <a:moveTo>
                  <a:pt x="26" y="1"/>
                </a:moveTo>
                <a:cubicBezTo>
                  <a:pt x="24" y="0"/>
                  <a:pt x="22" y="1"/>
                  <a:pt x="20" y="2"/>
                </a:cubicBezTo>
                <a:cubicBezTo>
                  <a:pt x="20" y="2"/>
                  <a:pt x="20" y="2"/>
                  <a:pt x="20" y="2"/>
                </a:cubicBezTo>
                <a:cubicBezTo>
                  <a:pt x="13" y="0"/>
                  <a:pt x="7" y="0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2" y="16"/>
                  <a:pt x="4" y="26"/>
                  <a:pt x="8" y="35"/>
                </a:cubicBezTo>
                <a:cubicBezTo>
                  <a:pt x="8" y="36"/>
                  <a:pt x="9" y="37"/>
                  <a:pt x="11" y="36"/>
                </a:cubicBezTo>
                <a:cubicBezTo>
                  <a:pt x="21" y="30"/>
                  <a:pt x="30" y="20"/>
                  <a:pt x="30" y="7"/>
                </a:cubicBezTo>
                <a:cubicBezTo>
                  <a:pt x="29" y="5"/>
                  <a:pt x="28" y="2"/>
                  <a:pt x="26" y="1"/>
                </a:cubicBezTo>
                <a:close/>
                <a:moveTo>
                  <a:pt x="25" y="12"/>
                </a:moveTo>
                <a:cubicBezTo>
                  <a:pt x="24" y="20"/>
                  <a:pt x="17" y="27"/>
                  <a:pt x="11" y="31"/>
                </a:cubicBezTo>
                <a:cubicBezTo>
                  <a:pt x="8" y="23"/>
                  <a:pt x="6" y="15"/>
                  <a:pt x="4" y="7"/>
                </a:cubicBezTo>
                <a:cubicBezTo>
                  <a:pt x="8" y="4"/>
                  <a:pt x="12" y="4"/>
                  <a:pt x="17" y="5"/>
                </a:cubicBezTo>
                <a:cubicBezTo>
                  <a:pt x="16" y="6"/>
                  <a:pt x="16" y="6"/>
                  <a:pt x="16" y="6"/>
                </a:cubicBezTo>
                <a:cubicBezTo>
                  <a:pt x="14" y="8"/>
                  <a:pt x="17" y="11"/>
                  <a:pt x="19" y="9"/>
                </a:cubicBezTo>
                <a:cubicBezTo>
                  <a:pt x="19" y="8"/>
                  <a:pt x="23" y="3"/>
                  <a:pt x="25" y="5"/>
                </a:cubicBezTo>
                <a:cubicBezTo>
                  <a:pt x="27" y="6"/>
                  <a:pt x="26" y="10"/>
                  <a:pt x="25" y="12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5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-4445" y="173990"/>
            <a:ext cx="11896090" cy="66675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sz="2400" b="1" dirty="0">
                <a:latin typeface="Calibri" panose="020F0502020204030204" charset="0"/>
                <a:ea typeface="宋体" panose="02010600030101010101" pitchFamily="2" charset="-122"/>
              </a:rPr>
              <a:t>资料三：丽江古城著名的</a:t>
            </a:r>
            <a:r>
              <a:rPr lang="zh-CN" sz="2400" b="1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“三眼井”，三个水塘相互连通，清水顺序而下，一塘饮水，二塘洗菜，三塘洗衣。</a:t>
            </a:r>
            <a:endParaRPr lang="zh-CN" sz="2400" b="1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/>
            <a:endParaRPr lang="zh-CN" sz="2400" b="1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fontAlgn="auto">
              <a:lnSpc>
                <a:spcPts val="3280"/>
              </a:lnSpc>
            </a:pPr>
            <a:endParaRPr 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 fontAlgn="auto">
              <a:lnSpc>
                <a:spcPts val="3280"/>
              </a:lnSpc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 fontAlgn="auto">
              <a:lnSpc>
                <a:spcPts val="3280"/>
              </a:lnSpc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 fontAlgn="auto">
              <a:lnSpc>
                <a:spcPts val="3280"/>
              </a:lnSpc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 fontAlgn="auto">
              <a:lnSpc>
                <a:spcPts val="3280"/>
              </a:lnSpc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 fontAlgn="auto">
              <a:lnSpc>
                <a:spcPts val="3280"/>
              </a:lnSpc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 fontAlgn="auto">
              <a:lnSpc>
                <a:spcPts val="3280"/>
              </a:lnSpc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sz="24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266700" fontAlgn="auto">
              <a:lnSpc>
                <a:spcPts val="3280"/>
              </a:lnSpc>
            </a:pPr>
            <a:r>
              <a:rPr 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（1）丽江古城作为“世界文化遗产”主要特色是保存完好的少数民族建筑，世界遗产委员会对丽江的评语，尤其看重丽江别具特色的</a:t>
            </a:r>
            <a:r>
              <a:rPr lang="en-US" sz="2400" b="1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文化，完整的</a:t>
            </a:r>
            <a:r>
              <a:rPr lang="en-US" sz="2400" b="1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系统和优美的自然风光，是人与</a:t>
            </a:r>
            <a:r>
              <a:rPr lang="en-US" sz="2400" b="1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和谐共处的典范。</a:t>
            </a:r>
            <a:endParaRPr lang="zh-CN" sz="24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266700" fontAlgn="auto">
              <a:lnSpc>
                <a:spcPts val="3280"/>
              </a:lnSpc>
            </a:pPr>
            <a:r>
              <a:rPr 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（2）丽江在发展旅游业的过程中出现了哪些问题？</a:t>
            </a:r>
            <a:endParaRPr 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 fontAlgn="auto">
              <a:lnSpc>
                <a:spcPts val="3280"/>
              </a:lnSpc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sz="24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266700" fontAlgn="auto">
              <a:lnSpc>
                <a:spcPts val="3280"/>
              </a:lnSpc>
            </a:pPr>
            <a:r>
              <a:rPr 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（3）如果你去丽江旅游，作为一名旅游者，你能为保护丽江古城做些什么呢？</a:t>
            </a:r>
            <a:endParaRPr lang="zh-CN" altLang="en-US" sz="2400" b="1" dirty="0"/>
          </a:p>
        </p:txBody>
      </p:sp>
      <p:pic>
        <p:nvPicPr>
          <p:cNvPr id="29700" name="图片 121859" descr="云南丽江古城6"/>
          <p:cNvPicPr>
            <a:picLocks noChangeAspect="1"/>
          </p:cNvPicPr>
          <p:nvPr/>
        </p:nvPicPr>
        <p:blipFill>
          <a:blip r:embed="rId1">
            <a:lum bright="-6000" contrast="6000"/>
          </a:blip>
          <a:stretch>
            <a:fillRect/>
          </a:stretch>
        </p:blipFill>
        <p:spPr>
          <a:xfrm>
            <a:off x="525145" y="988695"/>
            <a:ext cx="3474720" cy="3002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9159" name="Picture 7" descr="C:\Users\Administrator.PC-20150812RYUI\Pictures\1375804097408p181a50gmm19qr1tvl149m1n4vpq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130" y="864235"/>
            <a:ext cx="3869055" cy="3126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916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0030" y="988695"/>
            <a:ext cx="3610610" cy="3002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/>
          <p:cNvSpPr txBox="1"/>
          <p:nvPr/>
        </p:nvSpPr>
        <p:spPr>
          <a:xfrm>
            <a:off x="6732510" y="4545965"/>
            <a:ext cx="1191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民族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04310" y="4545965"/>
            <a:ext cx="1191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</a:rPr>
              <a:t>供水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49560" y="4956810"/>
            <a:ext cx="1191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</a:rPr>
              <a:t>自然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1630" y="5819140"/>
            <a:ext cx="1155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过度商业化，原有的民族文化和生活习俗受到冲击，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自然环境遭到破坏。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3855" y="6279515"/>
            <a:ext cx="10532350" cy="521970"/>
          </a:xfrm>
          <a:prstGeom prst="rect">
            <a:avLst/>
          </a:prstGeom>
          <a:solidFill>
            <a:srgbClr val="FEEFE9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尊重当地人的风俗习惯，不损害公物，不乱丢垃圾等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。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3" grpId="0"/>
      <p:bldP spid="4" grpId="0"/>
      <p:bldP spid="5" grpId="0"/>
      <p:bldP spid="6" grpId="0"/>
      <p:bldP spid="2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05" y="1530985"/>
            <a:ext cx="11370310" cy="3456940"/>
          </a:xfrm>
          <a:solidFill>
            <a:srgbClr val="FEEFE9">
              <a:alpha val="61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indent="0">
              <a:buNone/>
            </a:pP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请选择一处你感兴趣的、有关聚落的世界文化遗产，</a:t>
            </a:r>
            <a:endParaRPr lang="zh-CN" alt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了解她的建立与地理环境的关系，</a:t>
            </a:r>
            <a:endParaRPr lang="zh-CN" alt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了解她的现状，</a:t>
            </a:r>
            <a:endParaRPr lang="zh-CN" alt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和同学们分享你的感悟。</a:t>
            </a:r>
            <a:endParaRPr lang="zh-CN" alt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78691" y="0"/>
            <a:ext cx="3535680" cy="1106805"/>
          </a:xfrm>
          <a:prstGeom prst="rect">
            <a:avLst/>
          </a:prstGeom>
          <a:solidFill>
            <a:srgbClr val="E9F9FC">
              <a:alpha val="61000"/>
            </a:srgbClr>
          </a:solidFill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zh-CN" altLang="en-US" sz="6600">
                <a:blipFill>
                  <a:blip r:embed="rId2"/>
                  <a:tile tx="0" ty="0" sx="82000" sy="63000" flip="none" algn="br"/>
                </a:blipFill>
                <a:effectLst/>
              </a:rPr>
              <a:t>拓展提升</a:t>
            </a:r>
            <a:endParaRPr lang="zh-CN" altLang="en-US" sz="6600">
              <a:blipFill>
                <a:blip r:embed="rId2"/>
                <a:tile tx="0" ty="0" sx="82000" sy="63000" flip="none" algn="br"/>
              </a:blipFill>
              <a:effectLst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4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 decel="100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199"/>
                            </p:stCondLst>
                            <p:childTnLst>
                              <p:par>
                                <p:cTn id="3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00" decel="10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6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400"/>
                            </p:stCondLst>
                            <p:childTnLst>
                              <p:par>
                                <p:cTn id="4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0" decel="100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6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915333" y="863981"/>
            <a:ext cx="1000125" cy="1023937"/>
            <a:chOff x="9845676" y="4576763"/>
            <a:chExt cx="1000125" cy="1023937"/>
          </a:xfrm>
        </p:grpSpPr>
        <p:sp>
          <p:nvSpPr>
            <p:cNvPr id="7" name="Freeform 44"/>
            <p:cNvSpPr/>
            <p:nvPr>
              <p:custDataLst>
                <p:tags r:id="rId2"/>
              </p:custDataLst>
            </p:nvPr>
          </p:nvSpPr>
          <p:spPr bwMode="auto">
            <a:xfrm>
              <a:off x="9855201" y="5330825"/>
              <a:ext cx="974725" cy="269875"/>
            </a:xfrm>
            <a:custGeom>
              <a:avLst/>
              <a:gdLst>
                <a:gd name="T0" fmla="*/ 189 w 202"/>
                <a:gd name="T1" fmla="*/ 6 h 56"/>
                <a:gd name="T2" fmla="*/ 159 w 202"/>
                <a:gd name="T3" fmla="*/ 37 h 56"/>
                <a:gd name="T4" fmla="*/ 158 w 202"/>
                <a:gd name="T5" fmla="*/ 38 h 56"/>
                <a:gd name="T6" fmla="*/ 156 w 202"/>
                <a:gd name="T7" fmla="*/ 38 h 56"/>
                <a:gd name="T8" fmla="*/ 93 w 202"/>
                <a:gd name="T9" fmla="*/ 36 h 56"/>
                <a:gd name="T10" fmla="*/ 11 w 202"/>
                <a:gd name="T11" fmla="*/ 25 h 56"/>
                <a:gd name="T12" fmla="*/ 7 w 202"/>
                <a:gd name="T13" fmla="*/ 37 h 56"/>
                <a:gd name="T14" fmla="*/ 88 w 202"/>
                <a:gd name="T15" fmla="*/ 47 h 56"/>
                <a:gd name="T16" fmla="*/ 160 w 202"/>
                <a:gd name="T17" fmla="*/ 50 h 56"/>
                <a:gd name="T18" fmla="*/ 163 w 202"/>
                <a:gd name="T19" fmla="*/ 47 h 56"/>
                <a:gd name="T20" fmla="*/ 167 w 202"/>
                <a:gd name="T21" fmla="*/ 45 h 56"/>
                <a:gd name="T22" fmla="*/ 197 w 202"/>
                <a:gd name="T23" fmla="*/ 14 h 56"/>
                <a:gd name="T24" fmla="*/ 189 w 202"/>
                <a:gd name="T25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" h="56">
                  <a:moveTo>
                    <a:pt x="189" y="6"/>
                  </a:moveTo>
                  <a:cubicBezTo>
                    <a:pt x="180" y="17"/>
                    <a:pt x="169" y="27"/>
                    <a:pt x="159" y="37"/>
                  </a:cubicBezTo>
                  <a:cubicBezTo>
                    <a:pt x="158" y="37"/>
                    <a:pt x="158" y="38"/>
                    <a:pt x="158" y="38"/>
                  </a:cubicBezTo>
                  <a:cubicBezTo>
                    <a:pt x="157" y="38"/>
                    <a:pt x="157" y="38"/>
                    <a:pt x="156" y="38"/>
                  </a:cubicBezTo>
                  <a:cubicBezTo>
                    <a:pt x="136" y="43"/>
                    <a:pt x="113" y="38"/>
                    <a:pt x="93" y="36"/>
                  </a:cubicBezTo>
                  <a:cubicBezTo>
                    <a:pt x="65" y="32"/>
                    <a:pt x="37" y="35"/>
                    <a:pt x="11" y="25"/>
                  </a:cubicBezTo>
                  <a:cubicBezTo>
                    <a:pt x="3" y="22"/>
                    <a:pt x="0" y="34"/>
                    <a:pt x="7" y="37"/>
                  </a:cubicBezTo>
                  <a:cubicBezTo>
                    <a:pt x="34" y="47"/>
                    <a:pt x="60" y="44"/>
                    <a:pt x="88" y="47"/>
                  </a:cubicBezTo>
                  <a:cubicBezTo>
                    <a:pt x="111" y="50"/>
                    <a:pt x="136" y="56"/>
                    <a:pt x="160" y="50"/>
                  </a:cubicBezTo>
                  <a:cubicBezTo>
                    <a:pt x="162" y="49"/>
                    <a:pt x="163" y="48"/>
                    <a:pt x="163" y="47"/>
                  </a:cubicBezTo>
                  <a:cubicBezTo>
                    <a:pt x="165" y="47"/>
                    <a:pt x="166" y="46"/>
                    <a:pt x="167" y="45"/>
                  </a:cubicBezTo>
                  <a:cubicBezTo>
                    <a:pt x="178" y="36"/>
                    <a:pt x="188" y="25"/>
                    <a:pt x="197" y="14"/>
                  </a:cubicBezTo>
                  <a:cubicBezTo>
                    <a:pt x="202" y="8"/>
                    <a:pt x="194" y="0"/>
                    <a:pt x="189" y="6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5"/>
            <p:cNvSpPr/>
            <p:nvPr>
              <p:custDataLst>
                <p:tags r:id="rId3"/>
              </p:custDataLst>
            </p:nvPr>
          </p:nvSpPr>
          <p:spPr bwMode="auto">
            <a:xfrm>
              <a:off x="10077451" y="4581525"/>
              <a:ext cx="584200" cy="730250"/>
            </a:xfrm>
            <a:custGeom>
              <a:avLst/>
              <a:gdLst>
                <a:gd name="T0" fmla="*/ 113 w 121"/>
                <a:gd name="T1" fmla="*/ 92 h 151"/>
                <a:gd name="T2" fmla="*/ 107 w 121"/>
                <a:gd name="T3" fmla="*/ 14 h 151"/>
                <a:gd name="T4" fmla="*/ 98 w 121"/>
                <a:gd name="T5" fmla="*/ 9 h 151"/>
                <a:gd name="T6" fmla="*/ 97 w 121"/>
                <a:gd name="T7" fmla="*/ 7 h 151"/>
                <a:gd name="T8" fmla="*/ 91 w 121"/>
                <a:gd name="T9" fmla="*/ 1 h 151"/>
                <a:gd name="T10" fmla="*/ 14 w 121"/>
                <a:gd name="T11" fmla="*/ 7 h 151"/>
                <a:gd name="T12" fmla="*/ 10 w 121"/>
                <a:gd name="T13" fmla="*/ 12 h 151"/>
                <a:gd name="T14" fmla="*/ 7 w 121"/>
                <a:gd name="T15" fmla="*/ 12 h 151"/>
                <a:gd name="T16" fmla="*/ 11 w 121"/>
                <a:gd name="T17" fmla="*/ 24 h 151"/>
                <a:gd name="T18" fmla="*/ 50 w 121"/>
                <a:gd name="T19" fmla="*/ 21 h 151"/>
                <a:gd name="T20" fmla="*/ 91 w 121"/>
                <a:gd name="T21" fmla="*/ 18 h 151"/>
                <a:gd name="T22" fmla="*/ 95 w 121"/>
                <a:gd name="T23" fmla="*/ 17 h 151"/>
                <a:gd name="T24" fmla="*/ 98 w 121"/>
                <a:gd name="T25" fmla="*/ 76 h 151"/>
                <a:gd name="T26" fmla="*/ 106 w 121"/>
                <a:gd name="T27" fmla="*/ 140 h 151"/>
                <a:gd name="T28" fmla="*/ 118 w 121"/>
                <a:gd name="T29" fmla="*/ 144 h 151"/>
                <a:gd name="T30" fmla="*/ 113 w 121"/>
                <a:gd name="T31" fmla="*/ 9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51">
                  <a:moveTo>
                    <a:pt x="113" y="92"/>
                  </a:moveTo>
                  <a:cubicBezTo>
                    <a:pt x="107" y="66"/>
                    <a:pt x="109" y="40"/>
                    <a:pt x="107" y="14"/>
                  </a:cubicBezTo>
                  <a:cubicBezTo>
                    <a:pt x="107" y="9"/>
                    <a:pt x="102" y="7"/>
                    <a:pt x="98" y="9"/>
                  </a:cubicBezTo>
                  <a:cubicBezTo>
                    <a:pt x="98" y="8"/>
                    <a:pt x="97" y="7"/>
                    <a:pt x="97" y="7"/>
                  </a:cubicBezTo>
                  <a:cubicBezTo>
                    <a:pt x="97" y="4"/>
                    <a:pt x="95" y="1"/>
                    <a:pt x="91" y="1"/>
                  </a:cubicBezTo>
                  <a:cubicBezTo>
                    <a:pt x="65" y="0"/>
                    <a:pt x="40" y="1"/>
                    <a:pt x="14" y="7"/>
                  </a:cubicBezTo>
                  <a:cubicBezTo>
                    <a:pt x="12" y="8"/>
                    <a:pt x="11" y="10"/>
                    <a:pt x="10" y="12"/>
                  </a:cubicBezTo>
                  <a:cubicBezTo>
                    <a:pt x="9" y="12"/>
                    <a:pt x="8" y="12"/>
                    <a:pt x="7" y="12"/>
                  </a:cubicBezTo>
                  <a:cubicBezTo>
                    <a:pt x="0" y="14"/>
                    <a:pt x="3" y="25"/>
                    <a:pt x="11" y="24"/>
                  </a:cubicBezTo>
                  <a:cubicBezTo>
                    <a:pt x="24" y="21"/>
                    <a:pt x="37" y="22"/>
                    <a:pt x="50" y="21"/>
                  </a:cubicBezTo>
                  <a:cubicBezTo>
                    <a:pt x="64" y="20"/>
                    <a:pt x="78" y="16"/>
                    <a:pt x="91" y="18"/>
                  </a:cubicBezTo>
                  <a:cubicBezTo>
                    <a:pt x="93" y="18"/>
                    <a:pt x="94" y="18"/>
                    <a:pt x="95" y="17"/>
                  </a:cubicBezTo>
                  <a:cubicBezTo>
                    <a:pt x="97" y="37"/>
                    <a:pt x="95" y="56"/>
                    <a:pt x="98" y="76"/>
                  </a:cubicBezTo>
                  <a:cubicBezTo>
                    <a:pt x="100" y="97"/>
                    <a:pt x="110" y="118"/>
                    <a:pt x="106" y="140"/>
                  </a:cubicBezTo>
                  <a:cubicBezTo>
                    <a:pt x="105" y="148"/>
                    <a:pt x="117" y="151"/>
                    <a:pt x="118" y="144"/>
                  </a:cubicBezTo>
                  <a:cubicBezTo>
                    <a:pt x="121" y="126"/>
                    <a:pt x="117" y="109"/>
                    <a:pt x="113" y="92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91"/>
            <p:cNvSpPr/>
            <p:nvPr>
              <p:custDataLst>
                <p:tags r:id="rId4"/>
              </p:custDataLst>
            </p:nvPr>
          </p:nvSpPr>
          <p:spPr bwMode="auto">
            <a:xfrm>
              <a:off x="10240963" y="4895850"/>
              <a:ext cx="188913" cy="28575"/>
            </a:xfrm>
            <a:custGeom>
              <a:avLst/>
              <a:gdLst>
                <a:gd name="T0" fmla="*/ 36 w 39"/>
                <a:gd name="T1" fmla="*/ 0 h 6"/>
                <a:gd name="T2" fmla="*/ 4 w 39"/>
                <a:gd name="T3" fmla="*/ 0 h 6"/>
                <a:gd name="T4" fmla="*/ 3 w 39"/>
                <a:gd name="T5" fmla="*/ 4 h 6"/>
                <a:gd name="T6" fmla="*/ 37 w 39"/>
                <a:gd name="T7" fmla="*/ 4 h 6"/>
                <a:gd name="T8" fmla="*/ 36 w 3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6">
                  <a:moveTo>
                    <a:pt x="36" y="0"/>
                  </a:moveTo>
                  <a:cubicBezTo>
                    <a:pt x="26" y="2"/>
                    <a:pt x="14" y="2"/>
                    <a:pt x="4" y="0"/>
                  </a:cubicBezTo>
                  <a:cubicBezTo>
                    <a:pt x="1" y="0"/>
                    <a:pt x="0" y="3"/>
                    <a:pt x="3" y="4"/>
                  </a:cubicBezTo>
                  <a:cubicBezTo>
                    <a:pt x="13" y="6"/>
                    <a:pt x="26" y="6"/>
                    <a:pt x="37" y="4"/>
                  </a:cubicBezTo>
                  <a:cubicBezTo>
                    <a:pt x="39" y="3"/>
                    <a:pt x="38" y="0"/>
                    <a:pt x="36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92"/>
            <p:cNvSpPr/>
            <p:nvPr>
              <p:custDataLst>
                <p:tags r:id="rId5"/>
              </p:custDataLst>
            </p:nvPr>
          </p:nvSpPr>
          <p:spPr bwMode="auto">
            <a:xfrm>
              <a:off x="10245726" y="4929188"/>
              <a:ext cx="207963" cy="28575"/>
            </a:xfrm>
            <a:custGeom>
              <a:avLst/>
              <a:gdLst>
                <a:gd name="T0" fmla="*/ 40 w 43"/>
                <a:gd name="T1" fmla="*/ 1 h 6"/>
                <a:gd name="T2" fmla="*/ 3 w 43"/>
                <a:gd name="T3" fmla="*/ 2 h 6"/>
                <a:gd name="T4" fmla="*/ 4 w 43"/>
                <a:gd name="T5" fmla="*/ 6 h 6"/>
                <a:gd name="T6" fmla="*/ 40 w 43"/>
                <a:gd name="T7" fmla="*/ 5 h 6"/>
                <a:gd name="T8" fmla="*/ 40 w 43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6">
                  <a:moveTo>
                    <a:pt x="40" y="1"/>
                  </a:moveTo>
                  <a:cubicBezTo>
                    <a:pt x="28" y="1"/>
                    <a:pt x="15" y="0"/>
                    <a:pt x="3" y="2"/>
                  </a:cubicBezTo>
                  <a:cubicBezTo>
                    <a:pt x="0" y="3"/>
                    <a:pt x="1" y="6"/>
                    <a:pt x="4" y="6"/>
                  </a:cubicBezTo>
                  <a:cubicBezTo>
                    <a:pt x="16" y="3"/>
                    <a:pt x="28" y="4"/>
                    <a:pt x="40" y="5"/>
                  </a:cubicBezTo>
                  <a:cubicBezTo>
                    <a:pt x="43" y="5"/>
                    <a:pt x="43" y="1"/>
                    <a:pt x="40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93"/>
            <p:cNvSpPr/>
            <p:nvPr>
              <p:custDataLst>
                <p:tags r:id="rId6"/>
              </p:custDataLst>
            </p:nvPr>
          </p:nvSpPr>
          <p:spPr bwMode="auto">
            <a:xfrm>
              <a:off x="10260013" y="4983163"/>
              <a:ext cx="169863" cy="23813"/>
            </a:xfrm>
            <a:custGeom>
              <a:avLst/>
              <a:gdLst>
                <a:gd name="T0" fmla="*/ 32 w 35"/>
                <a:gd name="T1" fmla="*/ 0 h 5"/>
                <a:gd name="T2" fmla="*/ 3 w 35"/>
                <a:gd name="T3" fmla="*/ 1 h 5"/>
                <a:gd name="T4" fmla="*/ 3 w 35"/>
                <a:gd name="T5" fmla="*/ 5 h 5"/>
                <a:gd name="T6" fmla="*/ 32 w 35"/>
                <a:gd name="T7" fmla="*/ 4 h 5"/>
                <a:gd name="T8" fmla="*/ 32 w 3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">
                  <a:moveTo>
                    <a:pt x="32" y="0"/>
                  </a:moveTo>
                  <a:cubicBezTo>
                    <a:pt x="22" y="0"/>
                    <a:pt x="13" y="1"/>
                    <a:pt x="3" y="1"/>
                  </a:cubicBezTo>
                  <a:cubicBezTo>
                    <a:pt x="0" y="1"/>
                    <a:pt x="0" y="5"/>
                    <a:pt x="3" y="5"/>
                  </a:cubicBezTo>
                  <a:cubicBezTo>
                    <a:pt x="13" y="5"/>
                    <a:pt x="22" y="4"/>
                    <a:pt x="32" y="4"/>
                  </a:cubicBezTo>
                  <a:cubicBezTo>
                    <a:pt x="35" y="4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9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9845676" y="4576763"/>
              <a:ext cx="1000125" cy="1009650"/>
            </a:xfrm>
            <a:custGeom>
              <a:avLst/>
              <a:gdLst>
                <a:gd name="T0" fmla="*/ 207 w 207"/>
                <a:gd name="T1" fmla="*/ 157 h 209"/>
                <a:gd name="T2" fmla="*/ 203 w 207"/>
                <a:gd name="T3" fmla="*/ 155 h 209"/>
                <a:gd name="T4" fmla="*/ 201 w 207"/>
                <a:gd name="T5" fmla="*/ 151 h 209"/>
                <a:gd name="T6" fmla="*/ 198 w 207"/>
                <a:gd name="T7" fmla="*/ 144 h 209"/>
                <a:gd name="T8" fmla="*/ 196 w 207"/>
                <a:gd name="T9" fmla="*/ 144 h 209"/>
                <a:gd name="T10" fmla="*/ 194 w 207"/>
                <a:gd name="T11" fmla="*/ 144 h 209"/>
                <a:gd name="T12" fmla="*/ 161 w 207"/>
                <a:gd name="T13" fmla="*/ 67 h 209"/>
                <a:gd name="T14" fmla="*/ 151 w 207"/>
                <a:gd name="T15" fmla="*/ 2 h 209"/>
                <a:gd name="T16" fmla="*/ 95 w 207"/>
                <a:gd name="T17" fmla="*/ 2 h 209"/>
                <a:gd name="T18" fmla="*/ 45 w 207"/>
                <a:gd name="T19" fmla="*/ 19 h 209"/>
                <a:gd name="T20" fmla="*/ 55 w 207"/>
                <a:gd name="T21" fmla="*/ 131 h 209"/>
                <a:gd name="T22" fmla="*/ 2 w 207"/>
                <a:gd name="T23" fmla="*/ 176 h 209"/>
                <a:gd name="T24" fmla="*/ 55 w 207"/>
                <a:gd name="T25" fmla="*/ 133 h 209"/>
                <a:gd name="T26" fmla="*/ 56 w 207"/>
                <a:gd name="T27" fmla="*/ 166 h 209"/>
                <a:gd name="T28" fmla="*/ 58 w 207"/>
                <a:gd name="T29" fmla="*/ 170 h 209"/>
                <a:gd name="T30" fmla="*/ 158 w 207"/>
                <a:gd name="T31" fmla="*/ 158 h 209"/>
                <a:gd name="T32" fmla="*/ 149 w 207"/>
                <a:gd name="T33" fmla="*/ 21 h 209"/>
                <a:gd name="T34" fmla="*/ 163 w 207"/>
                <a:gd name="T35" fmla="*/ 146 h 209"/>
                <a:gd name="T36" fmla="*/ 159 w 207"/>
                <a:gd name="T37" fmla="*/ 148 h 209"/>
                <a:gd name="T38" fmla="*/ 167 w 207"/>
                <a:gd name="T39" fmla="*/ 148 h 209"/>
                <a:gd name="T40" fmla="*/ 193 w 207"/>
                <a:gd name="T41" fmla="*/ 147 h 209"/>
                <a:gd name="T42" fmla="*/ 174 w 207"/>
                <a:gd name="T43" fmla="*/ 171 h 209"/>
                <a:gd name="T44" fmla="*/ 163 w 207"/>
                <a:gd name="T45" fmla="*/ 193 h 209"/>
                <a:gd name="T46" fmla="*/ 2 w 207"/>
                <a:gd name="T47" fmla="*/ 183 h 209"/>
                <a:gd name="T48" fmla="*/ 69 w 207"/>
                <a:gd name="T49" fmla="*/ 203 h 209"/>
                <a:gd name="T50" fmla="*/ 170 w 207"/>
                <a:gd name="T51" fmla="*/ 206 h 209"/>
                <a:gd name="T52" fmla="*/ 203 w 207"/>
                <a:gd name="T53" fmla="*/ 170 h 209"/>
                <a:gd name="T54" fmla="*/ 206 w 207"/>
                <a:gd name="T55" fmla="*/ 164 h 209"/>
                <a:gd name="T56" fmla="*/ 60 w 207"/>
                <a:gd name="T57" fmla="*/ 166 h 209"/>
                <a:gd name="T58" fmla="*/ 53 w 207"/>
                <a:gd name="T59" fmla="*/ 21 h 209"/>
                <a:gd name="T60" fmla="*/ 68 w 207"/>
                <a:gd name="T61" fmla="*/ 167 h 209"/>
                <a:gd name="T62" fmla="*/ 156 w 207"/>
                <a:gd name="T63" fmla="*/ 156 h 209"/>
                <a:gd name="T64" fmla="*/ 155 w 207"/>
                <a:gd name="T65" fmla="*/ 157 h 209"/>
                <a:gd name="T66" fmla="*/ 72 w 207"/>
                <a:gd name="T67" fmla="*/ 166 h 209"/>
                <a:gd name="T68" fmla="*/ 145 w 207"/>
                <a:gd name="T69" fmla="*/ 20 h 209"/>
                <a:gd name="T70" fmla="*/ 156 w 207"/>
                <a:gd name="T71" fmla="*/ 156 h 209"/>
                <a:gd name="T72" fmla="*/ 89 w 207"/>
                <a:gd name="T73" fmla="*/ 15 h 209"/>
                <a:gd name="T74" fmla="*/ 140 w 207"/>
                <a:gd name="T75" fmla="*/ 17 h 209"/>
                <a:gd name="T76" fmla="*/ 136 w 207"/>
                <a:gd name="T77" fmla="*/ 14 h 209"/>
                <a:gd name="T78" fmla="*/ 64 w 207"/>
                <a:gd name="T79" fmla="*/ 19 h 209"/>
                <a:gd name="T80" fmla="*/ 70 w 207"/>
                <a:gd name="T81" fmla="*/ 19 h 209"/>
                <a:gd name="T82" fmla="*/ 149 w 207"/>
                <a:gd name="T83" fmla="*/ 19 h 209"/>
                <a:gd name="T84" fmla="*/ 145 w 207"/>
                <a:gd name="T85" fmla="*/ 16 h 209"/>
                <a:gd name="T86" fmla="*/ 145 w 207"/>
                <a:gd name="T87" fmla="*/ 13 h 209"/>
                <a:gd name="T88" fmla="*/ 142 w 207"/>
                <a:gd name="T89" fmla="*/ 9 h 209"/>
                <a:gd name="T90" fmla="*/ 60 w 207"/>
                <a:gd name="T91" fmla="*/ 17 h 209"/>
                <a:gd name="T92" fmla="*/ 52 w 207"/>
                <a:gd name="T93" fmla="*/ 17 h 209"/>
                <a:gd name="T94" fmla="*/ 150 w 207"/>
                <a:gd name="T95" fmla="*/ 5 h 209"/>
                <a:gd name="T96" fmla="*/ 149 w 207"/>
                <a:gd name="T97" fmla="*/ 19 h 209"/>
                <a:gd name="T98" fmla="*/ 200 w 207"/>
                <a:gd name="T99" fmla="*/ 160 h 209"/>
                <a:gd name="T100" fmla="*/ 203 w 207"/>
                <a:gd name="T101" fmla="*/ 159 h 209"/>
                <a:gd name="T102" fmla="*/ 201 w 207"/>
                <a:gd name="T103" fmla="*/ 161 h 209"/>
                <a:gd name="T104" fmla="*/ 168 w 207"/>
                <a:gd name="T105" fmla="*/ 196 h 209"/>
                <a:gd name="T106" fmla="*/ 83 w 207"/>
                <a:gd name="T107" fmla="*/ 200 h 209"/>
                <a:gd name="T108" fmla="*/ 6 w 207"/>
                <a:gd name="T109" fmla="*/ 183 h 209"/>
                <a:gd name="T110" fmla="*/ 163 w 207"/>
                <a:gd name="T111" fmla="*/ 203 h 209"/>
                <a:gd name="T112" fmla="*/ 83 w 207"/>
                <a:gd name="T113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7" h="209">
                  <a:moveTo>
                    <a:pt x="206" y="164"/>
                  </a:moveTo>
                  <a:cubicBezTo>
                    <a:pt x="206" y="162"/>
                    <a:pt x="206" y="159"/>
                    <a:pt x="207" y="157"/>
                  </a:cubicBezTo>
                  <a:cubicBezTo>
                    <a:pt x="207" y="156"/>
                    <a:pt x="205" y="155"/>
                    <a:pt x="204" y="155"/>
                  </a:cubicBezTo>
                  <a:cubicBezTo>
                    <a:pt x="204" y="155"/>
                    <a:pt x="204" y="155"/>
                    <a:pt x="203" y="155"/>
                  </a:cubicBezTo>
                  <a:cubicBezTo>
                    <a:pt x="196" y="155"/>
                    <a:pt x="196" y="155"/>
                    <a:pt x="196" y="155"/>
                  </a:cubicBezTo>
                  <a:cubicBezTo>
                    <a:pt x="198" y="153"/>
                    <a:pt x="200" y="152"/>
                    <a:pt x="201" y="151"/>
                  </a:cubicBezTo>
                  <a:cubicBezTo>
                    <a:pt x="202" y="150"/>
                    <a:pt x="202" y="150"/>
                    <a:pt x="202" y="149"/>
                  </a:cubicBezTo>
                  <a:cubicBezTo>
                    <a:pt x="201" y="146"/>
                    <a:pt x="200" y="146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7" y="144"/>
                    <a:pt x="197" y="144"/>
                    <a:pt x="196" y="144"/>
                  </a:cubicBezTo>
                  <a:cubicBezTo>
                    <a:pt x="196" y="144"/>
                    <a:pt x="195" y="145"/>
                    <a:pt x="195" y="145"/>
                  </a:cubicBezTo>
                  <a:cubicBezTo>
                    <a:pt x="195" y="144"/>
                    <a:pt x="195" y="144"/>
                    <a:pt x="194" y="144"/>
                  </a:cubicBezTo>
                  <a:cubicBezTo>
                    <a:pt x="184" y="142"/>
                    <a:pt x="175" y="140"/>
                    <a:pt x="166" y="140"/>
                  </a:cubicBezTo>
                  <a:cubicBezTo>
                    <a:pt x="162" y="116"/>
                    <a:pt x="163" y="91"/>
                    <a:pt x="161" y="67"/>
                  </a:cubicBezTo>
                  <a:cubicBezTo>
                    <a:pt x="160" y="46"/>
                    <a:pt x="149" y="24"/>
                    <a:pt x="154" y="4"/>
                  </a:cubicBezTo>
                  <a:cubicBezTo>
                    <a:pt x="155" y="2"/>
                    <a:pt x="152" y="1"/>
                    <a:pt x="151" y="2"/>
                  </a:cubicBezTo>
                  <a:cubicBezTo>
                    <a:pt x="151" y="1"/>
                    <a:pt x="151" y="1"/>
                    <a:pt x="150" y="1"/>
                  </a:cubicBezTo>
                  <a:cubicBezTo>
                    <a:pt x="132" y="0"/>
                    <a:pt x="113" y="0"/>
                    <a:pt x="95" y="2"/>
                  </a:cubicBezTo>
                  <a:cubicBezTo>
                    <a:pt x="79" y="4"/>
                    <a:pt x="60" y="7"/>
                    <a:pt x="46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57"/>
                    <a:pt x="52" y="94"/>
                    <a:pt x="55" y="131"/>
                  </a:cubicBezTo>
                  <a:cubicBezTo>
                    <a:pt x="54" y="130"/>
                    <a:pt x="53" y="129"/>
                    <a:pt x="52" y="130"/>
                  </a:cubicBezTo>
                  <a:cubicBezTo>
                    <a:pt x="37" y="147"/>
                    <a:pt x="20" y="162"/>
                    <a:pt x="2" y="176"/>
                  </a:cubicBezTo>
                  <a:cubicBezTo>
                    <a:pt x="0" y="178"/>
                    <a:pt x="3" y="180"/>
                    <a:pt x="5" y="179"/>
                  </a:cubicBezTo>
                  <a:cubicBezTo>
                    <a:pt x="23" y="165"/>
                    <a:pt x="40" y="150"/>
                    <a:pt x="55" y="133"/>
                  </a:cubicBezTo>
                  <a:cubicBezTo>
                    <a:pt x="55" y="133"/>
                    <a:pt x="55" y="133"/>
                    <a:pt x="55" y="132"/>
                  </a:cubicBezTo>
                  <a:cubicBezTo>
                    <a:pt x="56" y="144"/>
                    <a:pt x="56" y="155"/>
                    <a:pt x="56" y="166"/>
                  </a:cubicBezTo>
                  <a:cubicBezTo>
                    <a:pt x="56" y="167"/>
                    <a:pt x="57" y="167"/>
                    <a:pt x="57" y="167"/>
                  </a:cubicBezTo>
                  <a:cubicBezTo>
                    <a:pt x="56" y="168"/>
                    <a:pt x="57" y="170"/>
                    <a:pt x="58" y="170"/>
                  </a:cubicBezTo>
                  <a:cubicBezTo>
                    <a:pt x="91" y="171"/>
                    <a:pt x="127" y="175"/>
                    <a:pt x="157" y="160"/>
                  </a:cubicBezTo>
                  <a:cubicBezTo>
                    <a:pt x="158" y="159"/>
                    <a:pt x="159" y="158"/>
                    <a:pt x="158" y="158"/>
                  </a:cubicBezTo>
                  <a:cubicBezTo>
                    <a:pt x="159" y="157"/>
                    <a:pt x="160" y="156"/>
                    <a:pt x="160" y="155"/>
                  </a:cubicBezTo>
                  <a:cubicBezTo>
                    <a:pt x="152" y="111"/>
                    <a:pt x="147" y="65"/>
                    <a:pt x="149" y="21"/>
                  </a:cubicBezTo>
                  <a:cubicBezTo>
                    <a:pt x="151" y="35"/>
                    <a:pt x="156" y="49"/>
                    <a:pt x="157" y="63"/>
                  </a:cubicBezTo>
                  <a:cubicBezTo>
                    <a:pt x="160" y="91"/>
                    <a:pt x="158" y="118"/>
                    <a:pt x="163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0" y="144"/>
                    <a:pt x="157" y="147"/>
                    <a:pt x="159" y="148"/>
                  </a:cubicBezTo>
                  <a:cubicBezTo>
                    <a:pt x="161" y="150"/>
                    <a:pt x="162" y="150"/>
                    <a:pt x="165" y="150"/>
                  </a:cubicBezTo>
                  <a:cubicBezTo>
                    <a:pt x="167" y="150"/>
                    <a:pt x="167" y="149"/>
                    <a:pt x="167" y="148"/>
                  </a:cubicBezTo>
                  <a:cubicBezTo>
                    <a:pt x="167" y="146"/>
                    <a:pt x="167" y="145"/>
                    <a:pt x="166" y="144"/>
                  </a:cubicBezTo>
                  <a:cubicBezTo>
                    <a:pt x="175" y="144"/>
                    <a:pt x="184" y="146"/>
                    <a:pt x="193" y="147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86" y="155"/>
                    <a:pt x="180" y="163"/>
                    <a:pt x="174" y="171"/>
                  </a:cubicBezTo>
                  <a:cubicBezTo>
                    <a:pt x="173" y="172"/>
                    <a:pt x="172" y="173"/>
                    <a:pt x="172" y="174"/>
                  </a:cubicBezTo>
                  <a:cubicBezTo>
                    <a:pt x="168" y="179"/>
                    <a:pt x="163" y="187"/>
                    <a:pt x="163" y="193"/>
                  </a:cubicBezTo>
                  <a:cubicBezTo>
                    <a:pt x="109" y="193"/>
                    <a:pt x="56" y="182"/>
                    <a:pt x="2" y="179"/>
                  </a:cubicBezTo>
                  <a:cubicBezTo>
                    <a:pt x="0" y="179"/>
                    <a:pt x="0" y="182"/>
                    <a:pt x="2" y="183"/>
                  </a:cubicBezTo>
                  <a:cubicBezTo>
                    <a:pt x="1" y="191"/>
                    <a:pt x="13" y="194"/>
                    <a:pt x="19" y="196"/>
                  </a:cubicBezTo>
                  <a:cubicBezTo>
                    <a:pt x="35" y="200"/>
                    <a:pt x="52" y="202"/>
                    <a:pt x="69" y="203"/>
                  </a:cubicBezTo>
                  <a:cubicBezTo>
                    <a:pt x="102" y="206"/>
                    <a:pt x="135" y="205"/>
                    <a:pt x="168" y="209"/>
                  </a:cubicBezTo>
                  <a:cubicBezTo>
                    <a:pt x="169" y="209"/>
                    <a:pt x="170" y="208"/>
                    <a:pt x="170" y="206"/>
                  </a:cubicBezTo>
                  <a:cubicBezTo>
                    <a:pt x="181" y="197"/>
                    <a:pt x="191" y="184"/>
                    <a:pt x="201" y="173"/>
                  </a:cubicBezTo>
                  <a:cubicBezTo>
                    <a:pt x="202" y="172"/>
                    <a:pt x="203" y="171"/>
                    <a:pt x="203" y="170"/>
                  </a:cubicBezTo>
                  <a:cubicBezTo>
                    <a:pt x="204" y="169"/>
                    <a:pt x="205" y="168"/>
                    <a:pt x="206" y="167"/>
                  </a:cubicBezTo>
                  <a:cubicBezTo>
                    <a:pt x="207" y="166"/>
                    <a:pt x="207" y="165"/>
                    <a:pt x="206" y="164"/>
                  </a:cubicBezTo>
                  <a:close/>
                  <a:moveTo>
                    <a:pt x="60" y="167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17"/>
                    <a:pt x="51" y="69"/>
                    <a:pt x="49" y="21"/>
                  </a:cubicBezTo>
                  <a:cubicBezTo>
                    <a:pt x="50" y="21"/>
                    <a:pt x="51" y="21"/>
                    <a:pt x="53" y="21"/>
                  </a:cubicBezTo>
                  <a:cubicBezTo>
                    <a:pt x="63" y="68"/>
                    <a:pt x="68" y="118"/>
                    <a:pt x="68" y="166"/>
                  </a:cubicBezTo>
                  <a:cubicBezTo>
                    <a:pt x="68" y="166"/>
                    <a:pt x="68" y="167"/>
                    <a:pt x="68" y="167"/>
                  </a:cubicBezTo>
                  <a:cubicBezTo>
                    <a:pt x="65" y="167"/>
                    <a:pt x="63" y="167"/>
                    <a:pt x="60" y="167"/>
                  </a:cubicBezTo>
                  <a:close/>
                  <a:moveTo>
                    <a:pt x="156" y="156"/>
                  </a:moveTo>
                  <a:cubicBezTo>
                    <a:pt x="156" y="156"/>
                    <a:pt x="156" y="156"/>
                    <a:pt x="156" y="157"/>
                  </a:cubicBezTo>
                  <a:cubicBezTo>
                    <a:pt x="156" y="157"/>
                    <a:pt x="156" y="157"/>
                    <a:pt x="155" y="157"/>
                  </a:cubicBezTo>
                  <a:cubicBezTo>
                    <a:pt x="130" y="169"/>
                    <a:pt x="100" y="168"/>
                    <a:pt x="72" y="167"/>
                  </a:cubicBezTo>
                  <a:cubicBezTo>
                    <a:pt x="72" y="167"/>
                    <a:pt x="72" y="166"/>
                    <a:pt x="72" y="166"/>
                  </a:cubicBezTo>
                  <a:cubicBezTo>
                    <a:pt x="72" y="118"/>
                    <a:pt x="67" y="69"/>
                    <a:pt x="57" y="22"/>
                  </a:cubicBezTo>
                  <a:cubicBezTo>
                    <a:pt x="86" y="27"/>
                    <a:pt x="116" y="23"/>
                    <a:pt x="145" y="20"/>
                  </a:cubicBezTo>
                  <a:cubicBezTo>
                    <a:pt x="145" y="20"/>
                    <a:pt x="145" y="20"/>
                    <a:pt x="146" y="20"/>
                  </a:cubicBezTo>
                  <a:cubicBezTo>
                    <a:pt x="143" y="65"/>
                    <a:pt x="148" y="112"/>
                    <a:pt x="156" y="156"/>
                  </a:cubicBezTo>
                  <a:close/>
                  <a:moveTo>
                    <a:pt x="136" y="14"/>
                  </a:moveTo>
                  <a:cubicBezTo>
                    <a:pt x="120" y="14"/>
                    <a:pt x="105" y="15"/>
                    <a:pt x="89" y="15"/>
                  </a:cubicBezTo>
                  <a:cubicBezTo>
                    <a:pt x="106" y="13"/>
                    <a:pt x="123" y="13"/>
                    <a:pt x="140" y="13"/>
                  </a:cubicBezTo>
                  <a:cubicBezTo>
                    <a:pt x="140" y="14"/>
                    <a:pt x="141" y="15"/>
                    <a:pt x="140" y="17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8" y="16"/>
                    <a:pt x="138" y="14"/>
                    <a:pt x="136" y="14"/>
                  </a:cubicBezTo>
                  <a:close/>
                  <a:moveTo>
                    <a:pt x="130" y="18"/>
                  </a:moveTo>
                  <a:cubicBezTo>
                    <a:pt x="108" y="20"/>
                    <a:pt x="86" y="22"/>
                    <a:pt x="64" y="19"/>
                  </a:cubicBezTo>
                  <a:cubicBezTo>
                    <a:pt x="66" y="19"/>
                    <a:pt x="67" y="19"/>
                    <a:pt x="69" y="18"/>
                  </a:cubicBezTo>
                  <a:cubicBezTo>
                    <a:pt x="69" y="19"/>
                    <a:pt x="69" y="19"/>
                    <a:pt x="70" y="19"/>
                  </a:cubicBezTo>
                  <a:cubicBezTo>
                    <a:pt x="90" y="19"/>
                    <a:pt x="110" y="18"/>
                    <a:pt x="130" y="18"/>
                  </a:cubicBezTo>
                  <a:close/>
                  <a:moveTo>
                    <a:pt x="149" y="19"/>
                  </a:moveTo>
                  <a:cubicBezTo>
                    <a:pt x="149" y="18"/>
                    <a:pt x="148" y="18"/>
                    <a:pt x="147" y="18"/>
                  </a:cubicBezTo>
                  <a:cubicBezTo>
                    <a:pt x="147" y="17"/>
                    <a:pt x="146" y="16"/>
                    <a:pt x="145" y="16"/>
                  </a:cubicBezTo>
                  <a:cubicBezTo>
                    <a:pt x="145" y="16"/>
                    <a:pt x="145" y="16"/>
                    <a:pt x="144" y="16"/>
                  </a:cubicBezTo>
                  <a:cubicBezTo>
                    <a:pt x="144" y="14"/>
                    <a:pt x="142" y="13"/>
                    <a:pt x="145" y="13"/>
                  </a:cubicBezTo>
                  <a:cubicBezTo>
                    <a:pt x="147" y="13"/>
                    <a:pt x="147" y="9"/>
                    <a:pt x="145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15" y="9"/>
                    <a:pt x="87" y="9"/>
                    <a:pt x="60" y="17"/>
                  </a:cubicBezTo>
                  <a:cubicBezTo>
                    <a:pt x="59" y="17"/>
                    <a:pt x="59" y="18"/>
                    <a:pt x="59" y="19"/>
                  </a:cubicBezTo>
                  <a:cubicBezTo>
                    <a:pt x="57" y="18"/>
                    <a:pt x="54" y="18"/>
                    <a:pt x="52" y="17"/>
                  </a:cubicBezTo>
                  <a:cubicBezTo>
                    <a:pt x="65" y="9"/>
                    <a:pt x="83" y="7"/>
                    <a:pt x="98" y="6"/>
                  </a:cubicBezTo>
                  <a:cubicBezTo>
                    <a:pt x="115" y="4"/>
                    <a:pt x="133" y="4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10"/>
                    <a:pt x="149" y="14"/>
                    <a:pt x="149" y="19"/>
                  </a:cubicBezTo>
                  <a:close/>
                  <a:moveTo>
                    <a:pt x="168" y="195"/>
                  </a:moveTo>
                  <a:cubicBezTo>
                    <a:pt x="178" y="183"/>
                    <a:pt x="188" y="170"/>
                    <a:pt x="200" y="160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3" y="159"/>
                    <a:pt x="202" y="160"/>
                    <a:pt x="202" y="160"/>
                  </a:cubicBezTo>
                  <a:cubicBezTo>
                    <a:pt x="202" y="160"/>
                    <a:pt x="201" y="160"/>
                    <a:pt x="201" y="161"/>
                  </a:cubicBezTo>
                  <a:cubicBezTo>
                    <a:pt x="190" y="173"/>
                    <a:pt x="182" y="188"/>
                    <a:pt x="169" y="198"/>
                  </a:cubicBezTo>
                  <a:cubicBezTo>
                    <a:pt x="169" y="197"/>
                    <a:pt x="168" y="197"/>
                    <a:pt x="168" y="196"/>
                  </a:cubicBezTo>
                  <a:cubicBezTo>
                    <a:pt x="168" y="196"/>
                    <a:pt x="168" y="195"/>
                    <a:pt x="168" y="195"/>
                  </a:cubicBezTo>
                  <a:close/>
                  <a:moveTo>
                    <a:pt x="83" y="200"/>
                  </a:moveTo>
                  <a:cubicBezTo>
                    <a:pt x="66" y="199"/>
                    <a:pt x="48" y="198"/>
                    <a:pt x="31" y="194"/>
                  </a:cubicBezTo>
                  <a:cubicBezTo>
                    <a:pt x="26" y="193"/>
                    <a:pt x="6" y="191"/>
                    <a:pt x="6" y="183"/>
                  </a:cubicBezTo>
                  <a:cubicBezTo>
                    <a:pt x="58" y="186"/>
                    <a:pt x="110" y="196"/>
                    <a:pt x="163" y="197"/>
                  </a:cubicBezTo>
                  <a:cubicBezTo>
                    <a:pt x="163" y="199"/>
                    <a:pt x="163" y="201"/>
                    <a:pt x="163" y="203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37" y="202"/>
                    <a:pt x="110" y="202"/>
                    <a:pt x="83" y="20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>
            <p:custDataLst>
              <p:tags r:id="rId8"/>
            </p:custDataLst>
          </p:nvPr>
        </p:nvGrpSpPr>
        <p:grpSpPr>
          <a:xfrm>
            <a:off x="10073692" y="5277670"/>
            <a:ext cx="1522413" cy="1000125"/>
            <a:chOff x="9088196" y="3234360"/>
            <a:chExt cx="1522413" cy="1000125"/>
          </a:xfrm>
        </p:grpSpPr>
        <p:sp>
          <p:nvSpPr>
            <p:cNvPr id="14" name="Freeform 52"/>
            <p:cNvSpPr/>
            <p:nvPr>
              <p:custDataLst>
                <p:tags r:id="rId9"/>
              </p:custDataLst>
            </p:nvPr>
          </p:nvSpPr>
          <p:spPr bwMode="auto">
            <a:xfrm>
              <a:off x="9600959" y="3345485"/>
              <a:ext cx="222250" cy="338138"/>
            </a:xfrm>
            <a:custGeom>
              <a:avLst/>
              <a:gdLst>
                <a:gd name="T0" fmla="*/ 41 w 46"/>
                <a:gd name="T1" fmla="*/ 23 h 70"/>
                <a:gd name="T2" fmla="*/ 26 w 46"/>
                <a:gd name="T3" fmla="*/ 5 h 70"/>
                <a:gd name="T4" fmla="*/ 14 w 46"/>
                <a:gd name="T5" fmla="*/ 6 h 70"/>
                <a:gd name="T6" fmla="*/ 1 w 46"/>
                <a:gd name="T7" fmla="*/ 35 h 70"/>
                <a:gd name="T8" fmla="*/ 2 w 46"/>
                <a:gd name="T9" fmla="*/ 39 h 70"/>
                <a:gd name="T10" fmla="*/ 3 w 46"/>
                <a:gd name="T11" fmla="*/ 48 h 70"/>
                <a:gd name="T12" fmla="*/ 1 w 46"/>
                <a:gd name="T13" fmla="*/ 61 h 70"/>
                <a:gd name="T14" fmla="*/ 7 w 46"/>
                <a:gd name="T15" fmla="*/ 69 h 70"/>
                <a:gd name="T16" fmla="*/ 35 w 46"/>
                <a:gd name="T17" fmla="*/ 64 h 70"/>
                <a:gd name="T18" fmla="*/ 40 w 46"/>
                <a:gd name="T19" fmla="*/ 60 h 70"/>
                <a:gd name="T20" fmla="*/ 40 w 46"/>
                <a:gd name="T21" fmla="*/ 58 h 70"/>
                <a:gd name="T22" fmla="*/ 41 w 46"/>
                <a:gd name="T23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70">
                  <a:moveTo>
                    <a:pt x="41" y="23"/>
                  </a:moveTo>
                  <a:cubicBezTo>
                    <a:pt x="39" y="15"/>
                    <a:pt x="34" y="7"/>
                    <a:pt x="26" y="5"/>
                  </a:cubicBezTo>
                  <a:cubicBezTo>
                    <a:pt x="22" y="0"/>
                    <a:pt x="18" y="2"/>
                    <a:pt x="14" y="6"/>
                  </a:cubicBezTo>
                  <a:cubicBezTo>
                    <a:pt x="5" y="11"/>
                    <a:pt x="2" y="26"/>
                    <a:pt x="1" y="35"/>
                  </a:cubicBezTo>
                  <a:cubicBezTo>
                    <a:pt x="1" y="37"/>
                    <a:pt x="1" y="38"/>
                    <a:pt x="2" y="39"/>
                  </a:cubicBezTo>
                  <a:cubicBezTo>
                    <a:pt x="2" y="42"/>
                    <a:pt x="2" y="45"/>
                    <a:pt x="3" y="48"/>
                  </a:cubicBezTo>
                  <a:cubicBezTo>
                    <a:pt x="2" y="53"/>
                    <a:pt x="2" y="57"/>
                    <a:pt x="1" y="61"/>
                  </a:cubicBezTo>
                  <a:cubicBezTo>
                    <a:pt x="0" y="66"/>
                    <a:pt x="3" y="68"/>
                    <a:pt x="7" y="69"/>
                  </a:cubicBezTo>
                  <a:cubicBezTo>
                    <a:pt x="17" y="70"/>
                    <a:pt x="28" y="70"/>
                    <a:pt x="35" y="64"/>
                  </a:cubicBezTo>
                  <a:cubicBezTo>
                    <a:pt x="37" y="63"/>
                    <a:pt x="39" y="62"/>
                    <a:pt x="40" y="60"/>
                  </a:cubicBezTo>
                  <a:cubicBezTo>
                    <a:pt x="40" y="59"/>
                    <a:pt x="40" y="59"/>
                    <a:pt x="40" y="58"/>
                  </a:cubicBezTo>
                  <a:cubicBezTo>
                    <a:pt x="46" y="48"/>
                    <a:pt x="44" y="34"/>
                    <a:pt x="41" y="23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53"/>
            <p:cNvSpPr/>
            <p:nvPr>
              <p:custDataLst>
                <p:tags r:id="rId10"/>
              </p:custDataLst>
            </p:nvPr>
          </p:nvSpPr>
          <p:spPr bwMode="auto">
            <a:xfrm>
              <a:off x="9875596" y="3321673"/>
              <a:ext cx="188913" cy="338138"/>
            </a:xfrm>
            <a:custGeom>
              <a:avLst/>
              <a:gdLst>
                <a:gd name="T0" fmla="*/ 36 w 39"/>
                <a:gd name="T1" fmla="*/ 33 h 70"/>
                <a:gd name="T2" fmla="*/ 25 w 39"/>
                <a:gd name="T3" fmla="*/ 5 h 70"/>
                <a:gd name="T4" fmla="*/ 6 w 39"/>
                <a:gd name="T5" fmla="*/ 17 h 70"/>
                <a:gd name="T6" fmla="*/ 8 w 39"/>
                <a:gd name="T7" fmla="*/ 64 h 70"/>
                <a:gd name="T8" fmla="*/ 20 w 39"/>
                <a:gd name="T9" fmla="*/ 64 h 70"/>
                <a:gd name="T10" fmla="*/ 34 w 39"/>
                <a:gd name="T11" fmla="*/ 67 h 70"/>
                <a:gd name="T12" fmla="*/ 38 w 39"/>
                <a:gd name="T13" fmla="*/ 63 h 70"/>
                <a:gd name="T14" fmla="*/ 36 w 39"/>
                <a:gd name="T15" fmla="*/ 3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70">
                  <a:moveTo>
                    <a:pt x="36" y="33"/>
                  </a:moveTo>
                  <a:cubicBezTo>
                    <a:pt x="35" y="24"/>
                    <a:pt x="33" y="10"/>
                    <a:pt x="25" y="5"/>
                  </a:cubicBezTo>
                  <a:cubicBezTo>
                    <a:pt x="16" y="0"/>
                    <a:pt x="9" y="10"/>
                    <a:pt x="6" y="17"/>
                  </a:cubicBezTo>
                  <a:cubicBezTo>
                    <a:pt x="0" y="31"/>
                    <a:pt x="5" y="50"/>
                    <a:pt x="8" y="64"/>
                  </a:cubicBezTo>
                  <a:cubicBezTo>
                    <a:pt x="10" y="70"/>
                    <a:pt x="18" y="69"/>
                    <a:pt x="20" y="64"/>
                  </a:cubicBezTo>
                  <a:cubicBezTo>
                    <a:pt x="22" y="67"/>
                    <a:pt x="27" y="68"/>
                    <a:pt x="34" y="67"/>
                  </a:cubicBezTo>
                  <a:cubicBezTo>
                    <a:pt x="35" y="66"/>
                    <a:pt x="38" y="64"/>
                    <a:pt x="38" y="63"/>
                  </a:cubicBezTo>
                  <a:cubicBezTo>
                    <a:pt x="39" y="53"/>
                    <a:pt x="38" y="42"/>
                    <a:pt x="36" y="33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54"/>
            <p:cNvSpPr/>
            <p:nvPr>
              <p:custDataLst>
                <p:tags r:id="rId11"/>
              </p:custDataLst>
            </p:nvPr>
          </p:nvSpPr>
          <p:spPr bwMode="auto">
            <a:xfrm>
              <a:off x="10151821" y="3340723"/>
              <a:ext cx="265113" cy="319088"/>
            </a:xfrm>
            <a:custGeom>
              <a:avLst/>
              <a:gdLst>
                <a:gd name="T0" fmla="*/ 46 w 55"/>
                <a:gd name="T1" fmla="*/ 50 h 66"/>
                <a:gd name="T2" fmla="*/ 31 w 55"/>
                <a:gd name="T3" fmla="*/ 6 h 66"/>
                <a:gd name="T4" fmla="*/ 7 w 55"/>
                <a:gd name="T5" fmla="*/ 15 h 66"/>
                <a:gd name="T6" fmla="*/ 8 w 55"/>
                <a:gd name="T7" fmla="*/ 61 h 66"/>
                <a:gd name="T8" fmla="*/ 17 w 55"/>
                <a:gd name="T9" fmla="*/ 64 h 66"/>
                <a:gd name="T10" fmla="*/ 18 w 55"/>
                <a:gd name="T11" fmla="*/ 65 h 66"/>
                <a:gd name="T12" fmla="*/ 20 w 55"/>
                <a:gd name="T13" fmla="*/ 65 h 66"/>
                <a:gd name="T14" fmla="*/ 27 w 55"/>
                <a:gd name="T15" fmla="*/ 64 h 66"/>
                <a:gd name="T16" fmla="*/ 33 w 55"/>
                <a:gd name="T17" fmla="*/ 64 h 66"/>
                <a:gd name="T18" fmla="*/ 48 w 55"/>
                <a:gd name="T19" fmla="*/ 62 h 66"/>
                <a:gd name="T20" fmla="*/ 46 w 55"/>
                <a:gd name="T21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66">
                  <a:moveTo>
                    <a:pt x="46" y="50"/>
                  </a:moveTo>
                  <a:cubicBezTo>
                    <a:pt x="50" y="35"/>
                    <a:pt x="41" y="13"/>
                    <a:pt x="31" y="6"/>
                  </a:cubicBezTo>
                  <a:cubicBezTo>
                    <a:pt x="22" y="0"/>
                    <a:pt x="12" y="6"/>
                    <a:pt x="7" y="15"/>
                  </a:cubicBezTo>
                  <a:cubicBezTo>
                    <a:pt x="0" y="28"/>
                    <a:pt x="5" y="47"/>
                    <a:pt x="8" y="61"/>
                  </a:cubicBezTo>
                  <a:cubicBezTo>
                    <a:pt x="9" y="65"/>
                    <a:pt x="14" y="66"/>
                    <a:pt x="17" y="64"/>
                  </a:cubicBezTo>
                  <a:cubicBezTo>
                    <a:pt x="17" y="64"/>
                    <a:pt x="18" y="65"/>
                    <a:pt x="18" y="65"/>
                  </a:cubicBezTo>
                  <a:cubicBezTo>
                    <a:pt x="19" y="65"/>
                    <a:pt x="19" y="65"/>
                    <a:pt x="20" y="65"/>
                  </a:cubicBezTo>
                  <a:cubicBezTo>
                    <a:pt x="22" y="66"/>
                    <a:pt x="25" y="66"/>
                    <a:pt x="27" y="64"/>
                  </a:cubicBezTo>
                  <a:cubicBezTo>
                    <a:pt x="29" y="64"/>
                    <a:pt x="31" y="64"/>
                    <a:pt x="33" y="64"/>
                  </a:cubicBezTo>
                  <a:cubicBezTo>
                    <a:pt x="38" y="63"/>
                    <a:pt x="43" y="62"/>
                    <a:pt x="48" y="62"/>
                  </a:cubicBezTo>
                  <a:cubicBezTo>
                    <a:pt x="55" y="61"/>
                    <a:pt x="52" y="51"/>
                    <a:pt x="46" y="50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55"/>
            <p:cNvSpPr/>
            <p:nvPr>
              <p:custDataLst>
                <p:tags r:id="rId12"/>
              </p:custDataLst>
            </p:nvPr>
          </p:nvSpPr>
          <p:spPr bwMode="auto">
            <a:xfrm>
              <a:off x="9185034" y="3737598"/>
              <a:ext cx="280988" cy="411163"/>
            </a:xfrm>
            <a:custGeom>
              <a:avLst/>
              <a:gdLst>
                <a:gd name="T0" fmla="*/ 47 w 58"/>
                <a:gd name="T1" fmla="*/ 72 h 85"/>
                <a:gd name="T2" fmla="*/ 28 w 58"/>
                <a:gd name="T3" fmla="*/ 66 h 85"/>
                <a:gd name="T4" fmla="*/ 24 w 58"/>
                <a:gd name="T5" fmla="*/ 11 h 85"/>
                <a:gd name="T6" fmla="*/ 17 w 58"/>
                <a:gd name="T7" fmla="*/ 2 h 85"/>
                <a:gd name="T8" fmla="*/ 7 w 58"/>
                <a:gd name="T9" fmla="*/ 49 h 85"/>
                <a:gd name="T10" fmla="*/ 22 w 58"/>
                <a:gd name="T11" fmla="*/ 77 h 85"/>
                <a:gd name="T12" fmla="*/ 39 w 58"/>
                <a:gd name="T13" fmla="*/ 85 h 85"/>
                <a:gd name="T14" fmla="*/ 41 w 58"/>
                <a:gd name="T15" fmla="*/ 85 h 85"/>
                <a:gd name="T16" fmla="*/ 51 w 58"/>
                <a:gd name="T17" fmla="*/ 84 h 85"/>
                <a:gd name="T18" fmla="*/ 47 w 58"/>
                <a:gd name="T19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85">
                  <a:moveTo>
                    <a:pt x="47" y="72"/>
                  </a:moveTo>
                  <a:cubicBezTo>
                    <a:pt x="39" y="74"/>
                    <a:pt x="33" y="71"/>
                    <a:pt x="28" y="66"/>
                  </a:cubicBezTo>
                  <a:cubicBezTo>
                    <a:pt x="18" y="52"/>
                    <a:pt x="19" y="21"/>
                    <a:pt x="24" y="11"/>
                  </a:cubicBezTo>
                  <a:cubicBezTo>
                    <a:pt x="26" y="7"/>
                    <a:pt x="23" y="0"/>
                    <a:pt x="17" y="2"/>
                  </a:cubicBezTo>
                  <a:cubicBezTo>
                    <a:pt x="0" y="9"/>
                    <a:pt x="3" y="35"/>
                    <a:pt x="7" y="49"/>
                  </a:cubicBezTo>
                  <a:cubicBezTo>
                    <a:pt x="9" y="60"/>
                    <a:pt x="14" y="70"/>
                    <a:pt x="22" y="77"/>
                  </a:cubicBezTo>
                  <a:cubicBezTo>
                    <a:pt x="26" y="81"/>
                    <a:pt x="32" y="85"/>
                    <a:pt x="39" y="85"/>
                  </a:cubicBezTo>
                  <a:cubicBezTo>
                    <a:pt x="40" y="85"/>
                    <a:pt x="41" y="85"/>
                    <a:pt x="41" y="85"/>
                  </a:cubicBezTo>
                  <a:cubicBezTo>
                    <a:pt x="44" y="85"/>
                    <a:pt x="47" y="85"/>
                    <a:pt x="51" y="84"/>
                  </a:cubicBezTo>
                  <a:cubicBezTo>
                    <a:pt x="58" y="82"/>
                    <a:pt x="55" y="70"/>
                    <a:pt x="47" y="72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56"/>
            <p:cNvSpPr/>
            <p:nvPr>
              <p:custDataLst>
                <p:tags r:id="rId13"/>
              </p:custDataLst>
            </p:nvPr>
          </p:nvSpPr>
          <p:spPr bwMode="auto">
            <a:xfrm>
              <a:off x="9672396" y="3997948"/>
              <a:ext cx="468313" cy="111125"/>
            </a:xfrm>
            <a:custGeom>
              <a:avLst/>
              <a:gdLst>
                <a:gd name="T0" fmla="*/ 86 w 97"/>
                <a:gd name="T1" fmla="*/ 1 h 23"/>
                <a:gd name="T2" fmla="*/ 7 w 97"/>
                <a:gd name="T3" fmla="*/ 10 h 23"/>
                <a:gd name="T4" fmla="*/ 11 w 97"/>
                <a:gd name="T5" fmla="*/ 22 h 23"/>
                <a:gd name="T6" fmla="*/ 90 w 97"/>
                <a:gd name="T7" fmla="*/ 13 h 23"/>
                <a:gd name="T8" fmla="*/ 86 w 97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">
                  <a:moveTo>
                    <a:pt x="86" y="1"/>
                  </a:moveTo>
                  <a:cubicBezTo>
                    <a:pt x="60" y="5"/>
                    <a:pt x="34" y="6"/>
                    <a:pt x="7" y="10"/>
                  </a:cubicBezTo>
                  <a:cubicBezTo>
                    <a:pt x="0" y="12"/>
                    <a:pt x="3" y="23"/>
                    <a:pt x="11" y="22"/>
                  </a:cubicBezTo>
                  <a:cubicBezTo>
                    <a:pt x="37" y="17"/>
                    <a:pt x="63" y="17"/>
                    <a:pt x="90" y="13"/>
                  </a:cubicBezTo>
                  <a:cubicBezTo>
                    <a:pt x="97" y="12"/>
                    <a:pt x="94" y="0"/>
                    <a:pt x="86" y="1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57"/>
            <p:cNvSpPr/>
            <p:nvPr>
              <p:custDataLst>
                <p:tags r:id="rId14"/>
              </p:custDataLst>
            </p:nvPr>
          </p:nvSpPr>
          <p:spPr bwMode="auto">
            <a:xfrm>
              <a:off x="10362959" y="3891585"/>
              <a:ext cx="193675" cy="141288"/>
            </a:xfrm>
            <a:custGeom>
              <a:avLst/>
              <a:gdLst>
                <a:gd name="T0" fmla="*/ 39 w 40"/>
                <a:gd name="T1" fmla="*/ 8 h 29"/>
                <a:gd name="T2" fmla="*/ 27 w 40"/>
                <a:gd name="T3" fmla="*/ 8 h 29"/>
                <a:gd name="T4" fmla="*/ 23 w 40"/>
                <a:gd name="T5" fmla="*/ 16 h 29"/>
                <a:gd name="T6" fmla="*/ 8 w 40"/>
                <a:gd name="T7" fmla="*/ 16 h 29"/>
                <a:gd name="T8" fmla="*/ 8 w 40"/>
                <a:gd name="T9" fmla="*/ 28 h 29"/>
                <a:gd name="T10" fmla="*/ 29 w 40"/>
                <a:gd name="T11" fmla="*/ 26 h 29"/>
                <a:gd name="T12" fmla="*/ 39 w 40"/>
                <a:gd name="T13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9">
                  <a:moveTo>
                    <a:pt x="39" y="8"/>
                  </a:moveTo>
                  <a:cubicBezTo>
                    <a:pt x="38" y="0"/>
                    <a:pt x="26" y="0"/>
                    <a:pt x="27" y="8"/>
                  </a:cubicBezTo>
                  <a:cubicBezTo>
                    <a:pt x="27" y="13"/>
                    <a:pt x="27" y="15"/>
                    <a:pt x="23" y="16"/>
                  </a:cubicBezTo>
                  <a:cubicBezTo>
                    <a:pt x="18" y="17"/>
                    <a:pt x="13" y="16"/>
                    <a:pt x="8" y="16"/>
                  </a:cubicBezTo>
                  <a:cubicBezTo>
                    <a:pt x="0" y="16"/>
                    <a:pt x="0" y="28"/>
                    <a:pt x="8" y="28"/>
                  </a:cubicBezTo>
                  <a:cubicBezTo>
                    <a:pt x="15" y="28"/>
                    <a:pt x="23" y="29"/>
                    <a:pt x="29" y="26"/>
                  </a:cubicBezTo>
                  <a:cubicBezTo>
                    <a:pt x="37" y="23"/>
                    <a:pt x="40" y="16"/>
                    <a:pt x="39" y="8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2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9199321" y="3234360"/>
              <a:ext cx="1411288" cy="1000125"/>
            </a:xfrm>
            <a:custGeom>
              <a:avLst/>
              <a:gdLst>
                <a:gd name="T0" fmla="*/ 282 w 292"/>
                <a:gd name="T1" fmla="*/ 138 h 207"/>
                <a:gd name="T2" fmla="*/ 200 w 292"/>
                <a:gd name="T3" fmla="*/ 2 h 207"/>
                <a:gd name="T4" fmla="*/ 71 w 292"/>
                <a:gd name="T5" fmla="*/ 83 h 207"/>
                <a:gd name="T6" fmla="*/ 2 w 292"/>
                <a:gd name="T7" fmla="*/ 130 h 207"/>
                <a:gd name="T8" fmla="*/ 39 w 292"/>
                <a:gd name="T9" fmla="*/ 190 h 207"/>
                <a:gd name="T10" fmla="*/ 53 w 292"/>
                <a:gd name="T11" fmla="*/ 187 h 207"/>
                <a:gd name="T12" fmla="*/ 58 w 292"/>
                <a:gd name="T13" fmla="*/ 181 h 207"/>
                <a:gd name="T14" fmla="*/ 101 w 292"/>
                <a:gd name="T15" fmla="*/ 178 h 207"/>
                <a:gd name="T16" fmla="*/ 100 w 292"/>
                <a:gd name="T17" fmla="*/ 182 h 207"/>
                <a:gd name="T18" fmla="*/ 193 w 292"/>
                <a:gd name="T19" fmla="*/ 170 h 207"/>
                <a:gd name="T20" fmla="*/ 195 w 292"/>
                <a:gd name="T21" fmla="*/ 166 h 207"/>
                <a:gd name="T22" fmla="*/ 239 w 292"/>
                <a:gd name="T23" fmla="*/ 163 h 207"/>
                <a:gd name="T24" fmla="*/ 243 w 292"/>
                <a:gd name="T25" fmla="*/ 167 h 207"/>
                <a:gd name="T26" fmla="*/ 245 w 292"/>
                <a:gd name="T27" fmla="*/ 167 h 207"/>
                <a:gd name="T28" fmla="*/ 283 w 292"/>
                <a:gd name="T29" fmla="*/ 153 h 207"/>
                <a:gd name="T30" fmla="*/ 52 w 292"/>
                <a:gd name="T31" fmla="*/ 178 h 207"/>
                <a:gd name="T32" fmla="*/ 59 w 292"/>
                <a:gd name="T33" fmla="*/ 178 h 207"/>
                <a:gd name="T34" fmla="*/ 66 w 292"/>
                <a:gd name="T35" fmla="*/ 163 h 207"/>
                <a:gd name="T36" fmla="*/ 62 w 292"/>
                <a:gd name="T37" fmla="*/ 172 h 207"/>
                <a:gd name="T38" fmla="*/ 72 w 292"/>
                <a:gd name="T39" fmla="*/ 166 h 207"/>
                <a:gd name="T40" fmla="*/ 83 w 292"/>
                <a:gd name="T41" fmla="*/ 160 h 207"/>
                <a:gd name="T42" fmla="*/ 85 w 292"/>
                <a:gd name="T43" fmla="*/ 166 h 207"/>
                <a:gd name="T44" fmla="*/ 92 w 292"/>
                <a:gd name="T45" fmla="*/ 171 h 207"/>
                <a:gd name="T46" fmla="*/ 98 w 292"/>
                <a:gd name="T47" fmla="*/ 170 h 207"/>
                <a:gd name="T48" fmla="*/ 199 w 292"/>
                <a:gd name="T49" fmla="*/ 162 h 207"/>
                <a:gd name="T50" fmla="*/ 201 w 292"/>
                <a:gd name="T51" fmla="*/ 157 h 207"/>
                <a:gd name="T52" fmla="*/ 209 w 292"/>
                <a:gd name="T53" fmla="*/ 149 h 207"/>
                <a:gd name="T54" fmla="*/ 209 w 292"/>
                <a:gd name="T55" fmla="*/ 146 h 207"/>
                <a:gd name="T56" fmla="*/ 219 w 292"/>
                <a:gd name="T57" fmla="*/ 146 h 207"/>
                <a:gd name="T58" fmla="*/ 210 w 292"/>
                <a:gd name="T59" fmla="*/ 146 h 207"/>
                <a:gd name="T60" fmla="*/ 233 w 292"/>
                <a:gd name="T61" fmla="*/ 151 h 207"/>
                <a:gd name="T62" fmla="*/ 236 w 292"/>
                <a:gd name="T63" fmla="*/ 147 h 207"/>
                <a:gd name="T64" fmla="*/ 233 w 292"/>
                <a:gd name="T65" fmla="*/ 151 h 207"/>
                <a:gd name="T66" fmla="*/ 235 w 292"/>
                <a:gd name="T67" fmla="*/ 154 h 207"/>
                <a:gd name="T68" fmla="*/ 243 w 292"/>
                <a:gd name="T69" fmla="*/ 160 h 207"/>
                <a:gd name="T70" fmla="*/ 246 w 292"/>
                <a:gd name="T71" fmla="*/ 164 h 207"/>
                <a:gd name="T72" fmla="*/ 104 w 292"/>
                <a:gd name="T73" fmla="*/ 179 h 207"/>
                <a:gd name="T74" fmla="*/ 104 w 292"/>
                <a:gd name="T75" fmla="*/ 175 h 207"/>
                <a:gd name="T76" fmla="*/ 84 w 292"/>
                <a:gd name="T77" fmla="*/ 157 h 207"/>
                <a:gd name="T78" fmla="*/ 53 w 292"/>
                <a:gd name="T79" fmla="*/ 168 h 207"/>
                <a:gd name="T80" fmla="*/ 13 w 292"/>
                <a:gd name="T81" fmla="*/ 177 h 207"/>
                <a:gd name="T82" fmla="*/ 4 w 292"/>
                <a:gd name="T83" fmla="*/ 124 h 207"/>
                <a:gd name="T84" fmla="*/ 4 w 292"/>
                <a:gd name="T85" fmla="*/ 121 h 207"/>
                <a:gd name="T86" fmla="*/ 34 w 292"/>
                <a:gd name="T87" fmla="*/ 107 h 207"/>
                <a:gd name="T88" fmla="*/ 77 w 292"/>
                <a:gd name="T89" fmla="*/ 40 h 207"/>
                <a:gd name="T90" fmla="*/ 257 w 292"/>
                <a:gd name="T91" fmla="*/ 28 h 207"/>
                <a:gd name="T92" fmla="*/ 273 w 292"/>
                <a:gd name="T93" fmla="*/ 162 h 207"/>
                <a:gd name="T94" fmla="*/ 283 w 292"/>
                <a:gd name="T95" fmla="*/ 14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2" h="207">
                  <a:moveTo>
                    <a:pt x="291" y="146"/>
                  </a:moveTo>
                  <a:cubicBezTo>
                    <a:pt x="290" y="142"/>
                    <a:pt x="286" y="141"/>
                    <a:pt x="282" y="142"/>
                  </a:cubicBezTo>
                  <a:cubicBezTo>
                    <a:pt x="282" y="140"/>
                    <a:pt x="282" y="139"/>
                    <a:pt x="282" y="138"/>
                  </a:cubicBezTo>
                  <a:cubicBezTo>
                    <a:pt x="280" y="118"/>
                    <a:pt x="278" y="98"/>
                    <a:pt x="275" y="78"/>
                  </a:cubicBezTo>
                  <a:cubicBezTo>
                    <a:pt x="273" y="63"/>
                    <a:pt x="271" y="44"/>
                    <a:pt x="263" y="30"/>
                  </a:cubicBezTo>
                  <a:cubicBezTo>
                    <a:pt x="250" y="10"/>
                    <a:pt x="222" y="4"/>
                    <a:pt x="200" y="2"/>
                  </a:cubicBezTo>
                  <a:cubicBezTo>
                    <a:pt x="174" y="0"/>
                    <a:pt x="147" y="2"/>
                    <a:pt x="121" y="6"/>
                  </a:cubicBezTo>
                  <a:cubicBezTo>
                    <a:pt x="100" y="10"/>
                    <a:pt x="68" y="16"/>
                    <a:pt x="75" y="45"/>
                  </a:cubicBezTo>
                  <a:cubicBezTo>
                    <a:pt x="75" y="58"/>
                    <a:pt x="75" y="71"/>
                    <a:pt x="71" y="83"/>
                  </a:cubicBezTo>
                  <a:cubicBezTo>
                    <a:pt x="65" y="98"/>
                    <a:pt x="51" y="103"/>
                    <a:pt x="36" y="104"/>
                  </a:cubicBezTo>
                  <a:cubicBezTo>
                    <a:pt x="27" y="104"/>
                    <a:pt x="6" y="96"/>
                    <a:pt x="2" y="111"/>
                  </a:cubicBezTo>
                  <a:cubicBezTo>
                    <a:pt x="0" y="117"/>
                    <a:pt x="2" y="124"/>
                    <a:pt x="2" y="130"/>
                  </a:cubicBezTo>
                  <a:cubicBezTo>
                    <a:pt x="3" y="138"/>
                    <a:pt x="3" y="145"/>
                    <a:pt x="4" y="152"/>
                  </a:cubicBezTo>
                  <a:cubicBezTo>
                    <a:pt x="5" y="164"/>
                    <a:pt x="7" y="178"/>
                    <a:pt x="18" y="186"/>
                  </a:cubicBezTo>
                  <a:cubicBezTo>
                    <a:pt x="23" y="190"/>
                    <a:pt x="32" y="190"/>
                    <a:pt x="39" y="190"/>
                  </a:cubicBezTo>
                  <a:cubicBezTo>
                    <a:pt x="43" y="190"/>
                    <a:pt x="48" y="189"/>
                    <a:pt x="52" y="189"/>
                  </a:cubicBezTo>
                  <a:cubicBezTo>
                    <a:pt x="52" y="188"/>
                    <a:pt x="52" y="187"/>
                    <a:pt x="52" y="186"/>
                  </a:cubicBezTo>
                  <a:cubicBezTo>
                    <a:pt x="52" y="187"/>
                    <a:pt x="52" y="187"/>
                    <a:pt x="53" y="187"/>
                  </a:cubicBezTo>
                  <a:cubicBezTo>
                    <a:pt x="54" y="189"/>
                    <a:pt x="56" y="187"/>
                    <a:pt x="55" y="185"/>
                  </a:cubicBezTo>
                  <a:cubicBezTo>
                    <a:pt x="53" y="184"/>
                    <a:pt x="53" y="182"/>
                    <a:pt x="52" y="181"/>
                  </a:cubicBezTo>
                  <a:cubicBezTo>
                    <a:pt x="58" y="181"/>
                    <a:pt x="58" y="181"/>
                    <a:pt x="58" y="181"/>
                  </a:cubicBezTo>
                  <a:cubicBezTo>
                    <a:pt x="55" y="193"/>
                    <a:pt x="62" y="207"/>
                    <a:pt x="78" y="207"/>
                  </a:cubicBezTo>
                  <a:cubicBezTo>
                    <a:pt x="95" y="207"/>
                    <a:pt x="101" y="191"/>
                    <a:pt x="97" y="179"/>
                  </a:cubicBezTo>
                  <a:cubicBezTo>
                    <a:pt x="98" y="179"/>
                    <a:pt x="100" y="179"/>
                    <a:pt x="101" y="178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0" y="180"/>
                    <a:pt x="99" y="180"/>
                  </a:cubicBezTo>
                  <a:cubicBezTo>
                    <a:pt x="99" y="180"/>
                    <a:pt x="100" y="181"/>
                    <a:pt x="100" y="182"/>
                  </a:cubicBezTo>
                  <a:cubicBezTo>
                    <a:pt x="112" y="181"/>
                    <a:pt x="124" y="180"/>
                    <a:pt x="135" y="178"/>
                  </a:cubicBezTo>
                  <a:cubicBezTo>
                    <a:pt x="155" y="175"/>
                    <a:pt x="174" y="173"/>
                    <a:pt x="193" y="171"/>
                  </a:cubicBezTo>
                  <a:cubicBezTo>
                    <a:pt x="193" y="171"/>
                    <a:pt x="193" y="170"/>
                    <a:pt x="193" y="170"/>
                  </a:cubicBezTo>
                  <a:cubicBezTo>
                    <a:pt x="193" y="170"/>
                    <a:pt x="193" y="170"/>
                    <a:pt x="193" y="169"/>
                  </a:cubicBezTo>
                  <a:cubicBezTo>
                    <a:pt x="193" y="168"/>
                    <a:pt x="193" y="167"/>
                    <a:pt x="194" y="166"/>
                  </a:cubicBezTo>
                  <a:cubicBezTo>
                    <a:pt x="194" y="166"/>
                    <a:pt x="194" y="166"/>
                    <a:pt x="195" y="166"/>
                  </a:cubicBezTo>
                  <a:cubicBezTo>
                    <a:pt x="196" y="165"/>
                    <a:pt x="197" y="165"/>
                    <a:pt x="199" y="165"/>
                  </a:cubicBezTo>
                  <a:cubicBezTo>
                    <a:pt x="198" y="176"/>
                    <a:pt x="205" y="188"/>
                    <a:pt x="219" y="188"/>
                  </a:cubicBezTo>
                  <a:cubicBezTo>
                    <a:pt x="234" y="188"/>
                    <a:pt x="241" y="175"/>
                    <a:pt x="239" y="163"/>
                  </a:cubicBezTo>
                  <a:cubicBezTo>
                    <a:pt x="240" y="163"/>
                    <a:pt x="242" y="163"/>
                    <a:pt x="243" y="163"/>
                  </a:cubicBezTo>
                  <a:cubicBezTo>
                    <a:pt x="243" y="164"/>
                    <a:pt x="243" y="165"/>
                    <a:pt x="242" y="166"/>
                  </a:cubicBezTo>
                  <a:cubicBezTo>
                    <a:pt x="242" y="166"/>
                    <a:pt x="243" y="167"/>
                    <a:pt x="243" y="167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4" y="168"/>
                    <a:pt x="245" y="168"/>
                    <a:pt x="245" y="167"/>
                  </a:cubicBezTo>
                  <a:cubicBezTo>
                    <a:pt x="254" y="167"/>
                    <a:pt x="263" y="166"/>
                    <a:pt x="273" y="165"/>
                  </a:cubicBezTo>
                  <a:cubicBezTo>
                    <a:pt x="279" y="165"/>
                    <a:pt x="281" y="159"/>
                    <a:pt x="282" y="152"/>
                  </a:cubicBezTo>
                  <a:cubicBezTo>
                    <a:pt x="282" y="153"/>
                    <a:pt x="283" y="153"/>
                    <a:pt x="283" y="153"/>
                  </a:cubicBezTo>
                  <a:cubicBezTo>
                    <a:pt x="287" y="152"/>
                    <a:pt x="292" y="150"/>
                    <a:pt x="291" y="146"/>
                  </a:cubicBezTo>
                  <a:close/>
                  <a:moveTo>
                    <a:pt x="59" y="178"/>
                  </a:moveTo>
                  <a:cubicBezTo>
                    <a:pt x="52" y="178"/>
                    <a:pt x="52" y="178"/>
                    <a:pt x="52" y="178"/>
                  </a:cubicBezTo>
                  <a:cubicBezTo>
                    <a:pt x="52" y="175"/>
                    <a:pt x="53" y="173"/>
                    <a:pt x="55" y="171"/>
                  </a:cubicBezTo>
                  <a:cubicBezTo>
                    <a:pt x="57" y="172"/>
                    <a:pt x="59" y="173"/>
                    <a:pt x="60" y="175"/>
                  </a:cubicBezTo>
                  <a:cubicBezTo>
                    <a:pt x="60" y="176"/>
                    <a:pt x="59" y="177"/>
                    <a:pt x="59" y="178"/>
                  </a:cubicBezTo>
                  <a:close/>
                  <a:moveTo>
                    <a:pt x="62" y="172"/>
                  </a:moveTo>
                  <a:cubicBezTo>
                    <a:pt x="60" y="171"/>
                    <a:pt x="59" y="170"/>
                    <a:pt x="57" y="169"/>
                  </a:cubicBezTo>
                  <a:cubicBezTo>
                    <a:pt x="60" y="166"/>
                    <a:pt x="63" y="164"/>
                    <a:pt x="66" y="163"/>
                  </a:cubicBezTo>
                  <a:cubicBezTo>
                    <a:pt x="66" y="163"/>
                    <a:pt x="66" y="163"/>
                    <a:pt x="66" y="163"/>
                  </a:cubicBezTo>
                  <a:cubicBezTo>
                    <a:pt x="67" y="164"/>
                    <a:pt x="68" y="166"/>
                    <a:pt x="69" y="167"/>
                  </a:cubicBezTo>
                  <a:cubicBezTo>
                    <a:pt x="66" y="168"/>
                    <a:pt x="64" y="170"/>
                    <a:pt x="62" y="172"/>
                  </a:cubicBezTo>
                  <a:close/>
                  <a:moveTo>
                    <a:pt x="82" y="166"/>
                  </a:moveTo>
                  <a:cubicBezTo>
                    <a:pt x="81" y="165"/>
                    <a:pt x="79" y="165"/>
                    <a:pt x="78" y="165"/>
                  </a:cubicBezTo>
                  <a:cubicBezTo>
                    <a:pt x="76" y="165"/>
                    <a:pt x="74" y="165"/>
                    <a:pt x="72" y="166"/>
                  </a:cubicBezTo>
                  <a:cubicBezTo>
                    <a:pt x="71" y="165"/>
                    <a:pt x="70" y="163"/>
                    <a:pt x="69" y="162"/>
                  </a:cubicBezTo>
                  <a:cubicBezTo>
                    <a:pt x="70" y="161"/>
                    <a:pt x="70" y="161"/>
                    <a:pt x="71" y="161"/>
                  </a:cubicBezTo>
                  <a:cubicBezTo>
                    <a:pt x="75" y="160"/>
                    <a:pt x="79" y="159"/>
                    <a:pt x="83" y="160"/>
                  </a:cubicBezTo>
                  <a:cubicBezTo>
                    <a:pt x="82" y="162"/>
                    <a:pt x="82" y="164"/>
                    <a:pt x="82" y="166"/>
                  </a:cubicBezTo>
                  <a:close/>
                  <a:moveTo>
                    <a:pt x="92" y="171"/>
                  </a:moveTo>
                  <a:cubicBezTo>
                    <a:pt x="90" y="169"/>
                    <a:pt x="88" y="167"/>
                    <a:pt x="85" y="166"/>
                  </a:cubicBezTo>
                  <a:cubicBezTo>
                    <a:pt x="85" y="164"/>
                    <a:pt x="85" y="162"/>
                    <a:pt x="86" y="160"/>
                  </a:cubicBezTo>
                  <a:cubicBezTo>
                    <a:pt x="90" y="161"/>
                    <a:pt x="94" y="164"/>
                    <a:pt x="97" y="167"/>
                  </a:cubicBezTo>
                  <a:cubicBezTo>
                    <a:pt x="95" y="168"/>
                    <a:pt x="93" y="170"/>
                    <a:pt x="92" y="171"/>
                  </a:cubicBezTo>
                  <a:close/>
                  <a:moveTo>
                    <a:pt x="95" y="176"/>
                  </a:moveTo>
                  <a:cubicBezTo>
                    <a:pt x="95" y="175"/>
                    <a:pt x="94" y="174"/>
                    <a:pt x="94" y="173"/>
                  </a:cubicBezTo>
                  <a:cubicBezTo>
                    <a:pt x="95" y="172"/>
                    <a:pt x="97" y="171"/>
                    <a:pt x="98" y="170"/>
                  </a:cubicBezTo>
                  <a:cubicBezTo>
                    <a:pt x="99" y="172"/>
                    <a:pt x="100" y="174"/>
                    <a:pt x="100" y="176"/>
                  </a:cubicBezTo>
                  <a:cubicBezTo>
                    <a:pt x="99" y="176"/>
                    <a:pt x="97" y="176"/>
                    <a:pt x="95" y="176"/>
                  </a:cubicBezTo>
                  <a:close/>
                  <a:moveTo>
                    <a:pt x="199" y="162"/>
                  </a:moveTo>
                  <a:cubicBezTo>
                    <a:pt x="197" y="162"/>
                    <a:pt x="196" y="162"/>
                    <a:pt x="194" y="163"/>
                  </a:cubicBezTo>
                  <a:cubicBezTo>
                    <a:pt x="195" y="160"/>
                    <a:pt x="196" y="158"/>
                    <a:pt x="197" y="156"/>
                  </a:cubicBezTo>
                  <a:cubicBezTo>
                    <a:pt x="198" y="156"/>
                    <a:pt x="200" y="157"/>
                    <a:pt x="201" y="157"/>
                  </a:cubicBezTo>
                  <a:cubicBezTo>
                    <a:pt x="200" y="159"/>
                    <a:pt x="199" y="161"/>
                    <a:pt x="199" y="162"/>
                  </a:cubicBezTo>
                  <a:close/>
                  <a:moveTo>
                    <a:pt x="209" y="148"/>
                  </a:moveTo>
                  <a:cubicBezTo>
                    <a:pt x="209" y="148"/>
                    <a:pt x="209" y="148"/>
                    <a:pt x="209" y="149"/>
                  </a:cubicBezTo>
                  <a:cubicBezTo>
                    <a:pt x="206" y="150"/>
                    <a:pt x="204" y="152"/>
                    <a:pt x="202" y="155"/>
                  </a:cubicBezTo>
                  <a:cubicBezTo>
                    <a:pt x="201" y="154"/>
                    <a:pt x="200" y="154"/>
                    <a:pt x="199" y="153"/>
                  </a:cubicBezTo>
                  <a:cubicBezTo>
                    <a:pt x="202" y="150"/>
                    <a:pt x="205" y="148"/>
                    <a:pt x="209" y="146"/>
                  </a:cubicBezTo>
                  <a:cubicBezTo>
                    <a:pt x="208" y="147"/>
                    <a:pt x="208" y="147"/>
                    <a:pt x="209" y="148"/>
                  </a:cubicBezTo>
                  <a:close/>
                  <a:moveTo>
                    <a:pt x="223" y="147"/>
                  </a:moveTo>
                  <a:cubicBezTo>
                    <a:pt x="222" y="146"/>
                    <a:pt x="220" y="146"/>
                    <a:pt x="219" y="146"/>
                  </a:cubicBezTo>
                  <a:cubicBezTo>
                    <a:pt x="216" y="146"/>
                    <a:pt x="214" y="147"/>
                    <a:pt x="212" y="147"/>
                  </a:cubicBezTo>
                  <a:cubicBezTo>
                    <a:pt x="212" y="147"/>
                    <a:pt x="211" y="147"/>
                    <a:pt x="211" y="146"/>
                  </a:cubicBezTo>
                  <a:cubicBezTo>
                    <a:pt x="211" y="146"/>
                    <a:pt x="210" y="146"/>
                    <a:pt x="210" y="146"/>
                  </a:cubicBezTo>
                  <a:cubicBezTo>
                    <a:pt x="214" y="144"/>
                    <a:pt x="219" y="143"/>
                    <a:pt x="223" y="143"/>
                  </a:cubicBezTo>
                  <a:cubicBezTo>
                    <a:pt x="223" y="144"/>
                    <a:pt x="223" y="145"/>
                    <a:pt x="223" y="147"/>
                  </a:cubicBezTo>
                  <a:close/>
                  <a:moveTo>
                    <a:pt x="233" y="151"/>
                  </a:moveTo>
                  <a:cubicBezTo>
                    <a:pt x="231" y="150"/>
                    <a:pt x="229" y="148"/>
                    <a:pt x="226" y="147"/>
                  </a:cubicBezTo>
                  <a:cubicBezTo>
                    <a:pt x="226" y="146"/>
                    <a:pt x="226" y="145"/>
                    <a:pt x="226" y="144"/>
                  </a:cubicBezTo>
                  <a:cubicBezTo>
                    <a:pt x="230" y="144"/>
                    <a:pt x="233" y="145"/>
                    <a:pt x="236" y="147"/>
                  </a:cubicBezTo>
                  <a:cubicBezTo>
                    <a:pt x="235" y="147"/>
                    <a:pt x="235" y="147"/>
                    <a:pt x="235" y="147"/>
                  </a:cubicBezTo>
                  <a:cubicBezTo>
                    <a:pt x="235" y="148"/>
                    <a:pt x="235" y="149"/>
                    <a:pt x="234" y="149"/>
                  </a:cubicBezTo>
                  <a:cubicBezTo>
                    <a:pt x="234" y="150"/>
                    <a:pt x="233" y="151"/>
                    <a:pt x="233" y="151"/>
                  </a:cubicBezTo>
                  <a:close/>
                  <a:moveTo>
                    <a:pt x="243" y="160"/>
                  </a:moveTo>
                  <a:cubicBezTo>
                    <a:pt x="241" y="160"/>
                    <a:pt x="240" y="160"/>
                    <a:pt x="238" y="160"/>
                  </a:cubicBezTo>
                  <a:cubicBezTo>
                    <a:pt x="237" y="158"/>
                    <a:pt x="236" y="156"/>
                    <a:pt x="235" y="154"/>
                  </a:cubicBezTo>
                  <a:cubicBezTo>
                    <a:pt x="236" y="152"/>
                    <a:pt x="238" y="151"/>
                    <a:pt x="238" y="149"/>
                  </a:cubicBezTo>
                  <a:cubicBezTo>
                    <a:pt x="241" y="151"/>
                    <a:pt x="243" y="155"/>
                    <a:pt x="243" y="160"/>
                  </a:cubicBezTo>
                  <a:cubicBezTo>
                    <a:pt x="243" y="160"/>
                    <a:pt x="243" y="160"/>
                    <a:pt x="243" y="160"/>
                  </a:cubicBezTo>
                  <a:close/>
                  <a:moveTo>
                    <a:pt x="273" y="162"/>
                  </a:moveTo>
                  <a:cubicBezTo>
                    <a:pt x="270" y="163"/>
                    <a:pt x="267" y="162"/>
                    <a:pt x="264" y="163"/>
                  </a:cubicBezTo>
                  <a:cubicBezTo>
                    <a:pt x="258" y="163"/>
                    <a:pt x="252" y="163"/>
                    <a:pt x="246" y="164"/>
                  </a:cubicBezTo>
                  <a:cubicBezTo>
                    <a:pt x="250" y="130"/>
                    <a:pt x="191" y="134"/>
                    <a:pt x="190" y="168"/>
                  </a:cubicBezTo>
                  <a:cubicBezTo>
                    <a:pt x="184" y="169"/>
                    <a:pt x="178" y="169"/>
                    <a:pt x="172" y="170"/>
                  </a:cubicBezTo>
                  <a:cubicBezTo>
                    <a:pt x="149" y="172"/>
                    <a:pt x="127" y="177"/>
                    <a:pt x="104" y="179"/>
                  </a:cubicBezTo>
                  <a:cubicBezTo>
                    <a:pt x="104" y="179"/>
                    <a:pt x="104" y="178"/>
                    <a:pt x="104" y="178"/>
                  </a:cubicBezTo>
                  <a:cubicBezTo>
                    <a:pt x="104" y="178"/>
                    <a:pt x="105" y="178"/>
                    <a:pt x="105" y="178"/>
                  </a:cubicBezTo>
                  <a:cubicBezTo>
                    <a:pt x="107" y="177"/>
                    <a:pt x="106" y="174"/>
                    <a:pt x="104" y="175"/>
                  </a:cubicBezTo>
                  <a:cubicBezTo>
                    <a:pt x="104" y="175"/>
                    <a:pt x="104" y="175"/>
                    <a:pt x="103" y="175"/>
                  </a:cubicBezTo>
                  <a:cubicBezTo>
                    <a:pt x="101" y="165"/>
                    <a:pt x="95" y="159"/>
                    <a:pt x="86" y="157"/>
                  </a:cubicBezTo>
                  <a:cubicBezTo>
                    <a:pt x="86" y="157"/>
                    <a:pt x="84" y="157"/>
                    <a:pt x="84" y="157"/>
                  </a:cubicBezTo>
                  <a:cubicBezTo>
                    <a:pt x="80" y="156"/>
                    <a:pt x="75" y="157"/>
                    <a:pt x="70" y="158"/>
                  </a:cubicBezTo>
                  <a:cubicBezTo>
                    <a:pt x="65" y="160"/>
                    <a:pt x="58" y="163"/>
                    <a:pt x="54" y="168"/>
                  </a:cubicBezTo>
                  <a:cubicBezTo>
                    <a:pt x="54" y="168"/>
                    <a:pt x="53" y="168"/>
                    <a:pt x="53" y="168"/>
                  </a:cubicBezTo>
                  <a:cubicBezTo>
                    <a:pt x="49" y="173"/>
                    <a:pt x="47" y="179"/>
                    <a:pt x="51" y="186"/>
                  </a:cubicBezTo>
                  <a:cubicBezTo>
                    <a:pt x="47" y="186"/>
                    <a:pt x="43" y="187"/>
                    <a:pt x="39" y="187"/>
                  </a:cubicBezTo>
                  <a:cubicBezTo>
                    <a:pt x="29" y="187"/>
                    <a:pt x="19" y="186"/>
                    <a:pt x="13" y="177"/>
                  </a:cubicBezTo>
                  <a:cubicBezTo>
                    <a:pt x="9" y="170"/>
                    <a:pt x="8" y="160"/>
                    <a:pt x="7" y="152"/>
                  </a:cubicBezTo>
                  <a:cubicBezTo>
                    <a:pt x="6" y="146"/>
                    <a:pt x="6" y="139"/>
                    <a:pt x="6" y="132"/>
                  </a:cubicBezTo>
                  <a:cubicBezTo>
                    <a:pt x="5" y="130"/>
                    <a:pt x="5" y="127"/>
                    <a:pt x="4" y="124"/>
                  </a:cubicBezTo>
                  <a:cubicBezTo>
                    <a:pt x="14" y="126"/>
                    <a:pt x="23" y="116"/>
                    <a:pt x="20" y="107"/>
                  </a:cubicBezTo>
                  <a:cubicBezTo>
                    <a:pt x="19" y="105"/>
                    <a:pt x="17" y="106"/>
                    <a:pt x="17" y="108"/>
                  </a:cubicBezTo>
                  <a:cubicBezTo>
                    <a:pt x="19" y="115"/>
                    <a:pt x="12" y="123"/>
                    <a:pt x="4" y="121"/>
                  </a:cubicBezTo>
                  <a:cubicBezTo>
                    <a:pt x="4" y="114"/>
                    <a:pt x="5" y="108"/>
                    <a:pt x="11" y="106"/>
                  </a:cubicBezTo>
                  <a:cubicBezTo>
                    <a:pt x="14" y="104"/>
                    <a:pt x="19" y="106"/>
                    <a:pt x="23" y="106"/>
                  </a:cubicBezTo>
                  <a:cubicBezTo>
                    <a:pt x="27" y="107"/>
                    <a:pt x="30" y="107"/>
                    <a:pt x="34" y="107"/>
                  </a:cubicBezTo>
                  <a:cubicBezTo>
                    <a:pt x="41" y="107"/>
                    <a:pt x="49" y="106"/>
                    <a:pt x="56" y="103"/>
                  </a:cubicBezTo>
                  <a:cubicBezTo>
                    <a:pt x="79" y="93"/>
                    <a:pt x="78" y="62"/>
                    <a:pt x="78" y="41"/>
                  </a:cubicBezTo>
                  <a:cubicBezTo>
                    <a:pt x="78" y="40"/>
                    <a:pt x="78" y="40"/>
                    <a:pt x="77" y="40"/>
                  </a:cubicBezTo>
                  <a:cubicBezTo>
                    <a:pt x="75" y="12"/>
                    <a:pt x="119" y="9"/>
                    <a:pt x="139" y="7"/>
                  </a:cubicBezTo>
                  <a:cubicBezTo>
                    <a:pt x="167" y="4"/>
                    <a:pt x="197" y="2"/>
                    <a:pt x="224" y="9"/>
                  </a:cubicBezTo>
                  <a:cubicBezTo>
                    <a:pt x="236" y="13"/>
                    <a:pt x="249" y="18"/>
                    <a:pt x="257" y="28"/>
                  </a:cubicBezTo>
                  <a:cubicBezTo>
                    <a:pt x="269" y="41"/>
                    <a:pt x="270" y="64"/>
                    <a:pt x="273" y="81"/>
                  </a:cubicBezTo>
                  <a:cubicBezTo>
                    <a:pt x="275" y="101"/>
                    <a:pt x="277" y="121"/>
                    <a:pt x="279" y="141"/>
                  </a:cubicBezTo>
                  <a:cubicBezTo>
                    <a:pt x="280" y="146"/>
                    <a:pt x="281" y="160"/>
                    <a:pt x="273" y="162"/>
                  </a:cubicBezTo>
                  <a:close/>
                  <a:moveTo>
                    <a:pt x="283" y="150"/>
                  </a:moveTo>
                  <a:cubicBezTo>
                    <a:pt x="283" y="150"/>
                    <a:pt x="283" y="150"/>
                    <a:pt x="282" y="150"/>
                  </a:cubicBezTo>
                  <a:cubicBezTo>
                    <a:pt x="283" y="148"/>
                    <a:pt x="283" y="146"/>
                    <a:pt x="283" y="145"/>
                  </a:cubicBezTo>
                  <a:cubicBezTo>
                    <a:pt x="284" y="144"/>
                    <a:pt x="287" y="144"/>
                    <a:pt x="288" y="146"/>
                  </a:cubicBezTo>
                  <a:cubicBezTo>
                    <a:pt x="289" y="149"/>
                    <a:pt x="285" y="150"/>
                    <a:pt x="283" y="15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3"/>
            <p:cNvSpPr/>
            <p:nvPr>
              <p:custDataLst>
                <p:tags r:id="rId16"/>
              </p:custDataLst>
            </p:nvPr>
          </p:nvSpPr>
          <p:spPr bwMode="auto">
            <a:xfrm>
              <a:off x="9092959" y="3742360"/>
              <a:ext cx="92075" cy="52388"/>
            </a:xfrm>
            <a:custGeom>
              <a:avLst/>
              <a:gdLst>
                <a:gd name="T0" fmla="*/ 17 w 19"/>
                <a:gd name="T1" fmla="*/ 7 h 11"/>
                <a:gd name="T2" fmla="*/ 3 w 19"/>
                <a:gd name="T3" fmla="*/ 1 h 11"/>
                <a:gd name="T4" fmla="*/ 2 w 19"/>
                <a:gd name="T5" fmla="*/ 4 h 11"/>
                <a:gd name="T6" fmla="*/ 16 w 19"/>
                <a:gd name="T7" fmla="*/ 9 h 11"/>
                <a:gd name="T8" fmla="*/ 17 w 19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17" y="7"/>
                  </a:moveTo>
                  <a:cubicBezTo>
                    <a:pt x="13" y="4"/>
                    <a:pt x="8" y="2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7" y="5"/>
                    <a:pt x="12" y="6"/>
                    <a:pt x="16" y="9"/>
                  </a:cubicBezTo>
                  <a:cubicBezTo>
                    <a:pt x="17" y="11"/>
                    <a:pt x="19" y="8"/>
                    <a:pt x="17" y="7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44"/>
            <p:cNvSpPr/>
            <p:nvPr>
              <p:custDataLst>
                <p:tags r:id="rId17"/>
              </p:custDataLst>
            </p:nvPr>
          </p:nvSpPr>
          <p:spPr bwMode="auto">
            <a:xfrm>
              <a:off x="9088196" y="3789985"/>
              <a:ext cx="77788" cy="14288"/>
            </a:xfrm>
            <a:custGeom>
              <a:avLst/>
              <a:gdLst>
                <a:gd name="T0" fmla="*/ 14 w 16"/>
                <a:gd name="T1" fmla="*/ 0 h 3"/>
                <a:gd name="T2" fmla="*/ 1 w 16"/>
                <a:gd name="T3" fmla="*/ 0 h 3"/>
                <a:gd name="T4" fmla="*/ 1 w 16"/>
                <a:gd name="T5" fmla="*/ 3 h 3"/>
                <a:gd name="T6" fmla="*/ 14 w 16"/>
                <a:gd name="T7" fmla="*/ 3 h 3"/>
                <a:gd name="T8" fmla="*/ 14 w 1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">
                  <a:moveTo>
                    <a:pt x="1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3"/>
                    <a:pt x="1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3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5"/>
            <p:cNvSpPr/>
            <p:nvPr>
              <p:custDataLst>
                <p:tags r:id="rId18"/>
              </p:custDataLst>
            </p:nvPr>
          </p:nvSpPr>
          <p:spPr bwMode="auto">
            <a:xfrm>
              <a:off x="9118359" y="3810623"/>
              <a:ext cx="52388" cy="47625"/>
            </a:xfrm>
            <a:custGeom>
              <a:avLst/>
              <a:gdLst>
                <a:gd name="T0" fmla="*/ 8 w 11"/>
                <a:gd name="T1" fmla="*/ 1 h 10"/>
                <a:gd name="T2" fmla="*/ 1 w 11"/>
                <a:gd name="T3" fmla="*/ 6 h 10"/>
                <a:gd name="T4" fmla="*/ 4 w 11"/>
                <a:gd name="T5" fmla="*/ 8 h 10"/>
                <a:gd name="T6" fmla="*/ 9 w 11"/>
                <a:gd name="T7" fmla="*/ 3 h 10"/>
                <a:gd name="T8" fmla="*/ 8 w 11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8" y="1"/>
                  </a:moveTo>
                  <a:cubicBezTo>
                    <a:pt x="5" y="2"/>
                    <a:pt x="3" y="4"/>
                    <a:pt x="1" y="6"/>
                  </a:cubicBezTo>
                  <a:cubicBezTo>
                    <a:pt x="0" y="7"/>
                    <a:pt x="2" y="10"/>
                    <a:pt x="4" y="8"/>
                  </a:cubicBezTo>
                  <a:cubicBezTo>
                    <a:pt x="5" y="6"/>
                    <a:pt x="7" y="5"/>
                    <a:pt x="9" y="3"/>
                  </a:cubicBezTo>
                  <a:cubicBezTo>
                    <a:pt x="11" y="3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6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9591434" y="3312148"/>
              <a:ext cx="255588" cy="392113"/>
            </a:xfrm>
            <a:custGeom>
              <a:avLst/>
              <a:gdLst>
                <a:gd name="T0" fmla="*/ 46 w 53"/>
                <a:gd name="T1" fmla="*/ 22 h 81"/>
                <a:gd name="T2" fmla="*/ 17 w 53"/>
                <a:gd name="T3" fmla="*/ 7 h 81"/>
                <a:gd name="T4" fmla="*/ 1 w 53"/>
                <a:gd name="T5" fmla="*/ 39 h 81"/>
                <a:gd name="T6" fmla="*/ 4 w 53"/>
                <a:gd name="T7" fmla="*/ 77 h 81"/>
                <a:gd name="T8" fmla="*/ 7 w 53"/>
                <a:gd name="T9" fmla="*/ 77 h 81"/>
                <a:gd name="T10" fmla="*/ 6 w 53"/>
                <a:gd name="T11" fmla="*/ 75 h 81"/>
                <a:gd name="T12" fmla="*/ 7 w 53"/>
                <a:gd name="T13" fmla="*/ 75 h 81"/>
                <a:gd name="T14" fmla="*/ 44 w 53"/>
                <a:gd name="T15" fmla="*/ 72 h 81"/>
                <a:gd name="T16" fmla="*/ 45 w 53"/>
                <a:gd name="T17" fmla="*/ 71 h 81"/>
                <a:gd name="T18" fmla="*/ 36 w 53"/>
                <a:gd name="T19" fmla="*/ 74 h 81"/>
                <a:gd name="T20" fmla="*/ 9 w 53"/>
                <a:gd name="T21" fmla="*/ 75 h 81"/>
                <a:gd name="T22" fmla="*/ 8 w 53"/>
                <a:gd name="T23" fmla="*/ 78 h 81"/>
                <a:gd name="T24" fmla="*/ 47 w 53"/>
                <a:gd name="T25" fmla="*/ 75 h 81"/>
                <a:gd name="T26" fmla="*/ 48 w 53"/>
                <a:gd name="T27" fmla="*/ 73 h 81"/>
                <a:gd name="T28" fmla="*/ 46 w 53"/>
                <a:gd name="T29" fmla="*/ 22 h 81"/>
                <a:gd name="T30" fmla="*/ 46 w 53"/>
                <a:gd name="T31" fmla="*/ 57 h 81"/>
                <a:gd name="T32" fmla="*/ 46 w 53"/>
                <a:gd name="T33" fmla="*/ 69 h 81"/>
                <a:gd name="T34" fmla="*/ 45 w 53"/>
                <a:gd name="T35" fmla="*/ 70 h 81"/>
                <a:gd name="T36" fmla="*/ 43 w 53"/>
                <a:gd name="T37" fmla="*/ 69 h 81"/>
                <a:gd name="T38" fmla="*/ 7 w 53"/>
                <a:gd name="T39" fmla="*/ 72 h 81"/>
                <a:gd name="T40" fmla="*/ 6 w 53"/>
                <a:gd name="T41" fmla="*/ 72 h 81"/>
                <a:gd name="T42" fmla="*/ 29 w 53"/>
                <a:gd name="T43" fmla="*/ 9 h 81"/>
                <a:gd name="T44" fmla="*/ 46 w 53"/>
                <a:gd name="T45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81">
                  <a:moveTo>
                    <a:pt x="46" y="22"/>
                  </a:moveTo>
                  <a:cubicBezTo>
                    <a:pt x="41" y="12"/>
                    <a:pt x="29" y="0"/>
                    <a:pt x="17" y="7"/>
                  </a:cubicBezTo>
                  <a:cubicBezTo>
                    <a:pt x="4" y="13"/>
                    <a:pt x="2" y="26"/>
                    <a:pt x="1" y="39"/>
                  </a:cubicBezTo>
                  <a:cubicBezTo>
                    <a:pt x="0" y="51"/>
                    <a:pt x="0" y="66"/>
                    <a:pt x="4" y="77"/>
                  </a:cubicBezTo>
                  <a:cubicBezTo>
                    <a:pt x="5" y="79"/>
                    <a:pt x="8" y="78"/>
                    <a:pt x="7" y="77"/>
                  </a:cubicBezTo>
                  <a:cubicBezTo>
                    <a:pt x="7" y="76"/>
                    <a:pt x="7" y="75"/>
                    <a:pt x="6" y="75"/>
                  </a:cubicBezTo>
                  <a:cubicBezTo>
                    <a:pt x="6" y="75"/>
                    <a:pt x="7" y="75"/>
                    <a:pt x="7" y="75"/>
                  </a:cubicBezTo>
                  <a:cubicBezTo>
                    <a:pt x="19" y="74"/>
                    <a:pt x="32" y="74"/>
                    <a:pt x="44" y="72"/>
                  </a:cubicBezTo>
                  <a:cubicBezTo>
                    <a:pt x="44" y="71"/>
                    <a:pt x="44" y="71"/>
                    <a:pt x="45" y="71"/>
                  </a:cubicBezTo>
                  <a:cubicBezTo>
                    <a:pt x="43" y="73"/>
                    <a:pt x="39" y="73"/>
                    <a:pt x="36" y="74"/>
                  </a:cubicBezTo>
                  <a:cubicBezTo>
                    <a:pt x="27" y="75"/>
                    <a:pt x="17" y="77"/>
                    <a:pt x="9" y="75"/>
                  </a:cubicBezTo>
                  <a:cubicBezTo>
                    <a:pt x="7" y="74"/>
                    <a:pt x="6" y="77"/>
                    <a:pt x="8" y="78"/>
                  </a:cubicBezTo>
                  <a:cubicBezTo>
                    <a:pt x="20" y="81"/>
                    <a:pt x="35" y="77"/>
                    <a:pt x="47" y="75"/>
                  </a:cubicBezTo>
                  <a:cubicBezTo>
                    <a:pt x="48" y="74"/>
                    <a:pt x="48" y="74"/>
                    <a:pt x="48" y="73"/>
                  </a:cubicBezTo>
                  <a:cubicBezTo>
                    <a:pt x="49" y="57"/>
                    <a:pt x="53" y="38"/>
                    <a:pt x="46" y="22"/>
                  </a:cubicBezTo>
                  <a:close/>
                  <a:moveTo>
                    <a:pt x="46" y="57"/>
                  </a:moveTo>
                  <a:cubicBezTo>
                    <a:pt x="46" y="61"/>
                    <a:pt x="46" y="65"/>
                    <a:pt x="46" y="69"/>
                  </a:cubicBezTo>
                  <a:cubicBezTo>
                    <a:pt x="46" y="69"/>
                    <a:pt x="45" y="70"/>
                    <a:pt x="45" y="70"/>
                  </a:cubicBezTo>
                  <a:cubicBezTo>
                    <a:pt x="45" y="69"/>
                    <a:pt x="44" y="68"/>
                    <a:pt x="43" y="69"/>
                  </a:cubicBezTo>
                  <a:cubicBezTo>
                    <a:pt x="31" y="71"/>
                    <a:pt x="19" y="71"/>
                    <a:pt x="7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0" y="51"/>
                    <a:pt x="0" y="1"/>
                    <a:pt x="29" y="9"/>
                  </a:cubicBezTo>
                  <a:cubicBezTo>
                    <a:pt x="48" y="14"/>
                    <a:pt x="47" y="42"/>
                    <a:pt x="46" y="57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7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9851784" y="3278810"/>
              <a:ext cx="236538" cy="395288"/>
            </a:xfrm>
            <a:custGeom>
              <a:avLst/>
              <a:gdLst>
                <a:gd name="T0" fmla="*/ 29 w 49"/>
                <a:gd name="T1" fmla="*/ 11 h 82"/>
                <a:gd name="T2" fmla="*/ 11 w 49"/>
                <a:gd name="T3" fmla="*/ 73 h 82"/>
                <a:gd name="T4" fmla="*/ 12 w 49"/>
                <a:gd name="T5" fmla="*/ 76 h 82"/>
                <a:gd name="T6" fmla="*/ 12 w 49"/>
                <a:gd name="T7" fmla="*/ 78 h 82"/>
                <a:gd name="T8" fmla="*/ 15 w 49"/>
                <a:gd name="T9" fmla="*/ 78 h 82"/>
                <a:gd name="T10" fmla="*/ 41 w 49"/>
                <a:gd name="T11" fmla="*/ 80 h 82"/>
                <a:gd name="T12" fmla="*/ 47 w 49"/>
                <a:gd name="T13" fmla="*/ 63 h 82"/>
                <a:gd name="T14" fmla="*/ 29 w 49"/>
                <a:gd name="T15" fmla="*/ 11 h 82"/>
                <a:gd name="T16" fmla="*/ 17 w 49"/>
                <a:gd name="T17" fmla="*/ 76 h 82"/>
                <a:gd name="T18" fmla="*/ 37 w 49"/>
                <a:gd name="T19" fmla="*/ 76 h 82"/>
                <a:gd name="T20" fmla="*/ 39 w 49"/>
                <a:gd name="T21" fmla="*/ 77 h 82"/>
                <a:gd name="T22" fmla="*/ 41 w 49"/>
                <a:gd name="T23" fmla="*/ 77 h 82"/>
                <a:gd name="T24" fmla="*/ 17 w 49"/>
                <a:gd name="T25" fmla="*/ 76 h 82"/>
                <a:gd name="T26" fmla="*/ 42 w 49"/>
                <a:gd name="T27" fmla="*/ 74 h 82"/>
                <a:gd name="T28" fmla="*/ 42 w 49"/>
                <a:gd name="T29" fmla="*/ 74 h 82"/>
                <a:gd name="T30" fmla="*/ 41 w 49"/>
                <a:gd name="T31" fmla="*/ 74 h 82"/>
                <a:gd name="T32" fmla="*/ 40 w 49"/>
                <a:gd name="T33" fmla="*/ 73 h 82"/>
                <a:gd name="T34" fmla="*/ 14 w 49"/>
                <a:gd name="T35" fmla="*/ 73 h 82"/>
                <a:gd name="T36" fmla="*/ 11 w 49"/>
                <a:gd name="T37" fmla="*/ 45 h 82"/>
                <a:gd name="T38" fmla="*/ 22 w 49"/>
                <a:gd name="T39" fmla="*/ 13 h 82"/>
                <a:gd name="T40" fmla="*/ 45 w 49"/>
                <a:gd name="T41" fmla="*/ 53 h 82"/>
                <a:gd name="T42" fmla="*/ 42 w 49"/>
                <a:gd name="T43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82">
                  <a:moveTo>
                    <a:pt x="29" y="11"/>
                  </a:moveTo>
                  <a:cubicBezTo>
                    <a:pt x="0" y="0"/>
                    <a:pt x="7" y="52"/>
                    <a:pt x="11" y="73"/>
                  </a:cubicBezTo>
                  <a:cubicBezTo>
                    <a:pt x="10" y="73"/>
                    <a:pt x="10" y="75"/>
                    <a:pt x="12" y="76"/>
                  </a:cubicBezTo>
                  <a:cubicBezTo>
                    <a:pt x="12" y="77"/>
                    <a:pt x="12" y="78"/>
                    <a:pt x="12" y="78"/>
                  </a:cubicBezTo>
                  <a:cubicBezTo>
                    <a:pt x="13" y="80"/>
                    <a:pt x="15" y="80"/>
                    <a:pt x="15" y="78"/>
                  </a:cubicBezTo>
                  <a:cubicBezTo>
                    <a:pt x="22" y="82"/>
                    <a:pt x="33" y="82"/>
                    <a:pt x="41" y="80"/>
                  </a:cubicBezTo>
                  <a:cubicBezTo>
                    <a:pt x="47" y="79"/>
                    <a:pt x="47" y="68"/>
                    <a:pt x="47" y="63"/>
                  </a:cubicBezTo>
                  <a:cubicBezTo>
                    <a:pt x="49" y="46"/>
                    <a:pt x="49" y="18"/>
                    <a:pt x="29" y="11"/>
                  </a:cubicBezTo>
                  <a:close/>
                  <a:moveTo>
                    <a:pt x="17" y="76"/>
                  </a:move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7"/>
                    <a:pt x="39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38" y="81"/>
                    <a:pt x="23" y="78"/>
                    <a:pt x="17" y="76"/>
                  </a:cubicBezTo>
                  <a:close/>
                  <a:moveTo>
                    <a:pt x="42" y="74"/>
                  </a:moveTo>
                  <a:cubicBezTo>
                    <a:pt x="42" y="74"/>
                    <a:pt x="42" y="74"/>
                    <a:pt x="42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73"/>
                    <a:pt x="41" y="73"/>
                    <a:pt x="40" y="73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2" y="63"/>
                    <a:pt x="11" y="54"/>
                    <a:pt x="11" y="45"/>
                  </a:cubicBezTo>
                  <a:cubicBezTo>
                    <a:pt x="10" y="35"/>
                    <a:pt x="9" y="14"/>
                    <a:pt x="22" y="13"/>
                  </a:cubicBezTo>
                  <a:cubicBezTo>
                    <a:pt x="43" y="11"/>
                    <a:pt x="45" y="39"/>
                    <a:pt x="45" y="53"/>
                  </a:cubicBezTo>
                  <a:cubicBezTo>
                    <a:pt x="45" y="60"/>
                    <a:pt x="44" y="67"/>
                    <a:pt x="42" y="7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48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10121659" y="3297860"/>
              <a:ext cx="285750" cy="376238"/>
            </a:xfrm>
            <a:custGeom>
              <a:avLst/>
              <a:gdLst>
                <a:gd name="T0" fmla="*/ 57 w 59"/>
                <a:gd name="T1" fmla="*/ 56 h 78"/>
                <a:gd name="T2" fmla="*/ 49 w 59"/>
                <a:gd name="T3" fmla="*/ 28 h 78"/>
                <a:gd name="T4" fmla="*/ 17 w 59"/>
                <a:gd name="T5" fmla="*/ 13 h 78"/>
                <a:gd name="T6" fmla="*/ 12 w 59"/>
                <a:gd name="T7" fmla="*/ 74 h 78"/>
                <a:gd name="T8" fmla="*/ 15 w 59"/>
                <a:gd name="T9" fmla="*/ 75 h 78"/>
                <a:gd name="T10" fmla="*/ 30 w 59"/>
                <a:gd name="T11" fmla="*/ 77 h 78"/>
                <a:gd name="T12" fmla="*/ 52 w 59"/>
                <a:gd name="T13" fmla="*/ 73 h 78"/>
                <a:gd name="T14" fmla="*/ 57 w 59"/>
                <a:gd name="T15" fmla="*/ 56 h 78"/>
                <a:gd name="T16" fmla="*/ 51 w 59"/>
                <a:gd name="T17" fmla="*/ 70 h 78"/>
                <a:gd name="T18" fmla="*/ 34 w 59"/>
                <a:gd name="T19" fmla="*/ 74 h 78"/>
                <a:gd name="T20" fmla="*/ 18 w 59"/>
                <a:gd name="T21" fmla="*/ 73 h 78"/>
                <a:gd name="T22" fmla="*/ 50 w 59"/>
                <a:gd name="T23" fmla="*/ 70 h 78"/>
                <a:gd name="T24" fmla="*/ 50 w 59"/>
                <a:gd name="T25" fmla="*/ 67 h 78"/>
                <a:gd name="T26" fmla="*/ 14 w 59"/>
                <a:gd name="T27" fmla="*/ 71 h 78"/>
                <a:gd name="T28" fmla="*/ 14 w 59"/>
                <a:gd name="T29" fmla="*/ 71 h 78"/>
                <a:gd name="T30" fmla="*/ 14 w 59"/>
                <a:gd name="T31" fmla="*/ 22 h 78"/>
                <a:gd name="T32" fmla="*/ 32 w 59"/>
                <a:gd name="T33" fmla="*/ 11 h 78"/>
                <a:gd name="T34" fmla="*/ 47 w 59"/>
                <a:gd name="T35" fmla="*/ 31 h 78"/>
                <a:gd name="T36" fmla="*/ 51 w 59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8">
                  <a:moveTo>
                    <a:pt x="57" y="56"/>
                  </a:moveTo>
                  <a:cubicBezTo>
                    <a:pt x="56" y="46"/>
                    <a:pt x="52" y="37"/>
                    <a:pt x="49" y="28"/>
                  </a:cubicBezTo>
                  <a:cubicBezTo>
                    <a:pt x="44" y="14"/>
                    <a:pt x="31" y="0"/>
                    <a:pt x="17" y="13"/>
                  </a:cubicBezTo>
                  <a:cubicBezTo>
                    <a:pt x="0" y="28"/>
                    <a:pt x="5" y="56"/>
                    <a:pt x="12" y="74"/>
                  </a:cubicBezTo>
                  <a:cubicBezTo>
                    <a:pt x="13" y="76"/>
                    <a:pt x="15" y="76"/>
                    <a:pt x="15" y="75"/>
                  </a:cubicBezTo>
                  <a:cubicBezTo>
                    <a:pt x="19" y="78"/>
                    <a:pt x="26" y="77"/>
                    <a:pt x="30" y="77"/>
                  </a:cubicBezTo>
                  <a:cubicBezTo>
                    <a:pt x="37" y="77"/>
                    <a:pt x="46" y="77"/>
                    <a:pt x="52" y="73"/>
                  </a:cubicBezTo>
                  <a:cubicBezTo>
                    <a:pt x="58" y="69"/>
                    <a:pt x="57" y="61"/>
                    <a:pt x="57" y="56"/>
                  </a:cubicBezTo>
                  <a:close/>
                  <a:moveTo>
                    <a:pt x="51" y="70"/>
                  </a:moveTo>
                  <a:cubicBezTo>
                    <a:pt x="48" y="74"/>
                    <a:pt x="39" y="74"/>
                    <a:pt x="34" y="74"/>
                  </a:cubicBezTo>
                  <a:cubicBezTo>
                    <a:pt x="30" y="74"/>
                    <a:pt x="22" y="75"/>
                    <a:pt x="18" y="73"/>
                  </a:cubicBezTo>
                  <a:cubicBezTo>
                    <a:pt x="29" y="71"/>
                    <a:pt x="40" y="72"/>
                    <a:pt x="50" y="70"/>
                  </a:cubicBezTo>
                  <a:cubicBezTo>
                    <a:pt x="52" y="69"/>
                    <a:pt x="51" y="66"/>
                    <a:pt x="50" y="67"/>
                  </a:cubicBezTo>
                  <a:cubicBezTo>
                    <a:pt x="38" y="69"/>
                    <a:pt x="26" y="68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9" y="55"/>
                    <a:pt x="6" y="37"/>
                    <a:pt x="14" y="22"/>
                  </a:cubicBezTo>
                  <a:cubicBezTo>
                    <a:pt x="17" y="15"/>
                    <a:pt x="24" y="9"/>
                    <a:pt x="32" y="11"/>
                  </a:cubicBezTo>
                  <a:cubicBezTo>
                    <a:pt x="41" y="13"/>
                    <a:pt x="45" y="24"/>
                    <a:pt x="47" y="31"/>
                  </a:cubicBezTo>
                  <a:cubicBezTo>
                    <a:pt x="51" y="41"/>
                    <a:pt x="59" y="61"/>
                    <a:pt x="51" y="7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49"/>
            <p:cNvSpPr/>
            <p:nvPr>
              <p:custDataLst>
                <p:tags r:id="rId22"/>
              </p:custDataLst>
            </p:nvPr>
          </p:nvSpPr>
          <p:spPr bwMode="auto">
            <a:xfrm>
              <a:off x="9551746" y="3770935"/>
              <a:ext cx="87313" cy="77788"/>
            </a:xfrm>
            <a:custGeom>
              <a:avLst/>
              <a:gdLst>
                <a:gd name="T0" fmla="*/ 16 w 18"/>
                <a:gd name="T1" fmla="*/ 10 h 16"/>
                <a:gd name="T2" fmla="*/ 6 w 18"/>
                <a:gd name="T3" fmla="*/ 4 h 16"/>
                <a:gd name="T4" fmla="*/ 12 w 18"/>
                <a:gd name="T5" fmla="*/ 5 h 16"/>
                <a:gd name="T6" fmla="*/ 13 w 18"/>
                <a:gd name="T7" fmla="*/ 2 h 16"/>
                <a:gd name="T8" fmla="*/ 8 w 18"/>
                <a:gd name="T9" fmla="*/ 0 h 16"/>
                <a:gd name="T10" fmla="*/ 3 w 18"/>
                <a:gd name="T11" fmla="*/ 3 h 16"/>
                <a:gd name="T12" fmla="*/ 3 w 18"/>
                <a:gd name="T13" fmla="*/ 5 h 16"/>
                <a:gd name="T14" fmla="*/ 12 w 18"/>
                <a:gd name="T15" fmla="*/ 11 h 16"/>
                <a:gd name="T16" fmla="*/ 3 w 18"/>
                <a:gd name="T17" fmla="*/ 11 h 16"/>
                <a:gd name="T18" fmla="*/ 2 w 18"/>
                <a:gd name="T19" fmla="*/ 13 h 16"/>
                <a:gd name="T20" fmla="*/ 16 w 18"/>
                <a:gd name="T21" fmla="*/ 12 h 16"/>
                <a:gd name="T22" fmla="*/ 16 w 18"/>
                <a:gd name="T2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6" y="10"/>
                  </a:moveTo>
                  <a:cubicBezTo>
                    <a:pt x="13" y="8"/>
                    <a:pt x="10" y="6"/>
                    <a:pt x="6" y="4"/>
                  </a:cubicBezTo>
                  <a:cubicBezTo>
                    <a:pt x="8" y="3"/>
                    <a:pt x="10" y="4"/>
                    <a:pt x="12" y="5"/>
                  </a:cubicBezTo>
                  <a:cubicBezTo>
                    <a:pt x="14" y="5"/>
                    <a:pt x="15" y="2"/>
                    <a:pt x="13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4" y="2"/>
                    <a:pt x="3" y="3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6" y="7"/>
                    <a:pt x="9" y="9"/>
                    <a:pt x="12" y="11"/>
                  </a:cubicBezTo>
                  <a:cubicBezTo>
                    <a:pt x="9" y="12"/>
                    <a:pt x="6" y="12"/>
                    <a:pt x="3" y="11"/>
                  </a:cubicBezTo>
                  <a:cubicBezTo>
                    <a:pt x="2" y="10"/>
                    <a:pt x="0" y="13"/>
                    <a:pt x="2" y="13"/>
                  </a:cubicBezTo>
                  <a:cubicBezTo>
                    <a:pt x="7" y="16"/>
                    <a:pt x="12" y="15"/>
                    <a:pt x="16" y="12"/>
                  </a:cubicBezTo>
                  <a:cubicBezTo>
                    <a:pt x="18" y="12"/>
                    <a:pt x="17" y="10"/>
                    <a:pt x="16" y="1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50"/>
            <p:cNvSpPr/>
            <p:nvPr>
              <p:custDataLst>
                <p:tags r:id="rId23"/>
              </p:custDataLst>
            </p:nvPr>
          </p:nvSpPr>
          <p:spPr bwMode="auto">
            <a:xfrm>
              <a:off x="9639059" y="3775698"/>
              <a:ext cx="77788" cy="63500"/>
            </a:xfrm>
            <a:custGeom>
              <a:avLst/>
              <a:gdLst>
                <a:gd name="T0" fmla="*/ 13 w 16"/>
                <a:gd name="T1" fmla="*/ 8 h 13"/>
                <a:gd name="T2" fmla="*/ 3 w 16"/>
                <a:gd name="T3" fmla="*/ 6 h 13"/>
                <a:gd name="T4" fmla="*/ 4 w 16"/>
                <a:gd name="T5" fmla="*/ 4 h 13"/>
                <a:gd name="T6" fmla="*/ 4 w 16"/>
                <a:gd name="T7" fmla="*/ 4 h 13"/>
                <a:gd name="T8" fmla="*/ 6 w 16"/>
                <a:gd name="T9" fmla="*/ 4 h 13"/>
                <a:gd name="T10" fmla="*/ 7 w 16"/>
                <a:gd name="T11" fmla="*/ 1 h 13"/>
                <a:gd name="T12" fmla="*/ 1 w 16"/>
                <a:gd name="T13" fmla="*/ 2 h 13"/>
                <a:gd name="T14" fmla="*/ 0 w 16"/>
                <a:gd name="T15" fmla="*/ 7 h 13"/>
                <a:gd name="T16" fmla="*/ 14 w 16"/>
                <a:gd name="T17" fmla="*/ 11 h 13"/>
                <a:gd name="T18" fmla="*/ 13 w 16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13" y="8"/>
                  </a:moveTo>
                  <a:cubicBezTo>
                    <a:pt x="10" y="9"/>
                    <a:pt x="5" y="10"/>
                    <a:pt x="3" y="6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8" y="4"/>
                    <a:pt x="9" y="1"/>
                    <a:pt x="7" y="1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2" y="13"/>
                    <a:pt x="10" y="12"/>
                    <a:pt x="14" y="11"/>
                  </a:cubicBezTo>
                  <a:cubicBezTo>
                    <a:pt x="16" y="10"/>
                    <a:pt x="15" y="7"/>
                    <a:pt x="13" y="8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51"/>
            <p:cNvSpPr/>
            <p:nvPr>
              <p:custDataLst>
                <p:tags r:id="rId24"/>
              </p:custDataLst>
            </p:nvPr>
          </p:nvSpPr>
          <p:spPr bwMode="auto">
            <a:xfrm>
              <a:off x="9702559" y="3756648"/>
              <a:ext cx="61913" cy="87313"/>
            </a:xfrm>
            <a:custGeom>
              <a:avLst/>
              <a:gdLst>
                <a:gd name="T0" fmla="*/ 6 w 13"/>
                <a:gd name="T1" fmla="*/ 4 h 18"/>
                <a:gd name="T2" fmla="*/ 4 w 13"/>
                <a:gd name="T3" fmla="*/ 5 h 18"/>
                <a:gd name="T4" fmla="*/ 4 w 13"/>
                <a:gd name="T5" fmla="*/ 5 h 18"/>
                <a:gd name="T6" fmla="*/ 3 w 13"/>
                <a:gd name="T7" fmla="*/ 2 h 18"/>
                <a:gd name="T8" fmla="*/ 0 w 13"/>
                <a:gd name="T9" fmla="*/ 3 h 18"/>
                <a:gd name="T10" fmla="*/ 2 w 13"/>
                <a:gd name="T11" fmla="*/ 12 h 18"/>
                <a:gd name="T12" fmla="*/ 5 w 13"/>
                <a:gd name="T13" fmla="*/ 12 h 18"/>
                <a:gd name="T14" fmla="*/ 7 w 13"/>
                <a:gd name="T15" fmla="*/ 7 h 18"/>
                <a:gd name="T16" fmla="*/ 9 w 13"/>
                <a:gd name="T17" fmla="*/ 16 h 18"/>
                <a:gd name="T18" fmla="*/ 12 w 13"/>
                <a:gd name="T19" fmla="*/ 17 h 18"/>
                <a:gd name="T20" fmla="*/ 6 w 13"/>
                <a:gd name="T2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8">
                  <a:moveTo>
                    <a:pt x="6" y="4"/>
                  </a:moveTo>
                  <a:cubicBezTo>
                    <a:pt x="5" y="3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3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1" y="6"/>
                    <a:pt x="2" y="9"/>
                    <a:pt x="2" y="12"/>
                  </a:cubicBezTo>
                  <a:cubicBezTo>
                    <a:pt x="2" y="14"/>
                    <a:pt x="5" y="14"/>
                    <a:pt x="5" y="12"/>
                  </a:cubicBezTo>
                  <a:cubicBezTo>
                    <a:pt x="5" y="10"/>
                    <a:pt x="6" y="9"/>
                    <a:pt x="7" y="7"/>
                  </a:cubicBezTo>
                  <a:cubicBezTo>
                    <a:pt x="9" y="9"/>
                    <a:pt x="10" y="12"/>
                    <a:pt x="9" y="16"/>
                  </a:cubicBezTo>
                  <a:cubicBezTo>
                    <a:pt x="9" y="18"/>
                    <a:pt x="12" y="18"/>
                    <a:pt x="12" y="17"/>
                  </a:cubicBezTo>
                  <a:cubicBezTo>
                    <a:pt x="13" y="11"/>
                    <a:pt x="12" y="6"/>
                    <a:pt x="6" y="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52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9769234" y="3775698"/>
              <a:ext cx="106363" cy="68263"/>
            </a:xfrm>
            <a:custGeom>
              <a:avLst/>
              <a:gdLst>
                <a:gd name="T0" fmla="*/ 21 w 22"/>
                <a:gd name="T1" fmla="*/ 4 h 14"/>
                <a:gd name="T2" fmla="*/ 10 w 22"/>
                <a:gd name="T3" fmla="*/ 2 h 14"/>
                <a:gd name="T4" fmla="*/ 9 w 22"/>
                <a:gd name="T5" fmla="*/ 2 h 14"/>
                <a:gd name="T6" fmla="*/ 4 w 22"/>
                <a:gd name="T7" fmla="*/ 3 h 14"/>
                <a:gd name="T8" fmla="*/ 3 w 22"/>
                <a:gd name="T9" fmla="*/ 3 h 14"/>
                <a:gd name="T10" fmla="*/ 1 w 22"/>
                <a:gd name="T11" fmla="*/ 4 h 14"/>
                <a:gd name="T12" fmla="*/ 2 w 22"/>
                <a:gd name="T13" fmla="*/ 7 h 14"/>
                <a:gd name="T14" fmla="*/ 3 w 22"/>
                <a:gd name="T15" fmla="*/ 12 h 14"/>
                <a:gd name="T16" fmla="*/ 9 w 22"/>
                <a:gd name="T17" fmla="*/ 9 h 14"/>
                <a:gd name="T18" fmla="*/ 11 w 22"/>
                <a:gd name="T19" fmla="*/ 6 h 14"/>
                <a:gd name="T20" fmla="*/ 11 w 22"/>
                <a:gd name="T21" fmla="*/ 10 h 14"/>
                <a:gd name="T22" fmla="*/ 12 w 22"/>
                <a:gd name="T23" fmla="*/ 12 h 14"/>
                <a:gd name="T24" fmla="*/ 18 w 22"/>
                <a:gd name="T25" fmla="*/ 11 h 14"/>
                <a:gd name="T26" fmla="*/ 21 w 22"/>
                <a:gd name="T27" fmla="*/ 4 h 14"/>
                <a:gd name="T28" fmla="*/ 8 w 22"/>
                <a:gd name="T29" fmla="*/ 5 h 14"/>
                <a:gd name="T30" fmla="*/ 8 w 22"/>
                <a:gd name="T31" fmla="*/ 6 h 14"/>
                <a:gd name="T32" fmla="*/ 8 w 22"/>
                <a:gd name="T33" fmla="*/ 6 h 14"/>
                <a:gd name="T34" fmla="*/ 7 w 22"/>
                <a:gd name="T35" fmla="*/ 7 h 14"/>
                <a:gd name="T36" fmla="*/ 7 w 22"/>
                <a:gd name="T37" fmla="*/ 7 h 14"/>
                <a:gd name="T38" fmla="*/ 5 w 22"/>
                <a:gd name="T39" fmla="*/ 9 h 14"/>
                <a:gd name="T40" fmla="*/ 5 w 22"/>
                <a:gd name="T41" fmla="*/ 9 h 14"/>
                <a:gd name="T42" fmla="*/ 5 w 22"/>
                <a:gd name="T43" fmla="*/ 9 h 14"/>
                <a:gd name="T44" fmla="*/ 4 w 22"/>
                <a:gd name="T45" fmla="*/ 9 h 14"/>
                <a:gd name="T46" fmla="*/ 5 w 22"/>
                <a:gd name="T47" fmla="*/ 6 h 14"/>
                <a:gd name="T48" fmla="*/ 7 w 22"/>
                <a:gd name="T49" fmla="*/ 5 h 14"/>
                <a:gd name="T50" fmla="*/ 8 w 22"/>
                <a:gd name="T51" fmla="*/ 5 h 14"/>
                <a:gd name="T52" fmla="*/ 8 w 22"/>
                <a:gd name="T53" fmla="*/ 5 h 14"/>
                <a:gd name="T54" fmla="*/ 8 w 22"/>
                <a:gd name="T55" fmla="*/ 5 h 14"/>
                <a:gd name="T56" fmla="*/ 18 w 22"/>
                <a:gd name="T57" fmla="*/ 7 h 14"/>
                <a:gd name="T58" fmla="*/ 17 w 22"/>
                <a:gd name="T59" fmla="*/ 9 h 14"/>
                <a:gd name="T60" fmla="*/ 16 w 22"/>
                <a:gd name="T61" fmla="*/ 9 h 14"/>
                <a:gd name="T62" fmla="*/ 15 w 22"/>
                <a:gd name="T63" fmla="*/ 10 h 14"/>
                <a:gd name="T64" fmla="*/ 15 w 22"/>
                <a:gd name="T65" fmla="*/ 10 h 14"/>
                <a:gd name="T66" fmla="*/ 14 w 22"/>
                <a:gd name="T67" fmla="*/ 10 h 14"/>
                <a:gd name="T68" fmla="*/ 14 w 22"/>
                <a:gd name="T69" fmla="*/ 10 h 14"/>
                <a:gd name="T70" fmla="*/ 14 w 22"/>
                <a:gd name="T71" fmla="*/ 10 h 14"/>
                <a:gd name="T72" fmla="*/ 14 w 22"/>
                <a:gd name="T73" fmla="*/ 10 h 14"/>
                <a:gd name="T74" fmla="*/ 14 w 22"/>
                <a:gd name="T75" fmla="*/ 7 h 14"/>
                <a:gd name="T76" fmla="*/ 14 w 22"/>
                <a:gd name="T77" fmla="*/ 6 h 14"/>
                <a:gd name="T78" fmla="*/ 15 w 22"/>
                <a:gd name="T79" fmla="*/ 5 h 14"/>
                <a:gd name="T80" fmla="*/ 16 w 22"/>
                <a:gd name="T81" fmla="*/ 4 h 14"/>
                <a:gd name="T82" fmla="*/ 16 w 22"/>
                <a:gd name="T83" fmla="*/ 4 h 14"/>
                <a:gd name="T84" fmla="*/ 18 w 22"/>
                <a:gd name="T85" fmla="*/ 5 h 14"/>
                <a:gd name="T86" fmla="*/ 18 w 22"/>
                <a:gd name="T87" fmla="*/ 6 h 14"/>
                <a:gd name="T88" fmla="*/ 18 w 22"/>
                <a:gd name="T89" fmla="*/ 6 h 14"/>
                <a:gd name="T90" fmla="*/ 18 w 22"/>
                <a:gd name="T9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14">
                  <a:moveTo>
                    <a:pt x="21" y="4"/>
                  </a:moveTo>
                  <a:cubicBezTo>
                    <a:pt x="20" y="0"/>
                    <a:pt x="14" y="1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8" y="2"/>
                    <a:pt x="6" y="2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4"/>
                    <a:pt x="1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1" y="9"/>
                    <a:pt x="1" y="11"/>
                    <a:pt x="3" y="12"/>
                  </a:cubicBezTo>
                  <a:cubicBezTo>
                    <a:pt x="5" y="13"/>
                    <a:pt x="8" y="11"/>
                    <a:pt x="9" y="9"/>
                  </a:cubicBezTo>
                  <a:cubicBezTo>
                    <a:pt x="10" y="9"/>
                    <a:pt x="10" y="8"/>
                    <a:pt x="11" y="6"/>
                  </a:cubicBezTo>
                  <a:cubicBezTo>
                    <a:pt x="11" y="7"/>
                    <a:pt x="11" y="8"/>
                    <a:pt x="11" y="10"/>
                  </a:cubicBezTo>
                  <a:cubicBezTo>
                    <a:pt x="11" y="10"/>
                    <a:pt x="11" y="11"/>
                    <a:pt x="12" y="12"/>
                  </a:cubicBezTo>
                  <a:cubicBezTo>
                    <a:pt x="13" y="14"/>
                    <a:pt x="17" y="13"/>
                    <a:pt x="18" y="11"/>
                  </a:cubicBezTo>
                  <a:cubicBezTo>
                    <a:pt x="20" y="10"/>
                    <a:pt x="22" y="7"/>
                    <a:pt x="21" y="4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8"/>
                    <a:pt x="6" y="9"/>
                    <a:pt x="5" y="9"/>
                  </a:cubicBezTo>
                  <a:cubicBezTo>
                    <a:pt x="5" y="9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5" y="7"/>
                    <a:pt x="5" y="6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lose/>
                  <a:moveTo>
                    <a:pt x="18" y="7"/>
                  </a:moveTo>
                  <a:cubicBezTo>
                    <a:pt x="18" y="7"/>
                    <a:pt x="17" y="8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5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8" y="5"/>
                    <a:pt x="18" y="5"/>
                  </a:cubicBezTo>
                  <a:cubicBezTo>
                    <a:pt x="18" y="5"/>
                    <a:pt x="18" y="5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7"/>
                    <a:pt x="18" y="7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53"/>
            <p:cNvSpPr/>
            <p:nvPr>
              <p:custDataLst>
                <p:tags r:id="rId26"/>
              </p:custDataLst>
            </p:nvPr>
          </p:nvSpPr>
          <p:spPr bwMode="auto">
            <a:xfrm>
              <a:off x="9885121" y="3737598"/>
              <a:ext cx="77788" cy="87313"/>
            </a:xfrm>
            <a:custGeom>
              <a:avLst/>
              <a:gdLst>
                <a:gd name="T0" fmla="*/ 13 w 16"/>
                <a:gd name="T1" fmla="*/ 14 h 18"/>
                <a:gd name="T2" fmla="*/ 4 w 16"/>
                <a:gd name="T3" fmla="*/ 15 h 18"/>
                <a:gd name="T4" fmla="*/ 4 w 16"/>
                <a:gd name="T5" fmla="*/ 2 h 18"/>
                <a:gd name="T6" fmla="*/ 1 w 16"/>
                <a:gd name="T7" fmla="*/ 2 h 18"/>
                <a:gd name="T8" fmla="*/ 0 w 16"/>
                <a:gd name="T9" fmla="*/ 16 h 18"/>
                <a:gd name="T10" fmla="*/ 2 w 16"/>
                <a:gd name="T11" fmla="*/ 18 h 18"/>
                <a:gd name="T12" fmla="*/ 14 w 16"/>
                <a:gd name="T13" fmla="*/ 17 h 18"/>
                <a:gd name="T14" fmla="*/ 13 w 16"/>
                <a:gd name="T15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8">
                  <a:moveTo>
                    <a:pt x="13" y="14"/>
                  </a:moveTo>
                  <a:cubicBezTo>
                    <a:pt x="10" y="15"/>
                    <a:pt x="7" y="15"/>
                    <a:pt x="4" y="15"/>
                  </a:cubicBezTo>
                  <a:cubicBezTo>
                    <a:pt x="4" y="11"/>
                    <a:pt x="4" y="6"/>
                    <a:pt x="4" y="2"/>
                  </a:cubicBezTo>
                  <a:cubicBezTo>
                    <a:pt x="4" y="0"/>
                    <a:pt x="1" y="0"/>
                    <a:pt x="1" y="2"/>
                  </a:cubicBezTo>
                  <a:cubicBezTo>
                    <a:pt x="1" y="7"/>
                    <a:pt x="1" y="11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6" y="18"/>
                    <a:pt x="10" y="18"/>
                    <a:pt x="14" y="17"/>
                  </a:cubicBezTo>
                  <a:cubicBezTo>
                    <a:pt x="16" y="16"/>
                    <a:pt x="15" y="13"/>
                    <a:pt x="13" y="1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54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9986721" y="3747123"/>
              <a:ext cx="68263" cy="87313"/>
            </a:xfrm>
            <a:custGeom>
              <a:avLst/>
              <a:gdLst>
                <a:gd name="T0" fmla="*/ 14 w 14"/>
                <a:gd name="T1" fmla="*/ 10 h 18"/>
                <a:gd name="T2" fmla="*/ 10 w 14"/>
                <a:gd name="T3" fmla="*/ 7 h 18"/>
                <a:gd name="T4" fmla="*/ 6 w 14"/>
                <a:gd name="T5" fmla="*/ 9 h 18"/>
                <a:gd name="T6" fmla="*/ 4 w 14"/>
                <a:gd name="T7" fmla="*/ 2 h 18"/>
                <a:gd name="T8" fmla="*/ 1 w 14"/>
                <a:gd name="T9" fmla="*/ 3 h 18"/>
                <a:gd name="T10" fmla="*/ 3 w 14"/>
                <a:gd name="T11" fmla="*/ 13 h 18"/>
                <a:gd name="T12" fmla="*/ 2 w 14"/>
                <a:gd name="T13" fmla="*/ 15 h 18"/>
                <a:gd name="T14" fmla="*/ 12 w 14"/>
                <a:gd name="T15" fmla="*/ 16 h 18"/>
                <a:gd name="T16" fmla="*/ 14 w 14"/>
                <a:gd name="T17" fmla="*/ 10 h 18"/>
                <a:gd name="T18" fmla="*/ 7 w 14"/>
                <a:gd name="T19" fmla="*/ 14 h 18"/>
                <a:gd name="T20" fmla="*/ 10 w 14"/>
                <a:gd name="T21" fmla="*/ 10 h 18"/>
                <a:gd name="T22" fmla="*/ 11 w 14"/>
                <a:gd name="T23" fmla="*/ 11 h 18"/>
                <a:gd name="T24" fmla="*/ 7 w 14"/>
                <a:gd name="T25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8">
                  <a:moveTo>
                    <a:pt x="14" y="10"/>
                  </a:moveTo>
                  <a:cubicBezTo>
                    <a:pt x="14" y="8"/>
                    <a:pt x="12" y="7"/>
                    <a:pt x="10" y="7"/>
                  </a:cubicBezTo>
                  <a:cubicBezTo>
                    <a:pt x="8" y="7"/>
                    <a:pt x="7" y="8"/>
                    <a:pt x="6" y="9"/>
                  </a:cubicBezTo>
                  <a:cubicBezTo>
                    <a:pt x="5" y="7"/>
                    <a:pt x="5" y="4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ubicBezTo>
                    <a:pt x="2" y="6"/>
                    <a:pt x="3" y="9"/>
                    <a:pt x="3" y="13"/>
                  </a:cubicBezTo>
                  <a:cubicBezTo>
                    <a:pt x="2" y="12"/>
                    <a:pt x="0" y="15"/>
                    <a:pt x="2" y="15"/>
                  </a:cubicBezTo>
                  <a:cubicBezTo>
                    <a:pt x="5" y="17"/>
                    <a:pt x="9" y="18"/>
                    <a:pt x="12" y="16"/>
                  </a:cubicBezTo>
                  <a:cubicBezTo>
                    <a:pt x="14" y="15"/>
                    <a:pt x="14" y="13"/>
                    <a:pt x="14" y="10"/>
                  </a:cubicBezTo>
                  <a:close/>
                  <a:moveTo>
                    <a:pt x="7" y="14"/>
                  </a:moveTo>
                  <a:cubicBezTo>
                    <a:pt x="7" y="12"/>
                    <a:pt x="8" y="10"/>
                    <a:pt x="10" y="10"/>
                  </a:cubicBezTo>
                  <a:cubicBezTo>
                    <a:pt x="10" y="9"/>
                    <a:pt x="11" y="10"/>
                    <a:pt x="11" y="11"/>
                  </a:cubicBezTo>
                  <a:cubicBezTo>
                    <a:pt x="12" y="14"/>
                    <a:pt x="9" y="14"/>
                    <a:pt x="7" y="1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55"/>
            <p:cNvSpPr/>
            <p:nvPr>
              <p:custDataLst>
                <p:tags r:id="rId28"/>
              </p:custDataLst>
            </p:nvPr>
          </p:nvSpPr>
          <p:spPr bwMode="auto">
            <a:xfrm>
              <a:off x="10054984" y="3761410"/>
              <a:ext cx="71438" cy="68263"/>
            </a:xfrm>
            <a:custGeom>
              <a:avLst/>
              <a:gdLst>
                <a:gd name="T0" fmla="*/ 13 w 15"/>
                <a:gd name="T1" fmla="*/ 2 h 14"/>
                <a:gd name="T2" fmla="*/ 10 w 15"/>
                <a:gd name="T3" fmla="*/ 3 h 14"/>
                <a:gd name="T4" fmla="*/ 10 w 15"/>
                <a:gd name="T5" fmla="*/ 10 h 14"/>
                <a:gd name="T6" fmla="*/ 9 w 15"/>
                <a:gd name="T7" fmla="*/ 11 h 14"/>
                <a:gd name="T8" fmla="*/ 9 w 15"/>
                <a:gd name="T9" fmla="*/ 11 h 14"/>
                <a:gd name="T10" fmla="*/ 9 w 15"/>
                <a:gd name="T11" fmla="*/ 11 h 14"/>
                <a:gd name="T12" fmla="*/ 9 w 15"/>
                <a:gd name="T13" fmla="*/ 11 h 14"/>
                <a:gd name="T14" fmla="*/ 8 w 15"/>
                <a:gd name="T15" fmla="*/ 11 h 14"/>
                <a:gd name="T16" fmla="*/ 8 w 15"/>
                <a:gd name="T17" fmla="*/ 11 h 14"/>
                <a:gd name="T18" fmla="*/ 5 w 15"/>
                <a:gd name="T19" fmla="*/ 8 h 14"/>
                <a:gd name="T20" fmla="*/ 6 w 15"/>
                <a:gd name="T21" fmla="*/ 5 h 14"/>
                <a:gd name="T22" fmla="*/ 4 w 15"/>
                <a:gd name="T23" fmla="*/ 3 h 14"/>
                <a:gd name="T24" fmla="*/ 7 w 15"/>
                <a:gd name="T25" fmla="*/ 14 h 14"/>
                <a:gd name="T26" fmla="*/ 13 w 15"/>
                <a:gd name="T27" fmla="*/ 12 h 14"/>
                <a:gd name="T28" fmla="*/ 13 w 15"/>
                <a:gd name="T2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4">
                  <a:moveTo>
                    <a:pt x="13" y="2"/>
                  </a:moveTo>
                  <a:cubicBezTo>
                    <a:pt x="13" y="0"/>
                    <a:pt x="10" y="1"/>
                    <a:pt x="10" y="3"/>
                  </a:cubicBezTo>
                  <a:cubicBezTo>
                    <a:pt x="11" y="5"/>
                    <a:pt x="12" y="8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6" y="9"/>
                    <a:pt x="5" y="8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7" y="4"/>
                    <a:pt x="6" y="2"/>
                    <a:pt x="4" y="3"/>
                  </a:cubicBezTo>
                  <a:cubicBezTo>
                    <a:pt x="0" y="6"/>
                    <a:pt x="2" y="12"/>
                    <a:pt x="7" y="14"/>
                  </a:cubicBezTo>
                  <a:cubicBezTo>
                    <a:pt x="9" y="14"/>
                    <a:pt x="11" y="14"/>
                    <a:pt x="13" y="12"/>
                  </a:cubicBezTo>
                  <a:cubicBezTo>
                    <a:pt x="15" y="9"/>
                    <a:pt x="14" y="5"/>
                    <a:pt x="13" y="2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56"/>
            <p:cNvSpPr/>
            <p:nvPr>
              <p:custDataLst>
                <p:tags r:id="rId29"/>
              </p:custDataLst>
            </p:nvPr>
          </p:nvSpPr>
          <p:spPr bwMode="auto">
            <a:xfrm>
              <a:off x="10131184" y="3761410"/>
              <a:ext cx="73025" cy="77788"/>
            </a:xfrm>
            <a:custGeom>
              <a:avLst/>
              <a:gdLst>
                <a:gd name="T0" fmla="*/ 14 w 15"/>
                <a:gd name="T1" fmla="*/ 11 h 16"/>
                <a:gd name="T2" fmla="*/ 7 w 15"/>
                <a:gd name="T3" fmla="*/ 5 h 16"/>
                <a:gd name="T4" fmla="*/ 6 w 15"/>
                <a:gd name="T5" fmla="*/ 4 h 16"/>
                <a:gd name="T6" fmla="*/ 9 w 15"/>
                <a:gd name="T7" fmla="*/ 5 h 16"/>
                <a:gd name="T8" fmla="*/ 11 w 15"/>
                <a:gd name="T9" fmla="*/ 3 h 16"/>
                <a:gd name="T10" fmla="*/ 5 w 15"/>
                <a:gd name="T11" fmla="*/ 1 h 16"/>
                <a:gd name="T12" fmla="*/ 3 w 15"/>
                <a:gd name="T13" fmla="*/ 4 h 16"/>
                <a:gd name="T14" fmla="*/ 9 w 15"/>
                <a:gd name="T15" fmla="*/ 12 h 16"/>
                <a:gd name="T16" fmla="*/ 4 w 15"/>
                <a:gd name="T17" fmla="*/ 10 h 16"/>
                <a:gd name="T18" fmla="*/ 2 w 15"/>
                <a:gd name="T19" fmla="*/ 12 h 16"/>
                <a:gd name="T20" fmla="*/ 14 w 15"/>
                <a:gd name="T21" fmla="*/ 13 h 16"/>
                <a:gd name="T22" fmla="*/ 14 w 15"/>
                <a:gd name="T23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6">
                  <a:moveTo>
                    <a:pt x="14" y="11"/>
                  </a:moveTo>
                  <a:cubicBezTo>
                    <a:pt x="11" y="10"/>
                    <a:pt x="8" y="8"/>
                    <a:pt x="7" y="5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7" y="4"/>
                    <a:pt x="9" y="5"/>
                    <a:pt x="9" y="5"/>
                  </a:cubicBezTo>
                  <a:cubicBezTo>
                    <a:pt x="11" y="7"/>
                    <a:pt x="12" y="4"/>
                    <a:pt x="11" y="3"/>
                  </a:cubicBezTo>
                  <a:cubicBezTo>
                    <a:pt x="9" y="2"/>
                    <a:pt x="7" y="0"/>
                    <a:pt x="5" y="1"/>
                  </a:cubicBezTo>
                  <a:cubicBezTo>
                    <a:pt x="4" y="1"/>
                    <a:pt x="3" y="2"/>
                    <a:pt x="3" y="4"/>
                  </a:cubicBezTo>
                  <a:cubicBezTo>
                    <a:pt x="4" y="7"/>
                    <a:pt x="6" y="10"/>
                    <a:pt x="9" y="12"/>
                  </a:cubicBezTo>
                  <a:cubicBezTo>
                    <a:pt x="7" y="12"/>
                    <a:pt x="6" y="12"/>
                    <a:pt x="4" y="10"/>
                  </a:cubicBezTo>
                  <a:cubicBezTo>
                    <a:pt x="3" y="9"/>
                    <a:pt x="0" y="11"/>
                    <a:pt x="2" y="12"/>
                  </a:cubicBezTo>
                  <a:cubicBezTo>
                    <a:pt x="5" y="16"/>
                    <a:pt x="9" y="16"/>
                    <a:pt x="14" y="13"/>
                  </a:cubicBezTo>
                  <a:cubicBezTo>
                    <a:pt x="15" y="13"/>
                    <a:pt x="15" y="11"/>
                    <a:pt x="14" y="1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>
            <p:custDataLst>
              <p:tags r:id="rId30"/>
            </p:custDataLst>
          </p:nvPr>
        </p:nvGrpSpPr>
        <p:grpSpPr>
          <a:xfrm>
            <a:off x="4430729" y="5353533"/>
            <a:ext cx="762000" cy="565150"/>
            <a:chOff x="4572001" y="4933950"/>
            <a:chExt cx="762000" cy="565150"/>
          </a:xfrm>
        </p:grpSpPr>
        <p:grpSp>
          <p:nvGrpSpPr>
            <p:cNvPr id="36" name="组合 35"/>
            <p:cNvGrpSpPr/>
            <p:nvPr/>
          </p:nvGrpSpPr>
          <p:grpSpPr>
            <a:xfrm>
              <a:off x="4600576" y="4953000"/>
              <a:ext cx="685800" cy="512763"/>
              <a:chOff x="4600576" y="4953000"/>
              <a:chExt cx="685800" cy="512763"/>
            </a:xfrm>
          </p:grpSpPr>
          <p:sp>
            <p:nvSpPr>
              <p:cNvPr id="38" name="Freeform 21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4600576" y="4953000"/>
                <a:ext cx="685800" cy="512763"/>
              </a:xfrm>
              <a:custGeom>
                <a:avLst/>
                <a:gdLst>
                  <a:gd name="T0" fmla="*/ 132 w 142"/>
                  <a:gd name="T1" fmla="*/ 28 h 106"/>
                  <a:gd name="T2" fmla="*/ 67 w 142"/>
                  <a:gd name="T3" fmla="*/ 60 h 106"/>
                  <a:gd name="T4" fmla="*/ 9 w 142"/>
                  <a:gd name="T5" fmla="*/ 93 h 106"/>
                  <a:gd name="T6" fmla="*/ 9 w 142"/>
                  <a:gd name="T7" fmla="*/ 89 h 106"/>
                  <a:gd name="T8" fmla="*/ 15 w 142"/>
                  <a:gd name="T9" fmla="*/ 5 h 106"/>
                  <a:gd name="T10" fmla="*/ 7 w 142"/>
                  <a:gd name="T11" fmla="*/ 3 h 106"/>
                  <a:gd name="T12" fmla="*/ 6 w 142"/>
                  <a:gd name="T13" fmla="*/ 7 h 106"/>
                  <a:gd name="T14" fmla="*/ 2 w 142"/>
                  <a:gd name="T15" fmla="*/ 51 h 106"/>
                  <a:gd name="T16" fmla="*/ 1 w 142"/>
                  <a:gd name="T17" fmla="*/ 89 h 106"/>
                  <a:gd name="T18" fmla="*/ 0 w 142"/>
                  <a:gd name="T19" fmla="*/ 101 h 106"/>
                  <a:gd name="T20" fmla="*/ 6 w 142"/>
                  <a:gd name="T21" fmla="*/ 104 h 106"/>
                  <a:gd name="T22" fmla="*/ 8 w 142"/>
                  <a:gd name="T23" fmla="*/ 103 h 106"/>
                  <a:gd name="T24" fmla="*/ 82 w 142"/>
                  <a:gd name="T25" fmla="*/ 63 h 106"/>
                  <a:gd name="T26" fmla="*/ 138 w 142"/>
                  <a:gd name="T27" fmla="*/ 34 h 106"/>
                  <a:gd name="T28" fmla="*/ 132 w 142"/>
                  <a:gd name="T29" fmla="*/ 2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" h="106">
                    <a:moveTo>
                      <a:pt x="132" y="28"/>
                    </a:moveTo>
                    <a:cubicBezTo>
                      <a:pt x="113" y="44"/>
                      <a:pt x="90" y="51"/>
                      <a:pt x="67" y="60"/>
                    </a:cubicBezTo>
                    <a:cubicBezTo>
                      <a:pt x="47" y="69"/>
                      <a:pt x="28" y="82"/>
                      <a:pt x="9" y="93"/>
                    </a:cubicBezTo>
                    <a:cubicBezTo>
                      <a:pt x="9" y="92"/>
                      <a:pt x="9" y="90"/>
                      <a:pt x="9" y="89"/>
                    </a:cubicBezTo>
                    <a:cubicBezTo>
                      <a:pt x="12" y="61"/>
                      <a:pt x="16" y="33"/>
                      <a:pt x="15" y="5"/>
                    </a:cubicBezTo>
                    <a:cubicBezTo>
                      <a:pt x="15" y="0"/>
                      <a:pt x="9" y="0"/>
                      <a:pt x="7" y="3"/>
                    </a:cubicBezTo>
                    <a:cubicBezTo>
                      <a:pt x="6" y="4"/>
                      <a:pt x="6" y="5"/>
                      <a:pt x="6" y="7"/>
                    </a:cubicBezTo>
                    <a:cubicBezTo>
                      <a:pt x="9" y="21"/>
                      <a:pt x="4" y="37"/>
                      <a:pt x="2" y="51"/>
                    </a:cubicBezTo>
                    <a:cubicBezTo>
                      <a:pt x="1" y="64"/>
                      <a:pt x="1" y="77"/>
                      <a:pt x="1" y="89"/>
                    </a:cubicBezTo>
                    <a:cubicBezTo>
                      <a:pt x="1" y="93"/>
                      <a:pt x="0" y="97"/>
                      <a:pt x="0" y="101"/>
                    </a:cubicBezTo>
                    <a:cubicBezTo>
                      <a:pt x="0" y="105"/>
                      <a:pt x="4" y="106"/>
                      <a:pt x="6" y="104"/>
                    </a:cubicBezTo>
                    <a:cubicBezTo>
                      <a:pt x="7" y="104"/>
                      <a:pt x="7" y="104"/>
                      <a:pt x="8" y="103"/>
                    </a:cubicBezTo>
                    <a:cubicBezTo>
                      <a:pt x="32" y="89"/>
                      <a:pt x="55" y="73"/>
                      <a:pt x="82" y="63"/>
                    </a:cubicBezTo>
                    <a:cubicBezTo>
                      <a:pt x="102" y="55"/>
                      <a:pt x="121" y="48"/>
                      <a:pt x="138" y="34"/>
                    </a:cubicBezTo>
                    <a:cubicBezTo>
                      <a:pt x="142" y="31"/>
                      <a:pt x="136" y="25"/>
                      <a:pt x="132" y="28"/>
                    </a:cubicBezTo>
                    <a:close/>
                  </a:path>
                </a:pathLst>
              </a:custGeom>
              <a:solidFill>
                <a:srgbClr val="E6D2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31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4643438" y="5084763"/>
                <a:ext cx="425450" cy="284163"/>
              </a:xfrm>
              <a:custGeom>
                <a:avLst/>
                <a:gdLst>
                  <a:gd name="T0" fmla="*/ 84 w 88"/>
                  <a:gd name="T1" fmla="*/ 5 h 59"/>
                  <a:gd name="T2" fmla="*/ 79 w 88"/>
                  <a:gd name="T3" fmla="*/ 7 h 59"/>
                  <a:gd name="T4" fmla="*/ 9 w 88"/>
                  <a:gd name="T5" fmla="*/ 0 h 59"/>
                  <a:gd name="T6" fmla="*/ 9 w 88"/>
                  <a:gd name="T7" fmla="*/ 0 h 59"/>
                  <a:gd name="T8" fmla="*/ 9 w 88"/>
                  <a:gd name="T9" fmla="*/ 0 h 59"/>
                  <a:gd name="T10" fmla="*/ 9 w 88"/>
                  <a:gd name="T11" fmla="*/ 0 h 59"/>
                  <a:gd name="T12" fmla="*/ 8 w 88"/>
                  <a:gd name="T13" fmla="*/ 0 h 59"/>
                  <a:gd name="T14" fmla="*/ 8 w 88"/>
                  <a:gd name="T15" fmla="*/ 0 h 59"/>
                  <a:gd name="T16" fmla="*/ 8 w 88"/>
                  <a:gd name="T17" fmla="*/ 1 h 59"/>
                  <a:gd name="T18" fmla="*/ 8 w 88"/>
                  <a:gd name="T19" fmla="*/ 1 h 59"/>
                  <a:gd name="T20" fmla="*/ 8 w 88"/>
                  <a:gd name="T21" fmla="*/ 1 h 59"/>
                  <a:gd name="T22" fmla="*/ 0 w 88"/>
                  <a:gd name="T23" fmla="*/ 56 h 59"/>
                  <a:gd name="T24" fmla="*/ 3 w 88"/>
                  <a:gd name="T25" fmla="*/ 58 h 59"/>
                  <a:gd name="T26" fmla="*/ 79 w 88"/>
                  <a:gd name="T27" fmla="*/ 11 h 59"/>
                  <a:gd name="T28" fmla="*/ 79 w 88"/>
                  <a:gd name="T29" fmla="*/ 11 h 59"/>
                  <a:gd name="T30" fmla="*/ 81 w 88"/>
                  <a:gd name="T31" fmla="*/ 10 h 59"/>
                  <a:gd name="T32" fmla="*/ 86 w 88"/>
                  <a:gd name="T33" fmla="*/ 8 h 59"/>
                  <a:gd name="T34" fmla="*/ 84 w 88"/>
                  <a:gd name="T35" fmla="*/ 5 h 59"/>
                  <a:gd name="T36" fmla="*/ 4 w 88"/>
                  <a:gd name="T37" fmla="*/ 52 h 59"/>
                  <a:gd name="T38" fmla="*/ 11 w 88"/>
                  <a:gd name="T39" fmla="*/ 4 h 59"/>
                  <a:gd name="T40" fmla="*/ 72 w 88"/>
                  <a:gd name="T41" fmla="*/ 10 h 59"/>
                  <a:gd name="T42" fmla="*/ 4 w 88"/>
                  <a:gd name="T43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59">
                    <a:moveTo>
                      <a:pt x="84" y="5"/>
                    </a:moveTo>
                    <a:cubicBezTo>
                      <a:pt x="82" y="6"/>
                      <a:pt x="80" y="6"/>
                      <a:pt x="79" y="7"/>
                    </a:cubicBezTo>
                    <a:cubicBezTo>
                      <a:pt x="56" y="5"/>
                      <a:pt x="33" y="2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5" y="19"/>
                      <a:pt x="3" y="38"/>
                      <a:pt x="0" y="56"/>
                    </a:cubicBezTo>
                    <a:cubicBezTo>
                      <a:pt x="0" y="57"/>
                      <a:pt x="1" y="59"/>
                      <a:pt x="3" y="58"/>
                    </a:cubicBezTo>
                    <a:cubicBezTo>
                      <a:pt x="27" y="40"/>
                      <a:pt x="52" y="24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80" y="11"/>
                      <a:pt x="81" y="11"/>
                      <a:pt x="81" y="10"/>
                    </a:cubicBezTo>
                    <a:cubicBezTo>
                      <a:pt x="83" y="10"/>
                      <a:pt x="84" y="9"/>
                      <a:pt x="86" y="8"/>
                    </a:cubicBezTo>
                    <a:cubicBezTo>
                      <a:pt x="88" y="7"/>
                      <a:pt x="86" y="4"/>
                      <a:pt x="84" y="5"/>
                    </a:cubicBezTo>
                    <a:close/>
                    <a:moveTo>
                      <a:pt x="4" y="52"/>
                    </a:moveTo>
                    <a:cubicBezTo>
                      <a:pt x="7" y="36"/>
                      <a:pt x="9" y="20"/>
                      <a:pt x="11" y="4"/>
                    </a:cubicBezTo>
                    <a:cubicBezTo>
                      <a:pt x="31" y="6"/>
                      <a:pt x="52" y="8"/>
                      <a:pt x="72" y="10"/>
                    </a:cubicBezTo>
                    <a:cubicBezTo>
                      <a:pt x="48" y="22"/>
                      <a:pt x="26" y="36"/>
                      <a:pt x="4" y="52"/>
                    </a:cubicBezTo>
                    <a:close/>
                  </a:path>
                </a:pathLst>
              </a:custGeom>
              <a:solidFill>
                <a:srgbClr val="5B5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" name="Freeform 132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4572001" y="4933950"/>
              <a:ext cx="762000" cy="565150"/>
            </a:xfrm>
            <a:custGeom>
              <a:avLst/>
              <a:gdLst>
                <a:gd name="T0" fmla="*/ 85 w 158"/>
                <a:gd name="T1" fmla="*/ 21 h 117"/>
                <a:gd name="T2" fmla="*/ 16 w 158"/>
                <a:gd name="T3" fmla="*/ 1 h 117"/>
                <a:gd name="T4" fmla="*/ 2 w 158"/>
                <a:gd name="T5" fmla="*/ 110 h 117"/>
                <a:gd name="T6" fmla="*/ 3 w 158"/>
                <a:gd name="T7" fmla="*/ 112 h 117"/>
                <a:gd name="T8" fmla="*/ 15 w 158"/>
                <a:gd name="T9" fmla="*/ 109 h 117"/>
                <a:gd name="T10" fmla="*/ 17 w 158"/>
                <a:gd name="T11" fmla="*/ 108 h 117"/>
                <a:gd name="T12" fmla="*/ 28 w 158"/>
                <a:gd name="T13" fmla="*/ 101 h 117"/>
                <a:gd name="T14" fmla="*/ 155 w 158"/>
                <a:gd name="T15" fmla="*/ 34 h 117"/>
                <a:gd name="T16" fmla="*/ 156 w 158"/>
                <a:gd name="T17" fmla="*/ 31 h 117"/>
                <a:gd name="T18" fmla="*/ 139 w 158"/>
                <a:gd name="T19" fmla="*/ 40 h 117"/>
                <a:gd name="T20" fmla="*/ 132 w 158"/>
                <a:gd name="T21" fmla="*/ 36 h 117"/>
                <a:gd name="T22" fmla="*/ 128 w 158"/>
                <a:gd name="T23" fmla="*/ 47 h 117"/>
                <a:gd name="T24" fmla="*/ 126 w 158"/>
                <a:gd name="T25" fmla="*/ 45 h 117"/>
                <a:gd name="T26" fmla="*/ 125 w 158"/>
                <a:gd name="T27" fmla="*/ 44 h 117"/>
                <a:gd name="T28" fmla="*/ 125 w 158"/>
                <a:gd name="T29" fmla="*/ 49 h 117"/>
                <a:gd name="T30" fmla="*/ 111 w 158"/>
                <a:gd name="T31" fmla="*/ 55 h 117"/>
                <a:gd name="T32" fmla="*/ 109 w 158"/>
                <a:gd name="T33" fmla="*/ 50 h 117"/>
                <a:gd name="T34" fmla="*/ 108 w 158"/>
                <a:gd name="T35" fmla="*/ 56 h 117"/>
                <a:gd name="T36" fmla="*/ 108 w 158"/>
                <a:gd name="T37" fmla="*/ 56 h 117"/>
                <a:gd name="T38" fmla="*/ 98 w 158"/>
                <a:gd name="T39" fmla="*/ 63 h 117"/>
                <a:gd name="T40" fmla="*/ 95 w 158"/>
                <a:gd name="T41" fmla="*/ 59 h 117"/>
                <a:gd name="T42" fmla="*/ 94 w 158"/>
                <a:gd name="T43" fmla="*/ 64 h 117"/>
                <a:gd name="T44" fmla="*/ 81 w 158"/>
                <a:gd name="T45" fmla="*/ 66 h 117"/>
                <a:gd name="T46" fmla="*/ 81 w 158"/>
                <a:gd name="T47" fmla="*/ 71 h 117"/>
                <a:gd name="T48" fmla="*/ 73 w 158"/>
                <a:gd name="T49" fmla="*/ 74 h 117"/>
                <a:gd name="T50" fmla="*/ 67 w 158"/>
                <a:gd name="T51" fmla="*/ 72 h 117"/>
                <a:gd name="T52" fmla="*/ 59 w 158"/>
                <a:gd name="T53" fmla="*/ 81 h 117"/>
                <a:gd name="T54" fmla="*/ 55 w 158"/>
                <a:gd name="T55" fmla="*/ 78 h 117"/>
                <a:gd name="T56" fmla="*/ 55 w 158"/>
                <a:gd name="T57" fmla="*/ 83 h 117"/>
                <a:gd name="T58" fmla="*/ 46 w 158"/>
                <a:gd name="T59" fmla="*/ 84 h 117"/>
                <a:gd name="T60" fmla="*/ 42 w 158"/>
                <a:gd name="T61" fmla="*/ 83 h 117"/>
                <a:gd name="T62" fmla="*/ 39 w 158"/>
                <a:gd name="T63" fmla="*/ 91 h 117"/>
                <a:gd name="T64" fmla="*/ 36 w 158"/>
                <a:gd name="T65" fmla="*/ 88 h 117"/>
                <a:gd name="T66" fmla="*/ 35 w 158"/>
                <a:gd name="T67" fmla="*/ 93 h 117"/>
                <a:gd name="T68" fmla="*/ 25 w 158"/>
                <a:gd name="T69" fmla="*/ 96 h 117"/>
                <a:gd name="T70" fmla="*/ 23 w 158"/>
                <a:gd name="T71" fmla="*/ 100 h 117"/>
                <a:gd name="T72" fmla="*/ 11 w 158"/>
                <a:gd name="T73" fmla="*/ 105 h 117"/>
                <a:gd name="T74" fmla="*/ 6 w 158"/>
                <a:gd name="T75" fmla="*/ 111 h 117"/>
                <a:gd name="T76" fmla="*/ 16 w 158"/>
                <a:gd name="T77" fmla="*/ 5 h 117"/>
                <a:gd name="T78" fmla="*/ 150 w 158"/>
                <a:gd name="T79" fmla="*/ 3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" h="117">
                  <a:moveTo>
                    <a:pt x="156" y="31"/>
                  </a:moveTo>
                  <a:cubicBezTo>
                    <a:pt x="133" y="25"/>
                    <a:pt x="109" y="23"/>
                    <a:pt x="85" y="21"/>
                  </a:cubicBezTo>
                  <a:cubicBezTo>
                    <a:pt x="60" y="18"/>
                    <a:pt x="39" y="9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3" y="0"/>
                    <a:pt x="12" y="2"/>
                  </a:cubicBezTo>
                  <a:cubicBezTo>
                    <a:pt x="6" y="37"/>
                    <a:pt x="0" y="74"/>
                    <a:pt x="2" y="110"/>
                  </a:cubicBezTo>
                  <a:cubicBezTo>
                    <a:pt x="2" y="111"/>
                    <a:pt x="3" y="112"/>
                    <a:pt x="4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1" y="114"/>
                    <a:pt x="3" y="117"/>
                    <a:pt x="5" y="116"/>
                  </a:cubicBezTo>
                  <a:cubicBezTo>
                    <a:pt x="8" y="113"/>
                    <a:pt x="12" y="111"/>
                    <a:pt x="15" y="109"/>
                  </a:cubicBezTo>
                  <a:cubicBezTo>
                    <a:pt x="15" y="109"/>
                    <a:pt x="15" y="110"/>
                    <a:pt x="16" y="110"/>
                  </a:cubicBezTo>
                  <a:cubicBezTo>
                    <a:pt x="17" y="110"/>
                    <a:pt x="17" y="109"/>
                    <a:pt x="17" y="108"/>
                  </a:cubicBezTo>
                  <a:cubicBezTo>
                    <a:pt x="21" y="106"/>
                    <a:pt x="24" y="104"/>
                    <a:pt x="28" y="102"/>
                  </a:cubicBezTo>
                  <a:cubicBezTo>
                    <a:pt x="28" y="102"/>
                    <a:pt x="28" y="102"/>
                    <a:pt x="28" y="101"/>
                  </a:cubicBezTo>
                  <a:cubicBezTo>
                    <a:pt x="69" y="78"/>
                    <a:pt x="115" y="62"/>
                    <a:pt x="154" y="35"/>
                  </a:cubicBezTo>
                  <a:cubicBezTo>
                    <a:pt x="154" y="35"/>
                    <a:pt x="155" y="35"/>
                    <a:pt x="155" y="34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8" y="31"/>
                    <a:pt x="156" y="31"/>
                  </a:cubicBezTo>
                  <a:close/>
                  <a:moveTo>
                    <a:pt x="139" y="40"/>
                  </a:moveTo>
                  <a:cubicBezTo>
                    <a:pt x="139" y="40"/>
                    <a:pt x="139" y="40"/>
                    <a:pt x="139" y="40"/>
                  </a:cubicBezTo>
                  <a:cubicBezTo>
                    <a:pt x="138" y="39"/>
                    <a:pt x="136" y="38"/>
                    <a:pt x="136" y="36"/>
                  </a:cubicBezTo>
                  <a:cubicBezTo>
                    <a:pt x="136" y="34"/>
                    <a:pt x="132" y="34"/>
                    <a:pt x="132" y="36"/>
                  </a:cubicBezTo>
                  <a:cubicBezTo>
                    <a:pt x="132" y="39"/>
                    <a:pt x="134" y="41"/>
                    <a:pt x="136" y="42"/>
                  </a:cubicBezTo>
                  <a:cubicBezTo>
                    <a:pt x="133" y="44"/>
                    <a:pt x="131" y="45"/>
                    <a:pt x="128" y="47"/>
                  </a:cubicBezTo>
                  <a:cubicBezTo>
                    <a:pt x="128" y="47"/>
                    <a:pt x="128" y="47"/>
                    <a:pt x="128" y="46"/>
                  </a:cubicBezTo>
                  <a:cubicBezTo>
                    <a:pt x="127" y="46"/>
                    <a:pt x="126" y="45"/>
                    <a:pt x="126" y="45"/>
                  </a:cubicBezTo>
                  <a:cubicBezTo>
                    <a:pt x="126" y="44"/>
                    <a:pt x="126" y="44"/>
                    <a:pt x="125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6" y="42"/>
                    <a:pt x="124" y="40"/>
                    <a:pt x="122" y="41"/>
                  </a:cubicBezTo>
                  <a:cubicBezTo>
                    <a:pt x="120" y="44"/>
                    <a:pt x="123" y="47"/>
                    <a:pt x="125" y="49"/>
                  </a:cubicBezTo>
                  <a:cubicBezTo>
                    <a:pt x="121" y="51"/>
                    <a:pt x="116" y="53"/>
                    <a:pt x="112" y="55"/>
                  </a:cubicBezTo>
                  <a:cubicBezTo>
                    <a:pt x="112" y="55"/>
                    <a:pt x="112" y="55"/>
                    <a:pt x="111" y="55"/>
                  </a:cubicBezTo>
                  <a:cubicBezTo>
                    <a:pt x="112" y="54"/>
                    <a:pt x="112" y="54"/>
                    <a:pt x="111" y="53"/>
                  </a:cubicBezTo>
                  <a:cubicBezTo>
                    <a:pt x="110" y="52"/>
                    <a:pt x="109" y="51"/>
                    <a:pt x="109" y="50"/>
                  </a:cubicBezTo>
                  <a:cubicBezTo>
                    <a:pt x="107" y="49"/>
                    <a:pt x="104" y="51"/>
                    <a:pt x="106" y="53"/>
                  </a:cubicBezTo>
                  <a:cubicBezTo>
                    <a:pt x="107" y="54"/>
                    <a:pt x="108" y="55"/>
                    <a:pt x="108" y="56"/>
                  </a:cubicBezTo>
                  <a:cubicBezTo>
                    <a:pt x="108" y="56"/>
                    <a:pt x="109" y="56"/>
                    <a:pt x="109" y="56"/>
                  </a:cubicBezTo>
                  <a:cubicBezTo>
                    <a:pt x="109" y="56"/>
                    <a:pt x="108" y="56"/>
                    <a:pt x="108" y="56"/>
                  </a:cubicBezTo>
                  <a:cubicBezTo>
                    <a:pt x="108" y="56"/>
                    <a:pt x="108" y="57"/>
                    <a:pt x="108" y="57"/>
                  </a:cubicBezTo>
                  <a:cubicBezTo>
                    <a:pt x="105" y="59"/>
                    <a:pt x="101" y="61"/>
                    <a:pt x="98" y="63"/>
                  </a:cubicBezTo>
                  <a:cubicBezTo>
                    <a:pt x="98" y="62"/>
                    <a:pt x="97" y="62"/>
                    <a:pt x="97" y="62"/>
                  </a:cubicBezTo>
                  <a:cubicBezTo>
                    <a:pt x="96" y="61"/>
                    <a:pt x="95" y="60"/>
                    <a:pt x="95" y="59"/>
                  </a:cubicBezTo>
                  <a:cubicBezTo>
                    <a:pt x="93" y="57"/>
                    <a:pt x="90" y="60"/>
                    <a:pt x="92" y="62"/>
                  </a:cubicBezTo>
                  <a:cubicBezTo>
                    <a:pt x="93" y="63"/>
                    <a:pt x="94" y="64"/>
                    <a:pt x="94" y="64"/>
                  </a:cubicBezTo>
                  <a:cubicBezTo>
                    <a:pt x="91" y="66"/>
                    <a:pt x="88" y="67"/>
                    <a:pt x="85" y="69"/>
                  </a:cubicBezTo>
                  <a:cubicBezTo>
                    <a:pt x="84" y="68"/>
                    <a:pt x="82" y="67"/>
                    <a:pt x="81" y="66"/>
                  </a:cubicBezTo>
                  <a:cubicBezTo>
                    <a:pt x="79" y="64"/>
                    <a:pt x="76" y="67"/>
                    <a:pt x="78" y="68"/>
                  </a:cubicBezTo>
                  <a:cubicBezTo>
                    <a:pt x="79" y="69"/>
                    <a:pt x="80" y="70"/>
                    <a:pt x="81" y="71"/>
                  </a:cubicBezTo>
                  <a:cubicBezTo>
                    <a:pt x="78" y="72"/>
                    <a:pt x="76" y="73"/>
                    <a:pt x="73" y="75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1" y="74"/>
                    <a:pt x="71" y="73"/>
                    <a:pt x="71" y="72"/>
                  </a:cubicBezTo>
                  <a:cubicBezTo>
                    <a:pt x="71" y="70"/>
                    <a:pt x="67" y="70"/>
                    <a:pt x="67" y="72"/>
                  </a:cubicBezTo>
                  <a:cubicBezTo>
                    <a:pt x="67" y="74"/>
                    <a:pt x="68" y="75"/>
                    <a:pt x="69" y="76"/>
                  </a:cubicBezTo>
                  <a:cubicBezTo>
                    <a:pt x="66" y="78"/>
                    <a:pt x="62" y="80"/>
                    <a:pt x="59" y="81"/>
                  </a:cubicBezTo>
                  <a:cubicBezTo>
                    <a:pt x="59" y="81"/>
                    <a:pt x="59" y="81"/>
                    <a:pt x="59" y="81"/>
                  </a:cubicBezTo>
                  <a:cubicBezTo>
                    <a:pt x="58" y="80"/>
                    <a:pt x="56" y="79"/>
                    <a:pt x="55" y="78"/>
                  </a:cubicBezTo>
                  <a:cubicBezTo>
                    <a:pt x="53" y="77"/>
                    <a:pt x="51" y="79"/>
                    <a:pt x="52" y="81"/>
                  </a:cubicBezTo>
                  <a:cubicBezTo>
                    <a:pt x="53" y="82"/>
                    <a:pt x="54" y="82"/>
                    <a:pt x="55" y="83"/>
                  </a:cubicBezTo>
                  <a:cubicBezTo>
                    <a:pt x="53" y="84"/>
                    <a:pt x="50" y="85"/>
                    <a:pt x="48" y="87"/>
                  </a:cubicBezTo>
                  <a:cubicBezTo>
                    <a:pt x="48" y="86"/>
                    <a:pt x="48" y="84"/>
                    <a:pt x="46" y="84"/>
                  </a:cubicBezTo>
                  <a:cubicBezTo>
                    <a:pt x="46" y="84"/>
                    <a:pt x="46" y="84"/>
                    <a:pt x="45" y="83"/>
                  </a:cubicBezTo>
                  <a:cubicBezTo>
                    <a:pt x="45" y="81"/>
                    <a:pt x="41" y="81"/>
                    <a:pt x="42" y="83"/>
                  </a:cubicBezTo>
                  <a:cubicBezTo>
                    <a:pt x="42" y="86"/>
                    <a:pt x="43" y="87"/>
                    <a:pt x="46" y="88"/>
                  </a:cubicBezTo>
                  <a:cubicBezTo>
                    <a:pt x="43" y="89"/>
                    <a:pt x="41" y="90"/>
                    <a:pt x="39" y="91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38" y="90"/>
                    <a:pt x="37" y="89"/>
                    <a:pt x="36" y="88"/>
                  </a:cubicBezTo>
                  <a:cubicBezTo>
                    <a:pt x="34" y="87"/>
                    <a:pt x="32" y="89"/>
                    <a:pt x="33" y="91"/>
                  </a:cubicBezTo>
                  <a:cubicBezTo>
                    <a:pt x="34" y="92"/>
                    <a:pt x="35" y="93"/>
                    <a:pt x="35" y="93"/>
                  </a:cubicBezTo>
                  <a:cubicBezTo>
                    <a:pt x="33" y="95"/>
                    <a:pt x="30" y="96"/>
                    <a:pt x="27" y="98"/>
                  </a:cubicBezTo>
                  <a:cubicBezTo>
                    <a:pt x="27" y="97"/>
                    <a:pt x="26" y="96"/>
                    <a:pt x="25" y="96"/>
                  </a:cubicBezTo>
                  <a:cubicBezTo>
                    <a:pt x="24" y="96"/>
                    <a:pt x="23" y="97"/>
                    <a:pt x="23" y="98"/>
                  </a:cubicBezTo>
                  <a:cubicBezTo>
                    <a:pt x="23" y="99"/>
                    <a:pt x="23" y="99"/>
                    <a:pt x="23" y="100"/>
                  </a:cubicBezTo>
                  <a:cubicBezTo>
                    <a:pt x="20" y="101"/>
                    <a:pt x="18" y="103"/>
                    <a:pt x="15" y="105"/>
                  </a:cubicBezTo>
                  <a:cubicBezTo>
                    <a:pt x="14" y="103"/>
                    <a:pt x="11" y="103"/>
                    <a:pt x="11" y="105"/>
                  </a:cubicBezTo>
                  <a:cubicBezTo>
                    <a:pt x="11" y="106"/>
                    <a:pt x="11" y="106"/>
                    <a:pt x="12" y="107"/>
                  </a:cubicBezTo>
                  <a:cubicBezTo>
                    <a:pt x="10" y="108"/>
                    <a:pt x="8" y="109"/>
                    <a:pt x="6" y="111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4" y="75"/>
                    <a:pt x="9" y="40"/>
                    <a:pt x="16" y="5"/>
                  </a:cubicBezTo>
                  <a:cubicBezTo>
                    <a:pt x="36" y="12"/>
                    <a:pt x="56" y="21"/>
                    <a:pt x="78" y="24"/>
                  </a:cubicBezTo>
                  <a:cubicBezTo>
                    <a:pt x="102" y="27"/>
                    <a:pt x="126" y="28"/>
                    <a:pt x="150" y="33"/>
                  </a:cubicBezTo>
                  <a:cubicBezTo>
                    <a:pt x="147" y="36"/>
                    <a:pt x="143" y="38"/>
                    <a:pt x="139" y="4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>
            <p:custDataLst>
              <p:tags r:id="rId34"/>
            </p:custDataLst>
          </p:nvPr>
        </p:nvGrpSpPr>
        <p:grpSpPr>
          <a:xfrm>
            <a:off x="10187199" y="1119844"/>
            <a:ext cx="647700" cy="850900"/>
            <a:chOff x="10028238" y="1884363"/>
            <a:chExt cx="647700" cy="850900"/>
          </a:xfrm>
        </p:grpSpPr>
        <p:sp>
          <p:nvSpPr>
            <p:cNvPr id="41" name="Freeform 58"/>
            <p:cNvSpPr/>
            <p:nvPr>
              <p:custDataLst>
                <p:tags r:id="rId35"/>
              </p:custDataLst>
            </p:nvPr>
          </p:nvSpPr>
          <p:spPr bwMode="auto">
            <a:xfrm>
              <a:off x="10053638" y="2097088"/>
              <a:ext cx="496888" cy="585788"/>
            </a:xfrm>
            <a:custGeom>
              <a:avLst/>
              <a:gdLst>
                <a:gd name="T0" fmla="*/ 90 w 103"/>
                <a:gd name="T1" fmla="*/ 86 h 121"/>
                <a:gd name="T2" fmla="*/ 84 w 103"/>
                <a:gd name="T3" fmla="*/ 91 h 121"/>
                <a:gd name="T4" fmla="*/ 69 w 103"/>
                <a:gd name="T5" fmla="*/ 92 h 121"/>
                <a:gd name="T6" fmla="*/ 59 w 103"/>
                <a:gd name="T7" fmla="*/ 88 h 121"/>
                <a:gd name="T8" fmla="*/ 34 w 103"/>
                <a:gd name="T9" fmla="*/ 63 h 121"/>
                <a:gd name="T10" fmla="*/ 44 w 103"/>
                <a:gd name="T11" fmla="*/ 29 h 121"/>
                <a:gd name="T12" fmla="*/ 50 w 103"/>
                <a:gd name="T13" fmla="*/ 19 h 121"/>
                <a:gd name="T14" fmla="*/ 45 w 103"/>
                <a:gd name="T15" fmla="*/ 16 h 121"/>
                <a:gd name="T16" fmla="*/ 44 w 103"/>
                <a:gd name="T17" fmla="*/ 13 h 121"/>
                <a:gd name="T18" fmla="*/ 30 w 103"/>
                <a:gd name="T19" fmla="*/ 3 h 121"/>
                <a:gd name="T20" fmla="*/ 10 w 103"/>
                <a:gd name="T21" fmla="*/ 20 h 121"/>
                <a:gd name="T22" fmla="*/ 3 w 103"/>
                <a:gd name="T23" fmla="*/ 34 h 121"/>
                <a:gd name="T24" fmla="*/ 5 w 103"/>
                <a:gd name="T25" fmla="*/ 63 h 121"/>
                <a:gd name="T26" fmla="*/ 22 w 103"/>
                <a:gd name="T27" fmla="*/ 98 h 121"/>
                <a:gd name="T28" fmla="*/ 57 w 103"/>
                <a:gd name="T29" fmla="*/ 105 h 121"/>
                <a:gd name="T30" fmla="*/ 92 w 103"/>
                <a:gd name="T31" fmla="*/ 101 h 121"/>
                <a:gd name="T32" fmla="*/ 99 w 103"/>
                <a:gd name="T33" fmla="*/ 93 h 121"/>
                <a:gd name="T34" fmla="*/ 90 w 103"/>
                <a:gd name="T35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21">
                  <a:moveTo>
                    <a:pt x="90" y="86"/>
                  </a:moveTo>
                  <a:cubicBezTo>
                    <a:pt x="88" y="88"/>
                    <a:pt x="86" y="90"/>
                    <a:pt x="84" y="91"/>
                  </a:cubicBezTo>
                  <a:cubicBezTo>
                    <a:pt x="78" y="96"/>
                    <a:pt x="68" y="100"/>
                    <a:pt x="69" y="92"/>
                  </a:cubicBezTo>
                  <a:cubicBezTo>
                    <a:pt x="70" y="86"/>
                    <a:pt x="62" y="85"/>
                    <a:pt x="59" y="88"/>
                  </a:cubicBezTo>
                  <a:cubicBezTo>
                    <a:pt x="44" y="100"/>
                    <a:pt x="36" y="73"/>
                    <a:pt x="34" y="63"/>
                  </a:cubicBezTo>
                  <a:cubicBezTo>
                    <a:pt x="32" y="58"/>
                    <a:pt x="33" y="22"/>
                    <a:pt x="44" y="29"/>
                  </a:cubicBezTo>
                  <a:cubicBezTo>
                    <a:pt x="50" y="34"/>
                    <a:pt x="56" y="23"/>
                    <a:pt x="50" y="19"/>
                  </a:cubicBezTo>
                  <a:cubicBezTo>
                    <a:pt x="48" y="18"/>
                    <a:pt x="46" y="17"/>
                    <a:pt x="45" y="16"/>
                  </a:cubicBezTo>
                  <a:cubicBezTo>
                    <a:pt x="45" y="15"/>
                    <a:pt x="45" y="14"/>
                    <a:pt x="44" y="13"/>
                  </a:cubicBezTo>
                  <a:cubicBezTo>
                    <a:pt x="40" y="5"/>
                    <a:pt x="35" y="2"/>
                    <a:pt x="30" y="3"/>
                  </a:cubicBezTo>
                  <a:cubicBezTo>
                    <a:pt x="21" y="0"/>
                    <a:pt x="14" y="10"/>
                    <a:pt x="10" y="20"/>
                  </a:cubicBezTo>
                  <a:cubicBezTo>
                    <a:pt x="7" y="25"/>
                    <a:pt x="4" y="30"/>
                    <a:pt x="3" y="34"/>
                  </a:cubicBezTo>
                  <a:cubicBezTo>
                    <a:pt x="0" y="42"/>
                    <a:pt x="1" y="52"/>
                    <a:pt x="5" y="63"/>
                  </a:cubicBezTo>
                  <a:cubicBezTo>
                    <a:pt x="4" y="76"/>
                    <a:pt x="12" y="89"/>
                    <a:pt x="22" y="98"/>
                  </a:cubicBezTo>
                  <a:cubicBezTo>
                    <a:pt x="31" y="114"/>
                    <a:pt x="44" y="121"/>
                    <a:pt x="57" y="105"/>
                  </a:cubicBezTo>
                  <a:cubicBezTo>
                    <a:pt x="68" y="112"/>
                    <a:pt x="81" y="109"/>
                    <a:pt x="92" y="101"/>
                  </a:cubicBezTo>
                  <a:cubicBezTo>
                    <a:pt x="95" y="98"/>
                    <a:pt x="98" y="96"/>
                    <a:pt x="99" y="93"/>
                  </a:cubicBezTo>
                  <a:cubicBezTo>
                    <a:pt x="103" y="87"/>
                    <a:pt x="94" y="80"/>
                    <a:pt x="90" y="86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33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10028238" y="1884363"/>
              <a:ext cx="647700" cy="850900"/>
            </a:xfrm>
            <a:custGeom>
              <a:avLst/>
              <a:gdLst>
                <a:gd name="T0" fmla="*/ 99 w 134"/>
                <a:gd name="T1" fmla="*/ 33 h 176"/>
                <a:gd name="T2" fmla="*/ 58 w 134"/>
                <a:gd name="T3" fmla="*/ 49 h 176"/>
                <a:gd name="T4" fmla="*/ 57 w 134"/>
                <a:gd name="T5" fmla="*/ 43 h 176"/>
                <a:gd name="T6" fmla="*/ 72 w 134"/>
                <a:gd name="T7" fmla="*/ 4 h 176"/>
                <a:gd name="T8" fmla="*/ 68 w 134"/>
                <a:gd name="T9" fmla="*/ 2 h 176"/>
                <a:gd name="T10" fmla="*/ 54 w 134"/>
                <a:gd name="T11" fmla="*/ 34 h 176"/>
                <a:gd name="T12" fmla="*/ 50 w 134"/>
                <a:gd name="T13" fmla="*/ 27 h 176"/>
                <a:gd name="T14" fmla="*/ 25 w 134"/>
                <a:gd name="T15" fmla="*/ 10 h 176"/>
                <a:gd name="T16" fmla="*/ 24 w 134"/>
                <a:gd name="T17" fmla="*/ 9 h 176"/>
                <a:gd name="T18" fmla="*/ 21 w 134"/>
                <a:gd name="T19" fmla="*/ 11 h 176"/>
                <a:gd name="T20" fmla="*/ 39 w 134"/>
                <a:gd name="T21" fmla="*/ 43 h 176"/>
                <a:gd name="T22" fmla="*/ 28 w 134"/>
                <a:gd name="T23" fmla="*/ 44 h 176"/>
                <a:gd name="T24" fmla="*/ 3 w 134"/>
                <a:gd name="T25" fmla="*/ 81 h 176"/>
                <a:gd name="T26" fmla="*/ 10 w 134"/>
                <a:gd name="T27" fmla="*/ 120 h 176"/>
                <a:gd name="T28" fmla="*/ 35 w 134"/>
                <a:gd name="T29" fmla="*/ 155 h 176"/>
                <a:gd name="T30" fmla="*/ 65 w 134"/>
                <a:gd name="T31" fmla="*/ 152 h 176"/>
                <a:gd name="T32" fmla="*/ 71 w 134"/>
                <a:gd name="T33" fmla="*/ 153 h 176"/>
                <a:gd name="T34" fmla="*/ 79 w 134"/>
                <a:gd name="T35" fmla="*/ 155 h 176"/>
                <a:gd name="T36" fmla="*/ 94 w 134"/>
                <a:gd name="T37" fmla="*/ 152 h 176"/>
                <a:gd name="T38" fmla="*/ 119 w 134"/>
                <a:gd name="T39" fmla="*/ 120 h 176"/>
                <a:gd name="T40" fmla="*/ 131 w 134"/>
                <a:gd name="T41" fmla="*/ 78 h 176"/>
                <a:gd name="T42" fmla="*/ 99 w 134"/>
                <a:gd name="T43" fmla="*/ 33 h 176"/>
                <a:gd name="T44" fmla="*/ 52 w 134"/>
                <a:gd name="T45" fmla="*/ 53 h 176"/>
                <a:gd name="T46" fmla="*/ 27 w 134"/>
                <a:gd name="T47" fmla="*/ 17 h 176"/>
                <a:gd name="T48" fmla="*/ 52 w 134"/>
                <a:gd name="T49" fmla="*/ 53 h 176"/>
                <a:gd name="T50" fmla="*/ 128 w 134"/>
                <a:gd name="T51" fmla="*/ 75 h 176"/>
                <a:gd name="T52" fmla="*/ 68 w 134"/>
                <a:gd name="T53" fmla="*/ 146 h 176"/>
                <a:gd name="T54" fmla="*/ 65 w 134"/>
                <a:gd name="T55" fmla="*/ 146 h 176"/>
                <a:gd name="T56" fmla="*/ 9 w 134"/>
                <a:gd name="T57" fmla="*/ 107 h 176"/>
                <a:gd name="T58" fmla="*/ 13 w 134"/>
                <a:gd name="T59" fmla="*/ 64 h 176"/>
                <a:gd name="T60" fmla="*/ 31 w 134"/>
                <a:gd name="T61" fmla="*/ 47 h 176"/>
                <a:gd name="T62" fmla="*/ 53 w 134"/>
                <a:gd name="T63" fmla="*/ 63 h 176"/>
                <a:gd name="T64" fmla="*/ 55 w 134"/>
                <a:gd name="T65" fmla="*/ 65 h 176"/>
                <a:gd name="T66" fmla="*/ 57 w 134"/>
                <a:gd name="T67" fmla="*/ 63 h 176"/>
                <a:gd name="T68" fmla="*/ 57 w 134"/>
                <a:gd name="T69" fmla="*/ 62 h 176"/>
                <a:gd name="T70" fmla="*/ 58 w 134"/>
                <a:gd name="T71" fmla="*/ 60 h 176"/>
                <a:gd name="T72" fmla="*/ 58 w 134"/>
                <a:gd name="T73" fmla="*/ 59 h 176"/>
                <a:gd name="T74" fmla="*/ 58 w 134"/>
                <a:gd name="T75" fmla="*/ 58 h 176"/>
                <a:gd name="T76" fmla="*/ 58 w 134"/>
                <a:gd name="T77" fmla="*/ 57 h 176"/>
                <a:gd name="T78" fmla="*/ 98 w 134"/>
                <a:gd name="T79" fmla="*/ 37 h 176"/>
                <a:gd name="T80" fmla="*/ 128 w 134"/>
                <a:gd name="T81" fmla="*/ 7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176">
                  <a:moveTo>
                    <a:pt x="99" y="33"/>
                  </a:moveTo>
                  <a:cubicBezTo>
                    <a:pt x="83" y="30"/>
                    <a:pt x="66" y="36"/>
                    <a:pt x="58" y="49"/>
                  </a:cubicBezTo>
                  <a:cubicBezTo>
                    <a:pt x="58" y="47"/>
                    <a:pt x="57" y="45"/>
                    <a:pt x="57" y="43"/>
                  </a:cubicBezTo>
                  <a:cubicBezTo>
                    <a:pt x="58" y="29"/>
                    <a:pt x="64" y="16"/>
                    <a:pt x="72" y="4"/>
                  </a:cubicBezTo>
                  <a:cubicBezTo>
                    <a:pt x="73" y="2"/>
                    <a:pt x="70" y="0"/>
                    <a:pt x="68" y="2"/>
                  </a:cubicBezTo>
                  <a:cubicBezTo>
                    <a:pt x="62" y="12"/>
                    <a:pt x="57" y="23"/>
                    <a:pt x="54" y="34"/>
                  </a:cubicBezTo>
                  <a:cubicBezTo>
                    <a:pt x="53" y="32"/>
                    <a:pt x="52" y="30"/>
                    <a:pt x="50" y="27"/>
                  </a:cubicBezTo>
                  <a:cubicBezTo>
                    <a:pt x="46" y="19"/>
                    <a:pt x="38" y="12"/>
                    <a:pt x="25" y="10"/>
                  </a:cubicBezTo>
                  <a:cubicBezTo>
                    <a:pt x="25" y="10"/>
                    <a:pt x="25" y="10"/>
                    <a:pt x="24" y="9"/>
                  </a:cubicBezTo>
                  <a:cubicBezTo>
                    <a:pt x="23" y="8"/>
                    <a:pt x="21" y="9"/>
                    <a:pt x="21" y="11"/>
                  </a:cubicBezTo>
                  <a:cubicBezTo>
                    <a:pt x="23" y="24"/>
                    <a:pt x="31" y="34"/>
                    <a:pt x="39" y="43"/>
                  </a:cubicBezTo>
                  <a:cubicBezTo>
                    <a:pt x="36" y="42"/>
                    <a:pt x="32" y="43"/>
                    <a:pt x="28" y="44"/>
                  </a:cubicBezTo>
                  <a:cubicBezTo>
                    <a:pt x="14" y="51"/>
                    <a:pt x="5" y="67"/>
                    <a:pt x="3" y="81"/>
                  </a:cubicBezTo>
                  <a:cubicBezTo>
                    <a:pt x="0" y="95"/>
                    <a:pt x="5" y="108"/>
                    <a:pt x="10" y="120"/>
                  </a:cubicBezTo>
                  <a:cubicBezTo>
                    <a:pt x="16" y="133"/>
                    <a:pt x="23" y="146"/>
                    <a:pt x="35" y="155"/>
                  </a:cubicBezTo>
                  <a:cubicBezTo>
                    <a:pt x="45" y="162"/>
                    <a:pt x="56" y="160"/>
                    <a:pt x="65" y="152"/>
                  </a:cubicBezTo>
                  <a:cubicBezTo>
                    <a:pt x="68" y="149"/>
                    <a:pt x="67" y="151"/>
                    <a:pt x="71" y="153"/>
                  </a:cubicBezTo>
                  <a:cubicBezTo>
                    <a:pt x="74" y="154"/>
                    <a:pt x="76" y="155"/>
                    <a:pt x="79" y="155"/>
                  </a:cubicBezTo>
                  <a:cubicBezTo>
                    <a:pt x="84" y="156"/>
                    <a:pt x="89" y="155"/>
                    <a:pt x="94" y="152"/>
                  </a:cubicBezTo>
                  <a:cubicBezTo>
                    <a:pt x="106" y="146"/>
                    <a:pt x="113" y="132"/>
                    <a:pt x="119" y="120"/>
                  </a:cubicBezTo>
                  <a:cubicBezTo>
                    <a:pt x="125" y="107"/>
                    <a:pt x="130" y="93"/>
                    <a:pt x="131" y="78"/>
                  </a:cubicBezTo>
                  <a:cubicBezTo>
                    <a:pt x="134" y="56"/>
                    <a:pt x="121" y="38"/>
                    <a:pt x="99" y="33"/>
                  </a:cubicBezTo>
                  <a:close/>
                  <a:moveTo>
                    <a:pt x="52" y="53"/>
                  </a:moveTo>
                  <a:cubicBezTo>
                    <a:pt x="43" y="41"/>
                    <a:pt x="31" y="31"/>
                    <a:pt x="27" y="17"/>
                  </a:cubicBezTo>
                  <a:cubicBezTo>
                    <a:pt x="37" y="28"/>
                    <a:pt x="48" y="38"/>
                    <a:pt x="52" y="53"/>
                  </a:cubicBezTo>
                  <a:close/>
                  <a:moveTo>
                    <a:pt x="128" y="75"/>
                  </a:moveTo>
                  <a:cubicBezTo>
                    <a:pt x="126" y="99"/>
                    <a:pt x="102" y="173"/>
                    <a:pt x="68" y="146"/>
                  </a:cubicBezTo>
                  <a:cubicBezTo>
                    <a:pt x="67" y="145"/>
                    <a:pt x="66" y="145"/>
                    <a:pt x="65" y="146"/>
                  </a:cubicBezTo>
                  <a:cubicBezTo>
                    <a:pt x="40" y="176"/>
                    <a:pt x="16" y="128"/>
                    <a:pt x="9" y="107"/>
                  </a:cubicBezTo>
                  <a:cubicBezTo>
                    <a:pt x="5" y="92"/>
                    <a:pt x="5" y="78"/>
                    <a:pt x="13" y="64"/>
                  </a:cubicBezTo>
                  <a:cubicBezTo>
                    <a:pt x="17" y="57"/>
                    <a:pt x="23" y="50"/>
                    <a:pt x="31" y="47"/>
                  </a:cubicBezTo>
                  <a:cubicBezTo>
                    <a:pt x="42" y="43"/>
                    <a:pt x="49" y="55"/>
                    <a:pt x="53" y="63"/>
                  </a:cubicBezTo>
                  <a:cubicBezTo>
                    <a:pt x="53" y="64"/>
                    <a:pt x="54" y="65"/>
                    <a:pt x="55" y="65"/>
                  </a:cubicBezTo>
                  <a:cubicBezTo>
                    <a:pt x="56" y="65"/>
                    <a:pt x="57" y="64"/>
                    <a:pt x="57" y="63"/>
                  </a:cubicBezTo>
                  <a:cubicBezTo>
                    <a:pt x="57" y="63"/>
                    <a:pt x="57" y="62"/>
                    <a:pt x="57" y="62"/>
                  </a:cubicBezTo>
                  <a:cubicBezTo>
                    <a:pt x="58" y="62"/>
                    <a:pt x="58" y="61"/>
                    <a:pt x="58" y="60"/>
                  </a:cubicBezTo>
                  <a:cubicBezTo>
                    <a:pt x="58" y="60"/>
                    <a:pt x="58" y="59"/>
                    <a:pt x="58" y="59"/>
                  </a:cubicBezTo>
                  <a:cubicBezTo>
                    <a:pt x="58" y="59"/>
                    <a:pt x="58" y="58"/>
                    <a:pt x="58" y="58"/>
                  </a:cubicBezTo>
                  <a:cubicBezTo>
                    <a:pt x="58" y="58"/>
                    <a:pt x="58" y="58"/>
                    <a:pt x="58" y="57"/>
                  </a:cubicBezTo>
                  <a:cubicBezTo>
                    <a:pt x="63" y="41"/>
                    <a:pt x="81" y="34"/>
                    <a:pt x="98" y="37"/>
                  </a:cubicBezTo>
                  <a:cubicBezTo>
                    <a:pt x="117" y="40"/>
                    <a:pt x="129" y="56"/>
                    <a:pt x="128" y="75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>
            <p:custDataLst>
              <p:tags r:id="rId37"/>
            </p:custDataLst>
          </p:nvPr>
        </p:nvGrpSpPr>
        <p:grpSpPr>
          <a:xfrm>
            <a:off x="5483205" y="1097343"/>
            <a:ext cx="1225550" cy="501650"/>
            <a:chOff x="9121776" y="3987800"/>
            <a:chExt cx="1225550" cy="501650"/>
          </a:xfrm>
        </p:grpSpPr>
        <p:sp>
          <p:nvSpPr>
            <p:cNvPr id="44" name="Freeform 43"/>
            <p:cNvSpPr/>
            <p:nvPr>
              <p:custDataLst>
                <p:tags r:id="rId38"/>
              </p:custDataLst>
            </p:nvPr>
          </p:nvSpPr>
          <p:spPr bwMode="auto">
            <a:xfrm>
              <a:off x="9382126" y="4198938"/>
              <a:ext cx="593725" cy="160338"/>
            </a:xfrm>
            <a:custGeom>
              <a:avLst/>
              <a:gdLst>
                <a:gd name="T0" fmla="*/ 123 w 123"/>
                <a:gd name="T1" fmla="*/ 17 h 33"/>
                <a:gd name="T2" fmla="*/ 122 w 123"/>
                <a:gd name="T3" fmla="*/ 11 h 33"/>
                <a:gd name="T4" fmla="*/ 112 w 123"/>
                <a:gd name="T5" fmla="*/ 9 h 33"/>
                <a:gd name="T6" fmla="*/ 109 w 123"/>
                <a:gd name="T7" fmla="*/ 9 h 33"/>
                <a:gd name="T8" fmla="*/ 96 w 123"/>
                <a:gd name="T9" fmla="*/ 15 h 33"/>
                <a:gd name="T10" fmla="*/ 11 w 123"/>
                <a:gd name="T11" fmla="*/ 3 h 33"/>
                <a:gd name="T12" fmla="*/ 7 w 123"/>
                <a:gd name="T13" fmla="*/ 15 h 33"/>
                <a:gd name="T14" fmla="*/ 83 w 123"/>
                <a:gd name="T15" fmla="*/ 29 h 33"/>
                <a:gd name="T16" fmla="*/ 89 w 123"/>
                <a:gd name="T17" fmla="*/ 31 h 33"/>
                <a:gd name="T18" fmla="*/ 92 w 123"/>
                <a:gd name="T19" fmla="*/ 30 h 33"/>
                <a:gd name="T20" fmla="*/ 99 w 123"/>
                <a:gd name="T21" fmla="*/ 33 h 33"/>
                <a:gd name="T22" fmla="*/ 112 w 123"/>
                <a:gd name="T23" fmla="*/ 31 h 33"/>
                <a:gd name="T24" fmla="*/ 114 w 123"/>
                <a:gd name="T25" fmla="*/ 31 h 33"/>
                <a:gd name="T26" fmla="*/ 121 w 123"/>
                <a:gd name="T27" fmla="*/ 27 h 33"/>
                <a:gd name="T28" fmla="*/ 122 w 123"/>
                <a:gd name="T29" fmla="*/ 22 h 33"/>
                <a:gd name="T30" fmla="*/ 123 w 123"/>
                <a:gd name="T3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33">
                  <a:moveTo>
                    <a:pt x="123" y="17"/>
                  </a:moveTo>
                  <a:cubicBezTo>
                    <a:pt x="123" y="15"/>
                    <a:pt x="122" y="13"/>
                    <a:pt x="122" y="11"/>
                  </a:cubicBezTo>
                  <a:cubicBezTo>
                    <a:pt x="121" y="6"/>
                    <a:pt x="115" y="6"/>
                    <a:pt x="112" y="9"/>
                  </a:cubicBezTo>
                  <a:cubicBezTo>
                    <a:pt x="111" y="9"/>
                    <a:pt x="110" y="9"/>
                    <a:pt x="109" y="9"/>
                  </a:cubicBezTo>
                  <a:cubicBezTo>
                    <a:pt x="105" y="11"/>
                    <a:pt x="100" y="13"/>
                    <a:pt x="96" y="15"/>
                  </a:cubicBezTo>
                  <a:cubicBezTo>
                    <a:pt x="68" y="23"/>
                    <a:pt x="37" y="13"/>
                    <a:pt x="11" y="3"/>
                  </a:cubicBezTo>
                  <a:cubicBezTo>
                    <a:pt x="3" y="0"/>
                    <a:pt x="0" y="12"/>
                    <a:pt x="7" y="15"/>
                  </a:cubicBezTo>
                  <a:cubicBezTo>
                    <a:pt x="32" y="24"/>
                    <a:pt x="58" y="32"/>
                    <a:pt x="83" y="29"/>
                  </a:cubicBezTo>
                  <a:cubicBezTo>
                    <a:pt x="84" y="31"/>
                    <a:pt x="86" y="32"/>
                    <a:pt x="89" y="31"/>
                  </a:cubicBezTo>
                  <a:cubicBezTo>
                    <a:pt x="90" y="30"/>
                    <a:pt x="91" y="30"/>
                    <a:pt x="92" y="30"/>
                  </a:cubicBezTo>
                  <a:cubicBezTo>
                    <a:pt x="93" y="32"/>
                    <a:pt x="96" y="33"/>
                    <a:pt x="99" y="33"/>
                  </a:cubicBezTo>
                  <a:cubicBezTo>
                    <a:pt x="103" y="32"/>
                    <a:pt x="108" y="32"/>
                    <a:pt x="112" y="31"/>
                  </a:cubicBezTo>
                  <a:cubicBezTo>
                    <a:pt x="113" y="31"/>
                    <a:pt x="113" y="31"/>
                    <a:pt x="114" y="31"/>
                  </a:cubicBezTo>
                  <a:cubicBezTo>
                    <a:pt x="117" y="31"/>
                    <a:pt x="120" y="30"/>
                    <a:pt x="121" y="27"/>
                  </a:cubicBezTo>
                  <a:cubicBezTo>
                    <a:pt x="121" y="25"/>
                    <a:pt x="121" y="23"/>
                    <a:pt x="122" y="22"/>
                  </a:cubicBezTo>
                  <a:cubicBezTo>
                    <a:pt x="123" y="21"/>
                    <a:pt x="123" y="19"/>
                    <a:pt x="123" y="17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38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9121776" y="3987800"/>
              <a:ext cx="1225550" cy="501650"/>
            </a:xfrm>
            <a:custGeom>
              <a:avLst/>
              <a:gdLst>
                <a:gd name="T0" fmla="*/ 253 w 254"/>
                <a:gd name="T1" fmla="*/ 17 h 104"/>
                <a:gd name="T2" fmla="*/ 252 w 254"/>
                <a:gd name="T3" fmla="*/ 16 h 104"/>
                <a:gd name="T4" fmla="*/ 104 w 254"/>
                <a:gd name="T5" fmla="*/ 3 h 104"/>
                <a:gd name="T6" fmla="*/ 2 w 254"/>
                <a:gd name="T7" fmla="*/ 42 h 104"/>
                <a:gd name="T8" fmla="*/ 8 w 254"/>
                <a:gd name="T9" fmla="*/ 44 h 104"/>
                <a:gd name="T10" fmla="*/ 55 w 254"/>
                <a:gd name="T11" fmla="*/ 46 h 104"/>
                <a:gd name="T12" fmla="*/ 62 w 254"/>
                <a:gd name="T13" fmla="*/ 65 h 104"/>
                <a:gd name="T14" fmla="*/ 83 w 254"/>
                <a:gd name="T15" fmla="*/ 82 h 104"/>
                <a:gd name="T16" fmla="*/ 80 w 254"/>
                <a:gd name="T17" fmla="*/ 85 h 104"/>
                <a:gd name="T18" fmla="*/ 85 w 254"/>
                <a:gd name="T19" fmla="*/ 103 h 104"/>
                <a:gd name="T20" fmla="*/ 90 w 254"/>
                <a:gd name="T21" fmla="*/ 102 h 104"/>
                <a:gd name="T22" fmla="*/ 91 w 254"/>
                <a:gd name="T23" fmla="*/ 102 h 104"/>
                <a:gd name="T24" fmla="*/ 91 w 254"/>
                <a:gd name="T25" fmla="*/ 102 h 104"/>
                <a:gd name="T26" fmla="*/ 93 w 254"/>
                <a:gd name="T27" fmla="*/ 102 h 104"/>
                <a:gd name="T28" fmla="*/ 93 w 254"/>
                <a:gd name="T29" fmla="*/ 85 h 104"/>
                <a:gd name="T30" fmla="*/ 88 w 254"/>
                <a:gd name="T31" fmla="*/ 84 h 104"/>
                <a:gd name="T32" fmla="*/ 103 w 254"/>
                <a:gd name="T33" fmla="*/ 75 h 104"/>
                <a:gd name="T34" fmla="*/ 175 w 254"/>
                <a:gd name="T35" fmla="*/ 72 h 104"/>
                <a:gd name="T36" fmla="*/ 178 w 254"/>
                <a:gd name="T37" fmla="*/ 59 h 104"/>
                <a:gd name="T38" fmla="*/ 178 w 254"/>
                <a:gd name="T39" fmla="*/ 48 h 104"/>
                <a:gd name="T40" fmla="*/ 252 w 254"/>
                <a:gd name="T41" fmla="*/ 20 h 104"/>
                <a:gd name="T42" fmla="*/ 81 w 254"/>
                <a:gd name="T43" fmla="*/ 65 h 104"/>
                <a:gd name="T44" fmla="*/ 63 w 254"/>
                <a:gd name="T45" fmla="*/ 58 h 104"/>
                <a:gd name="T46" fmla="*/ 59 w 254"/>
                <a:gd name="T47" fmla="*/ 47 h 104"/>
                <a:gd name="T48" fmla="*/ 81 w 254"/>
                <a:gd name="T49" fmla="*/ 65 h 104"/>
                <a:gd name="T50" fmla="*/ 174 w 254"/>
                <a:gd name="T51" fmla="*/ 68 h 104"/>
                <a:gd name="T52" fmla="*/ 104 w 254"/>
                <a:gd name="T53" fmla="*/ 71 h 104"/>
                <a:gd name="T54" fmla="*/ 86 w 254"/>
                <a:gd name="T55" fmla="*/ 54 h 104"/>
                <a:gd name="T56" fmla="*/ 138 w 254"/>
                <a:gd name="T57" fmla="*/ 63 h 104"/>
                <a:gd name="T58" fmla="*/ 174 w 254"/>
                <a:gd name="T59" fmla="*/ 60 h 104"/>
                <a:gd name="T60" fmla="*/ 131 w 254"/>
                <a:gd name="T61" fmla="*/ 61 h 104"/>
                <a:gd name="T62" fmla="*/ 98 w 254"/>
                <a:gd name="T63" fmla="*/ 32 h 104"/>
                <a:gd name="T64" fmla="*/ 115 w 254"/>
                <a:gd name="T65" fmla="*/ 23 h 104"/>
                <a:gd name="T66" fmla="*/ 82 w 254"/>
                <a:gd name="T67" fmla="*/ 48 h 104"/>
                <a:gd name="T68" fmla="*/ 96 w 254"/>
                <a:gd name="T69" fmla="*/ 7 h 104"/>
                <a:gd name="T70" fmla="*/ 169 w 254"/>
                <a:gd name="T71" fmla="*/ 16 h 104"/>
                <a:gd name="T72" fmla="*/ 131 w 254"/>
                <a:gd name="T73" fmla="*/ 6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4" h="104"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ubicBezTo>
                    <a:pt x="253" y="16"/>
                    <a:pt x="252" y="16"/>
                    <a:pt x="252" y="16"/>
                  </a:cubicBezTo>
                  <a:cubicBezTo>
                    <a:pt x="225" y="16"/>
                    <a:pt x="199" y="15"/>
                    <a:pt x="173" y="12"/>
                  </a:cubicBezTo>
                  <a:cubicBezTo>
                    <a:pt x="150" y="10"/>
                    <a:pt x="127" y="2"/>
                    <a:pt x="104" y="3"/>
                  </a:cubicBezTo>
                  <a:cubicBezTo>
                    <a:pt x="104" y="1"/>
                    <a:pt x="103" y="0"/>
                    <a:pt x="101" y="0"/>
                  </a:cubicBezTo>
                  <a:cubicBezTo>
                    <a:pt x="68" y="13"/>
                    <a:pt x="35" y="27"/>
                    <a:pt x="2" y="42"/>
                  </a:cubicBezTo>
                  <a:cubicBezTo>
                    <a:pt x="0" y="43"/>
                    <a:pt x="2" y="46"/>
                    <a:pt x="4" y="45"/>
                  </a:cubicBezTo>
                  <a:cubicBezTo>
                    <a:pt x="5" y="45"/>
                    <a:pt x="7" y="44"/>
                    <a:pt x="8" y="44"/>
                  </a:cubicBezTo>
                  <a:cubicBezTo>
                    <a:pt x="8" y="45"/>
                    <a:pt x="9" y="46"/>
                    <a:pt x="11" y="46"/>
                  </a:cubicBezTo>
                  <a:cubicBezTo>
                    <a:pt x="25" y="43"/>
                    <a:pt x="40" y="44"/>
                    <a:pt x="55" y="46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51"/>
                    <a:pt x="58" y="65"/>
                    <a:pt x="62" y="65"/>
                  </a:cubicBezTo>
                  <a:cubicBezTo>
                    <a:pt x="68" y="67"/>
                    <a:pt x="75" y="68"/>
                    <a:pt x="81" y="70"/>
                  </a:cubicBezTo>
                  <a:cubicBezTo>
                    <a:pt x="82" y="74"/>
                    <a:pt x="82" y="7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1" y="82"/>
                    <a:pt x="80" y="84"/>
                    <a:pt x="80" y="8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6" y="90"/>
                    <a:pt x="81" y="98"/>
                    <a:pt x="85" y="103"/>
                  </a:cubicBezTo>
                  <a:cubicBezTo>
                    <a:pt x="85" y="104"/>
                    <a:pt x="86" y="104"/>
                    <a:pt x="87" y="103"/>
                  </a:cubicBezTo>
                  <a:cubicBezTo>
                    <a:pt x="88" y="104"/>
                    <a:pt x="89" y="103"/>
                    <a:pt x="90" y="102"/>
                  </a:cubicBezTo>
                  <a:cubicBezTo>
                    <a:pt x="90" y="102"/>
                    <a:pt x="90" y="102"/>
                    <a:pt x="90" y="102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92" y="102"/>
                    <a:pt x="93" y="102"/>
                    <a:pt x="93" y="102"/>
                  </a:cubicBezTo>
                  <a:cubicBezTo>
                    <a:pt x="95" y="103"/>
                    <a:pt x="97" y="102"/>
                    <a:pt x="97" y="100"/>
                  </a:cubicBezTo>
                  <a:cubicBezTo>
                    <a:pt x="97" y="95"/>
                    <a:pt x="94" y="90"/>
                    <a:pt x="93" y="85"/>
                  </a:cubicBezTo>
                  <a:cubicBezTo>
                    <a:pt x="92" y="84"/>
                    <a:pt x="92" y="84"/>
                    <a:pt x="91" y="84"/>
                  </a:cubicBezTo>
                  <a:cubicBezTo>
                    <a:pt x="90" y="84"/>
                    <a:pt x="89" y="84"/>
                    <a:pt x="88" y="84"/>
                  </a:cubicBezTo>
                  <a:cubicBezTo>
                    <a:pt x="87" y="80"/>
                    <a:pt x="86" y="75"/>
                    <a:pt x="86" y="71"/>
                  </a:cubicBezTo>
                  <a:cubicBezTo>
                    <a:pt x="92" y="73"/>
                    <a:pt x="97" y="74"/>
                    <a:pt x="103" y="75"/>
                  </a:cubicBezTo>
                  <a:cubicBezTo>
                    <a:pt x="128" y="82"/>
                    <a:pt x="151" y="82"/>
                    <a:pt x="175" y="72"/>
                  </a:cubicBezTo>
                  <a:cubicBezTo>
                    <a:pt x="175" y="72"/>
                    <a:pt x="175" y="72"/>
                    <a:pt x="175" y="72"/>
                  </a:cubicBezTo>
                  <a:cubicBezTo>
                    <a:pt x="176" y="75"/>
                    <a:pt x="180" y="74"/>
                    <a:pt x="179" y="71"/>
                  </a:cubicBezTo>
                  <a:cubicBezTo>
                    <a:pt x="177" y="68"/>
                    <a:pt x="178" y="63"/>
                    <a:pt x="178" y="59"/>
                  </a:cubicBezTo>
                  <a:cubicBezTo>
                    <a:pt x="178" y="56"/>
                    <a:pt x="179" y="53"/>
                    <a:pt x="179" y="49"/>
                  </a:cubicBezTo>
                  <a:cubicBezTo>
                    <a:pt x="179" y="49"/>
                    <a:pt x="179" y="48"/>
                    <a:pt x="178" y="48"/>
                  </a:cubicBezTo>
                  <a:cubicBezTo>
                    <a:pt x="203" y="38"/>
                    <a:pt x="227" y="29"/>
                    <a:pt x="252" y="20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4" y="20"/>
                    <a:pt x="254" y="18"/>
                    <a:pt x="253" y="17"/>
                  </a:cubicBezTo>
                  <a:close/>
                  <a:moveTo>
                    <a:pt x="81" y="65"/>
                  </a:moveTo>
                  <a:cubicBezTo>
                    <a:pt x="78" y="65"/>
                    <a:pt x="76" y="64"/>
                    <a:pt x="74" y="63"/>
                  </a:cubicBezTo>
                  <a:cubicBezTo>
                    <a:pt x="69" y="62"/>
                    <a:pt x="65" y="63"/>
                    <a:pt x="63" y="58"/>
                  </a:cubicBezTo>
                  <a:cubicBezTo>
                    <a:pt x="61" y="55"/>
                    <a:pt x="59" y="51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6" y="49"/>
                    <a:pt x="74" y="50"/>
                    <a:pt x="81" y="52"/>
                  </a:cubicBezTo>
                  <a:cubicBezTo>
                    <a:pt x="81" y="57"/>
                    <a:pt x="81" y="61"/>
                    <a:pt x="81" y="65"/>
                  </a:cubicBezTo>
                  <a:close/>
                  <a:moveTo>
                    <a:pt x="174" y="60"/>
                  </a:moveTo>
                  <a:cubicBezTo>
                    <a:pt x="174" y="63"/>
                    <a:pt x="174" y="66"/>
                    <a:pt x="174" y="68"/>
                  </a:cubicBezTo>
                  <a:cubicBezTo>
                    <a:pt x="174" y="68"/>
                    <a:pt x="173" y="68"/>
                    <a:pt x="173" y="68"/>
                  </a:cubicBezTo>
                  <a:cubicBezTo>
                    <a:pt x="150" y="78"/>
                    <a:pt x="128" y="77"/>
                    <a:pt x="104" y="71"/>
                  </a:cubicBezTo>
                  <a:cubicBezTo>
                    <a:pt x="98" y="70"/>
                    <a:pt x="92" y="68"/>
                    <a:pt x="86" y="67"/>
                  </a:cubicBezTo>
                  <a:cubicBezTo>
                    <a:pt x="86" y="62"/>
                    <a:pt x="85" y="58"/>
                    <a:pt x="86" y="54"/>
                  </a:cubicBezTo>
                  <a:cubicBezTo>
                    <a:pt x="102" y="58"/>
                    <a:pt x="119" y="63"/>
                    <a:pt x="135" y="67"/>
                  </a:cubicBezTo>
                  <a:cubicBezTo>
                    <a:pt x="137" y="67"/>
                    <a:pt x="138" y="65"/>
                    <a:pt x="138" y="63"/>
                  </a:cubicBezTo>
                  <a:cubicBezTo>
                    <a:pt x="150" y="59"/>
                    <a:pt x="162" y="54"/>
                    <a:pt x="175" y="49"/>
                  </a:cubicBezTo>
                  <a:cubicBezTo>
                    <a:pt x="175" y="53"/>
                    <a:pt x="174" y="57"/>
                    <a:pt x="174" y="60"/>
                  </a:cubicBezTo>
                  <a:close/>
                  <a:moveTo>
                    <a:pt x="131" y="61"/>
                  </a:moveTo>
                  <a:cubicBezTo>
                    <a:pt x="131" y="61"/>
                    <a:pt x="131" y="61"/>
                    <a:pt x="131" y="61"/>
                  </a:cubicBezTo>
                  <a:cubicBezTo>
                    <a:pt x="116" y="58"/>
                    <a:pt x="101" y="53"/>
                    <a:pt x="86" y="49"/>
                  </a:cubicBezTo>
                  <a:cubicBezTo>
                    <a:pt x="86" y="41"/>
                    <a:pt x="89" y="35"/>
                    <a:pt x="98" y="32"/>
                  </a:cubicBezTo>
                  <a:cubicBezTo>
                    <a:pt x="103" y="30"/>
                    <a:pt x="109" y="28"/>
                    <a:pt x="115" y="27"/>
                  </a:cubicBezTo>
                  <a:cubicBezTo>
                    <a:pt x="117" y="27"/>
                    <a:pt x="117" y="23"/>
                    <a:pt x="115" y="23"/>
                  </a:cubicBezTo>
                  <a:cubicBezTo>
                    <a:pt x="101" y="24"/>
                    <a:pt x="86" y="29"/>
                    <a:pt x="82" y="43"/>
                  </a:cubicBezTo>
                  <a:cubicBezTo>
                    <a:pt x="82" y="45"/>
                    <a:pt x="82" y="46"/>
                    <a:pt x="82" y="48"/>
                  </a:cubicBezTo>
                  <a:cubicBezTo>
                    <a:pt x="59" y="42"/>
                    <a:pt x="37" y="38"/>
                    <a:pt x="15" y="41"/>
                  </a:cubicBezTo>
                  <a:cubicBezTo>
                    <a:pt x="42" y="29"/>
                    <a:pt x="69" y="18"/>
                    <a:pt x="96" y="7"/>
                  </a:cubicBezTo>
                  <a:cubicBezTo>
                    <a:pt x="97" y="7"/>
                    <a:pt x="97" y="8"/>
                    <a:pt x="98" y="7"/>
                  </a:cubicBezTo>
                  <a:cubicBezTo>
                    <a:pt x="122" y="5"/>
                    <a:pt x="145" y="14"/>
                    <a:pt x="169" y="16"/>
                  </a:cubicBezTo>
                  <a:cubicBezTo>
                    <a:pt x="193" y="19"/>
                    <a:pt x="216" y="20"/>
                    <a:pt x="240" y="20"/>
                  </a:cubicBezTo>
                  <a:cubicBezTo>
                    <a:pt x="203" y="33"/>
                    <a:pt x="167" y="48"/>
                    <a:pt x="131" y="6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>
            <p:custDataLst>
              <p:tags r:id="rId40"/>
            </p:custDataLst>
          </p:nvPr>
        </p:nvGrpSpPr>
        <p:grpSpPr>
          <a:xfrm>
            <a:off x="1842433" y="3171512"/>
            <a:ext cx="676275" cy="1130300"/>
            <a:chOff x="3571876" y="4794250"/>
            <a:chExt cx="676275" cy="1130300"/>
          </a:xfrm>
        </p:grpSpPr>
        <p:sp>
          <p:nvSpPr>
            <p:cNvPr id="47" name="Freeform 19"/>
            <p:cNvSpPr/>
            <p:nvPr>
              <p:custDataLst>
                <p:tags r:id="rId41"/>
              </p:custDataLst>
            </p:nvPr>
          </p:nvSpPr>
          <p:spPr bwMode="auto">
            <a:xfrm>
              <a:off x="3619501" y="4808538"/>
              <a:ext cx="160338" cy="377825"/>
            </a:xfrm>
            <a:custGeom>
              <a:avLst/>
              <a:gdLst>
                <a:gd name="T0" fmla="*/ 30 w 33"/>
                <a:gd name="T1" fmla="*/ 70 h 78"/>
                <a:gd name="T2" fmla="*/ 16 w 33"/>
                <a:gd name="T3" fmla="*/ 7 h 78"/>
                <a:gd name="T4" fmla="*/ 8 w 33"/>
                <a:gd name="T5" fmla="*/ 5 h 78"/>
                <a:gd name="T6" fmla="*/ 24 w 33"/>
                <a:gd name="T7" fmla="*/ 74 h 78"/>
                <a:gd name="T8" fmla="*/ 30 w 33"/>
                <a:gd name="T9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78">
                  <a:moveTo>
                    <a:pt x="30" y="70"/>
                  </a:moveTo>
                  <a:cubicBezTo>
                    <a:pt x="19" y="53"/>
                    <a:pt x="8" y="28"/>
                    <a:pt x="16" y="7"/>
                  </a:cubicBezTo>
                  <a:cubicBezTo>
                    <a:pt x="18" y="2"/>
                    <a:pt x="10" y="0"/>
                    <a:pt x="8" y="5"/>
                  </a:cubicBezTo>
                  <a:cubicBezTo>
                    <a:pt x="0" y="28"/>
                    <a:pt x="11" y="55"/>
                    <a:pt x="24" y="74"/>
                  </a:cubicBezTo>
                  <a:cubicBezTo>
                    <a:pt x="26" y="78"/>
                    <a:pt x="33" y="74"/>
                    <a:pt x="30" y="70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>
              <p:custDataLst>
                <p:tags r:id="rId42"/>
              </p:custDataLst>
            </p:nvPr>
          </p:nvSpPr>
          <p:spPr bwMode="auto">
            <a:xfrm>
              <a:off x="3644901" y="5186363"/>
              <a:ext cx="525463" cy="709613"/>
            </a:xfrm>
            <a:custGeom>
              <a:avLst/>
              <a:gdLst>
                <a:gd name="T0" fmla="*/ 107 w 109"/>
                <a:gd name="T1" fmla="*/ 120 h 147"/>
                <a:gd name="T2" fmla="*/ 105 w 109"/>
                <a:gd name="T3" fmla="*/ 117 h 147"/>
                <a:gd name="T4" fmla="*/ 33 w 109"/>
                <a:gd name="T5" fmla="*/ 130 h 147"/>
                <a:gd name="T6" fmla="*/ 16 w 109"/>
                <a:gd name="T7" fmla="*/ 135 h 147"/>
                <a:gd name="T8" fmla="*/ 14 w 109"/>
                <a:gd name="T9" fmla="*/ 137 h 147"/>
                <a:gd name="T10" fmla="*/ 9 w 109"/>
                <a:gd name="T11" fmla="*/ 139 h 147"/>
                <a:gd name="T12" fmla="*/ 17 w 109"/>
                <a:gd name="T13" fmla="*/ 109 h 147"/>
                <a:gd name="T14" fmla="*/ 28 w 109"/>
                <a:gd name="T15" fmla="*/ 84 h 147"/>
                <a:gd name="T16" fmla="*/ 20 w 109"/>
                <a:gd name="T17" fmla="*/ 63 h 147"/>
                <a:gd name="T18" fmla="*/ 26 w 109"/>
                <a:gd name="T19" fmla="*/ 8 h 147"/>
                <a:gd name="T20" fmla="*/ 20 w 109"/>
                <a:gd name="T21" fmla="*/ 4 h 147"/>
                <a:gd name="T22" fmla="*/ 9 w 109"/>
                <a:gd name="T23" fmla="*/ 53 h 147"/>
                <a:gd name="T24" fmla="*/ 13 w 109"/>
                <a:gd name="T25" fmla="*/ 67 h 147"/>
                <a:gd name="T26" fmla="*/ 0 w 109"/>
                <a:gd name="T27" fmla="*/ 140 h 147"/>
                <a:gd name="T28" fmla="*/ 6 w 109"/>
                <a:gd name="T29" fmla="*/ 143 h 147"/>
                <a:gd name="T30" fmla="*/ 11 w 109"/>
                <a:gd name="T31" fmla="*/ 147 h 147"/>
                <a:gd name="T32" fmla="*/ 13 w 109"/>
                <a:gd name="T33" fmla="*/ 147 h 147"/>
                <a:gd name="T34" fmla="*/ 39 w 109"/>
                <a:gd name="T35" fmla="*/ 144 h 147"/>
                <a:gd name="T36" fmla="*/ 107 w 109"/>
                <a:gd name="T37" fmla="*/ 126 h 147"/>
                <a:gd name="T38" fmla="*/ 107 w 109"/>
                <a:gd name="T39" fmla="*/ 12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47">
                  <a:moveTo>
                    <a:pt x="107" y="120"/>
                  </a:moveTo>
                  <a:cubicBezTo>
                    <a:pt x="107" y="119"/>
                    <a:pt x="107" y="117"/>
                    <a:pt x="105" y="117"/>
                  </a:cubicBezTo>
                  <a:cubicBezTo>
                    <a:pt x="86" y="108"/>
                    <a:pt x="54" y="118"/>
                    <a:pt x="33" y="130"/>
                  </a:cubicBezTo>
                  <a:cubicBezTo>
                    <a:pt x="27" y="131"/>
                    <a:pt x="22" y="133"/>
                    <a:pt x="16" y="135"/>
                  </a:cubicBezTo>
                  <a:cubicBezTo>
                    <a:pt x="15" y="136"/>
                    <a:pt x="14" y="136"/>
                    <a:pt x="14" y="137"/>
                  </a:cubicBezTo>
                  <a:cubicBezTo>
                    <a:pt x="12" y="138"/>
                    <a:pt x="10" y="138"/>
                    <a:pt x="9" y="139"/>
                  </a:cubicBezTo>
                  <a:cubicBezTo>
                    <a:pt x="13" y="130"/>
                    <a:pt x="14" y="119"/>
                    <a:pt x="17" y="109"/>
                  </a:cubicBezTo>
                  <a:cubicBezTo>
                    <a:pt x="19" y="101"/>
                    <a:pt x="28" y="93"/>
                    <a:pt x="28" y="84"/>
                  </a:cubicBezTo>
                  <a:cubicBezTo>
                    <a:pt x="28" y="77"/>
                    <a:pt x="24" y="70"/>
                    <a:pt x="20" y="63"/>
                  </a:cubicBezTo>
                  <a:cubicBezTo>
                    <a:pt x="19" y="44"/>
                    <a:pt x="16" y="26"/>
                    <a:pt x="26" y="8"/>
                  </a:cubicBezTo>
                  <a:cubicBezTo>
                    <a:pt x="29" y="4"/>
                    <a:pt x="23" y="0"/>
                    <a:pt x="20" y="4"/>
                  </a:cubicBezTo>
                  <a:cubicBezTo>
                    <a:pt x="4" y="14"/>
                    <a:pt x="6" y="37"/>
                    <a:pt x="9" y="53"/>
                  </a:cubicBezTo>
                  <a:cubicBezTo>
                    <a:pt x="9" y="58"/>
                    <a:pt x="11" y="63"/>
                    <a:pt x="13" y="67"/>
                  </a:cubicBezTo>
                  <a:cubicBezTo>
                    <a:pt x="14" y="92"/>
                    <a:pt x="0" y="115"/>
                    <a:pt x="0" y="140"/>
                  </a:cubicBezTo>
                  <a:cubicBezTo>
                    <a:pt x="0" y="143"/>
                    <a:pt x="4" y="145"/>
                    <a:pt x="6" y="143"/>
                  </a:cubicBezTo>
                  <a:cubicBezTo>
                    <a:pt x="7" y="145"/>
                    <a:pt x="9" y="147"/>
                    <a:pt x="11" y="147"/>
                  </a:cubicBezTo>
                  <a:cubicBezTo>
                    <a:pt x="12" y="147"/>
                    <a:pt x="12" y="147"/>
                    <a:pt x="13" y="147"/>
                  </a:cubicBezTo>
                  <a:cubicBezTo>
                    <a:pt x="21" y="145"/>
                    <a:pt x="30" y="144"/>
                    <a:pt x="39" y="144"/>
                  </a:cubicBezTo>
                  <a:cubicBezTo>
                    <a:pt x="62" y="144"/>
                    <a:pt x="90" y="140"/>
                    <a:pt x="107" y="126"/>
                  </a:cubicBezTo>
                  <a:cubicBezTo>
                    <a:pt x="109" y="124"/>
                    <a:pt x="108" y="122"/>
                    <a:pt x="107" y="120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8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3571876" y="4794250"/>
              <a:ext cx="676275" cy="1130300"/>
            </a:xfrm>
            <a:custGeom>
              <a:avLst/>
              <a:gdLst>
                <a:gd name="T0" fmla="*/ 131 w 140"/>
                <a:gd name="T1" fmla="*/ 196 h 234"/>
                <a:gd name="T2" fmla="*/ 57 w 140"/>
                <a:gd name="T3" fmla="*/ 83 h 234"/>
                <a:gd name="T4" fmla="*/ 75 w 140"/>
                <a:gd name="T5" fmla="*/ 81 h 234"/>
                <a:gd name="T6" fmla="*/ 70 w 140"/>
                <a:gd name="T7" fmla="*/ 41 h 234"/>
                <a:gd name="T8" fmla="*/ 39 w 140"/>
                <a:gd name="T9" fmla="*/ 36 h 234"/>
                <a:gd name="T10" fmla="*/ 14 w 140"/>
                <a:gd name="T11" fmla="*/ 29 h 234"/>
                <a:gd name="T12" fmla="*/ 20 w 140"/>
                <a:gd name="T13" fmla="*/ 67 h 234"/>
                <a:gd name="T14" fmla="*/ 0 w 140"/>
                <a:gd name="T15" fmla="*/ 63 h 234"/>
                <a:gd name="T16" fmla="*/ 4 w 140"/>
                <a:gd name="T17" fmla="*/ 86 h 234"/>
                <a:gd name="T18" fmla="*/ 7 w 140"/>
                <a:gd name="T19" fmla="*/ 101 h 234"/>
                <a:gd name="T20" fmla="*/ 22 w 140"/>
                <a:gd name="T21" fmla="*/ 96 h 234"/>
                <a:gd name="T22" fmla="*/ 24 w 140"/>
                <a:gd name="T23" fmla="*/ 158 h 234"/>
                <a:gd name="T24" fmla="*/ 11 w 140"/>
                <a:gd name="T25" fmla="*/ 226 h 234"/>
                <a:gd name="T26" fmla="*/ 19 w 140"/>
                <a:gd name="T27" fmla="*/ 232 h 234"/>
                <a:gd name="T28" fmla="*/ 22 w 140"/>
                <a:gd name="T29" fmla="*/ 233 h 234"/>
                <a:gd name="T30" fmla="*/ 50 w 140"/>
                <a:gd name="T31" fmla="*/ 233 h 234"/>
                <a:gd name="T32" fmla="*/ 132 w 140"/>
                <a:gd name="T33" fmla="*/ 198 h 234"/>
                <a:gd name="T34" fmla="*/ 17 w 140"/>
                <a:gd name="T35" fmla="*/ 14 h 234"/>
                <a:gd name="T36" fmla="*/ 42 w 140"/>
                <a:gd name="T37" fmla="*/ 69 h 234"/>
                <a:gd name="T38" fmla="*/ 37 w 140"/>
                <a:gd name="T39" fmla="*/ 70 h 234"/>
                <a:gd name="T40" fmla="*/ 31 w 140"/>
                <a:gd name="T41" fmla="*/ 70 h 234"/>
                <a:gd name="T42" fmla="*/ 122 w 140"/>
                <a:gd name="T43" fmla="*/ 203 h 234"/>
                <a:gd name="T44" fmla="*/ 112 w 140"/>
                <a:gd name="T45" fmla="*/ 210 h 234"/>
                <a:gd name="T46" fmla="*/ 51 w 140"/>
                <a:gd name="T47" fmla="*/ 226 h 234"/>
                <a:gd name="T48" fmla="*/ 21 w 140"/>
                <a:gd name="T49" fmla="*/ 226 h 234"/>
                <a:gd name="T50" fmla="*/ 61 w 140"/>
                <a:gd name="T51" fmla="*/ 210 h 234"/>
                <a:gd name="T52" fmla="*/ 82 w 140"/>
                <a:gd name="T53" fmla="*/ 203 h 234"/>
                <a:gd name="T54" fmla="*/ 109 w 140"/>
                <a:gd name="T55" fmla="*/ 197 h 234"/>
                <a:gd name="T56" fmla="*/ 65 w 140"/>
                <a:gd name="T57" fmla="*/ 208 h 234"/>
                <a:gd name="T58" fmla="*/ 78 w 140"/>
                <a:gd name="T59" fmla="*/ 204 h 234"/>
                <a:gd name="T60" fmla="*/ 65 w 140"/>
                <a:gd name="T61" fmla="*/ 208 h 234"/>
                <a:gd name="T62" fmla="*/ 115 w 140"/>
                <a:gd name="T63" fmla="*/ 193 h 234"/>
                <a:gd name="T64" fmla="*/ 15 w 140"/>
                <a:gd name="T65" fmla="*/ 223 h 234"/>
                <a:gd name="T66" fmla="*/ 14 w 140"/>
                <a:gd name="T67" fmla="*/ 224 h 234"/>
                <a:gd name="T68" fmla="*/ 28 w 140"/>
                <a:gd name="T69" fmla="*/ 156 h 234"/>
                <a:gd name="T70" fmla="*/ 30 w 140"/>
                <a:gd name="T71" fmla="*/ 90 h 234"/>
                <a:gd name="T72" fmla="*/ 34 w 140"/>
                <a:gd name="T73" fmla="*/ 86 h 234"/>
                <a:gd name="T74" fmla="*/ 35 w 140"/>
                <a:gd name="T75" fmla="*/ 86 h 234"/>
                <a:gd name="T76" fmla="*/ 33 w 140"/>
                <a:gd name="T77" fmla="*/ 105 h 234"/>
                <a:gd name="T78" fmla="*/ 46 w 140"/>
                <a:gd name="T79" fmla="*/ 106 h 234"/>
                <a:gd name="T80" fmla="*/ 52 w 140"/>
                <a:gd name="T81" fmla="*/ 129 h 234"/>
                <a:gd name="T82" fmla="*/ 65 w 140"/>
                <a:gd name="T83" fmla="*/ 120 h 234"/>
                <a:gd name="T84" fmla="*/ 86 w 140"/>
                <a:gd name="T85" fmla="*/ 145 h 234"/>
                <a:gd name="T86" fmla="*/ 88 w 140"/>
                <a:gd name="T87" fmla="*/ 148 h 234"/>
                <a:gd name="T88" fmla="*/ 115 w 140"/>
                <a:gd name="T89" fmla="*/ 19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234">
                  <a:moveTo>
                    <a:pt x="132" y="198"/>
                  </a:moveTo>
                  <a:cubicBezTo>
                    <a:pt x="132" y="197"/>
                    <a:pt x="131" y="197"/>
                    <a:pt x="131" y="196"/>
                  </a:cubicBezTo>
                  <a:cubicBezTo>
                    <a:pt x="124" y="173"/>
                    <a:pt x="114" y="151"/>
                    <a:pt x="89" y="144"/>
                  </a:cubicBezTo>
                  <a:cubicBezTo>
                    <a:pt x="86" y="133"/>
                    <a:pt x="73" y="97"/>
                    <a:pt x="57" y="83"/>
                  </a:cubicBezTo>
                  <a:cubicBezTo>
                    <a:pt x="63" y="84"/>
                    <a:pt x="68" y="84"/>
                    <a:pt x="74" y="83"/>
                  </a:cubicBezTo>
                  <a:cubicBezTo>
                    <a:pt x="75" y="83"/>
                    <a:pt x="75" y="82"/>
                    <a:pt x="75" y="81"/>
                  </a:cubicBezTo>
                  <a:cubicBezTo>
                    <a:pt x="76" y="68"/>
                    <a:pt x="77" y="55"/>
                    <a:pt x="73" y="42"/>
                  </a:cubicBezTo>
                  <a:cubicBezTo>
                    <a:pt x="72" y="41"/>
                    <a:pt x="71" y="41"/>
                    <a:pt x="70" y="41"/>
                  </a:cubicBezTo>
                  <a:cubicBezTo>
                    <a:pt x="59" y="45"/>
                    <a:pt x="51" y="55"/>
                    <a:pt x="44" y="66"/>
                  </a:cubicBezTo>
                  <a:cubicBezTo>
                    <a:pt x="42" y="56"/>
                    <a:pt x="41" y="46"/>
                    <a:pt x="39" y="36"/>
                  </a:cubicBezTo>
                  <a:cubicBezTo>
                    <a:pt x="37" y="29"/>
                    <a:pt x="33" y="5"/>
                    <a:pt x="23" y="3"/>
                  </a:cubicBezTo>
                  <a:cubicBezTo>
                    <a:pt x="11" y="0"/>
                    <a:pt x="13" y="23"/>
                    <a:pt x="14" y="29"/>
                  </a:cubicBezTo>
                  <a:cubicBezTo>
                    <a:pt x="17" y="42"/>
                    <a:pt x="21" y="56"/>
                    <a:pt x="26" y="69"/>
                  </a:cubicBezTo>
                  <a:cubicBezTo>
                    <a:pt x="24" y="68"/>
                    <a:pt x="22" y="68"/>
                    <a:pt x="20" y="67"/>
                  </a:cubicBezTo>
                  <a:cubicBezTo>
                    <a:pt x="15" y="65"/>
                    <a:pt x="9" y="62"/>
                    <a:pt x="2" y="61"/>
                  </a:cubicBezTo>
                  <a:cubicBezTo>
                    <a:pt x="1" y="61"/>
                    <a:pt x="0" y="62"/>
                    <a:pt x="0" y="63"/>
                  </a:cubicBezTo>
                  <a:cubicBezTo>
                    <a:pt x="1" y="69"/>
                    <a:pt x="1" y="76"/>
                    <a:pt x="3" y="82"/>
                  </a:cubicBezTo>
                  <a:cubicBezTo>
                    <a:pt x="4" y="83"/>
                    <a:pt x="4" y="85"/>
                    <a:pt x="4" y="86"/>
                  </a:cubicBezTo>
                  <a:cubicBezTo>
                    <a:pt x="5" y="88"/>
                    <a:pt x="5" y="90"/>
                    <a:pt x="6" y="91"/>
                  </a:cubicBezTo>
                  <a:cubicBezTo>
                    <a:pt x="6" y="94"/>
                    <a:pt x="6" y="98"/>
                    <a:pt x="7" y="101"/>
                  </a:cubicBezTo>
                  <a:cubicBezTo>
                    <a:pt x="7" y="102"/>
                    <a:pt x="8" y="102"/>
                    <a:pt x="9" y="102"/>
                  </a:cubicBezTo>
                  <a:cubicBezTo>
                    <a:pt x="14" y="101"/>
                    <a:pt x="18" y="99"/>
                    <a:pt x="22" y="96"/>
                  </a:cubicBezTo>
                  <a:cubicBezTo>
                    <a:pt x="19" y="103"/>
                    <a:pt x="18" y="111"/>
                    <a:pt x="18" y="118"/>
                  </a:cubicBezTo>
                  <a:cubicBezTo>
                    <a:pt x="18" y="131"/>
                    <a:pt x="19" y="145"/>
                    <a:pt x="24" y="158"/>
                  </a:cubicBezTo>
                  <a:cubicBezTo>
                    <a:pt x="18" y="180"/>
                    <a:pt x="11" y="202"/>
                    <a:pt x="10" y="225"/>
                  </a:cubicBezTo>
                  <a:cubicBezTo>
                    <a:pt x="10" y="226"/>
                    <a:pt x="11" y="226"/>
                    <a:pt x="11" y="226"/>
                  </a:cubicBezTo>
                  <a:cubicBezTo>
                    <a:pt x="10" y="227"/>
                    <a:pt x="10" y="229"/>
                    <a:pt x="11" y="229"/>
                  </a:cubicBezTo>
                  <a:cubicBezTo>
                    <a:pt x="14" y="230"/>
                    <a:pt x="17" y="231"/>
                    <a:pt x="19" y="232"/>
                  </a:cubicBezTo>
                  <a:cubicBezTo>
                    <a:pt x="20" y="232"/>
                    <a:pt x="20" y="232"/>
                    <a:pt x="20" y="232"/>
                  </a:cubicBezTo>
                  <a:cubicBezTo>
                    <a:pt x="21" y="232"/>
                    <a:pt x="21" y="232"/>
                    <a:pt x="22" y="233"/>
                  </a:cubicBezTo>
                  <a:cubicBezTo>
                    <a:pt x="22" y="233"/>
                    <a:pt x="23" y="233"/>
                    <a:pt x="23" y="233"/>
                  </a:cubicBezTo>
                  <a:cubicBezTo>
                    <a:pt x="32" y="234"/>
                    <a:pt x="41" y="234"/>
                    <a:pt x="50" y="233"/>
                  </a:cubicBezTo>
                  <a:cubicBezTo>
                    <a:pt x="58" y="231"/>
                    <a:pt x="67" y="230"/>
                    <a:pt x="75" y="227"/>
                  </a:cubicBezTo>
                  <a:cubicBezTo>
                    <a:pt x="108" y="223"/>
                    <a:pt x="140" y="214"/>
                    <a:pt x="132" y="198"/>
                  </a:cubicBezTo>
                  <a:close/>
                  <a:moveTo>
                    <a:pt x="20" y="38"/>
                  </a:moveTo>
                  <a:cubicBezTo>
                    <a:pt x="18" y="30"/>
                    <a:pt x="16" y="22"/>
                    <a:pt x="17" y="14"/>
                  </a:cubicBezTo>
                  <a:cubicBezTo>
                    <a:pt x="17" y="8"/>
                    <a:pt x="22" y="4"/>
                    <a:pt x="26" y="10"/>
                  </a:cubicBezTo>
                  <a:cubicBezTo>
                    <a:pt x="36" y="28"/>
                    <a:pt x="37" y="50"/>
                    <a:pt x="42" y="69"/>
                  </a:cubicBezTo>
                  <a:cubicBezTo>
                    <a:pt x="41" y="69"/>
                    <a:pt x="40" y="69"/>
                    <a:pt x="39" y="69"/>
                  </a:cubicBezTo>
                  <a:cubicBezTo>
                    <a:pt x="39" y="70"/>
                    <a:pt x="38" y="70"/>
                    <a:pt x="37" y="70"/>
                  </a:cubicBezTo>
                  <a:cubicBezTo>
                    <a:pt x="36" y="71"/>
                    <a:pt x="35" y="71"/>
                    <a:pt x="34" y="71"/>
                  </a:cubicBezTo>
                  <a:cubicBezTo>
                    <a:pt x="33" y="71"/>
                    <a:pt x="32" y="71"/>
                    <a:pt x="31" y="70"/>
                  </a:cubicBezTo>
                  <a:cubicBezTo>
                    <a:pt x="27" y="60"/>
                    <a:pt x="23" y="49"/>
                    <a:pt x="20" y="38"/>
                  </a:cubicBezTo>
                  <a:close/>
                  <a:moveTo>
                    <a:pt x="122" y="203"/>
                  </a:moveTo>
                  <a:cubicBezTo>
                    <a:pt x="121" y="203"/>
                    <a:pt x="121" y="204"/>
                    <a:pt x="121" y="204"/>
                  </a:cubicBezTo>
                  <a:cubicBezTo>
                    <a:pt x="118" y="206"/>
                    <a:pt x="115" y="208"/>
                    <a:pt x="112" y="210"/>
                  </a:cubicBezTo>
                  <a:cubicBezTo>
                    <a:pt x="100" y="216"/>
                    <a:pt x="84" y="219"/>
                    <a:pt x="72" y="222"/>
                  </a:cubicBezTo>
                  <a:cubicBezTo>
                    <a:pt x="65" y="223"/>
                    <a:pt x="58" y="225"/>
                    <a:pt x="51" y="226"/>
                  </a:cubicBezTo>
                  <a:cubicBezTo>
                    <a:pt x="48" y="226"/>
                    <a:pt x="46" y="226"/>
                    <a:pt x="43" y="227"/>
                  </a:cubicBezTo>
                  <a:cubicBezTo>
                    <a:pt x="36" y="227"/>
                    <a:pt x="28" y="227"/>
                    <a:pt x="21" y="226"/>
                  </a:cubicBezTo>
                  <a:cubicBezTo>
                    <a:pt x="30" y="222"/>
                    <a:pt x="39" y="218"/>
                    <a:pt x="48" y="214"/>
                  </a:cubicBezTo>
                  <a:cubicBezTo>
                    <a:pt x="53" y="212"/>
                    <a:pt x="57" y="211"/>
                    <a:pt x="61" y="210"/>
                  </a:cubicBezTo>
                  <a:cubicBezTo>
                    <a:pt x="62" y="215"/>
                    <a:pt x="69" y="218"/>
                    <a:pt x="74" y="218"/>
                  </a:cubicBezTo>
                  <a:cubicBezTo>
                    <a:pt x="82" y="217"/>
                    <a:pt x="84" y="210"/>
                    <a:pt x="82" y="203"/>
                  </a:cubicBezTo>
                  <a:cubicBezTo>
                    <a:pt x="88" y="202"/>
                    <a:pt x="94" y="200"/>
                    <a:pt x="100" y="199"/>
                  </a:cubicBezTo>
                  <a:cubicBezTo>
                    <a:pt x="103" y="198"/>
                    <a:pt x="106" y="197"/>
                    <a:pt x="109" y="197"/>
                  </a:cubicBezTo>
                  <a:cubicBezTo>
                    <a:pt x="115" y="197"/>
                    <a:pt x="125" y="199"/>
                    <a:pt x="122" y="203"/>
                  </a:cubicBezTo>
                  <a:close/>
                  <a:moveTo>
                    <a:pt x="65" y="208"/>
                  </a:moveTo>
                  <a:cubicBezTo>
                    <a:pt x="65" y="208"/>
                    <a:pt x="66" y="208"/>
                    <a:pt x="66" y="208"/>
                  </a:cubicBezTo>
                  <a:cubicBezTo>
                    <a:pt x="70" y="207"/>
                    <a:pt x="74" y="205"/>
                    <a:pt x="78" y="204"/>
                  </a:cubicBezTo>
                  <a:cubicBezTo>
                    <a:pt x="80" y="209"/>
                    <a:pt x="79" y="214"/>
                    <a:pt x="73" y="214"/>
                  </a:cubicBezTo>
                  <a:cubicBezTo>
                    <a:pt x="70" y="214"/>
                    <a:pt x="65" y="212"/>
                    <a:pt x="65" y="208"/>
                  </a:cubicBezTo>
                  <a:cubicBezTo>
                    <a:pt x="65" y="208"/>
                    <a:pt x="65" y="208"/>
                    <a:pt x="65" y="208"/>
                  </a:cubicBezTo>
                  <a:close/>
                  <a:moveTo>
                    <a:pt x="115" y="193"/>
                  </a:moveTo>
                  <a:cubicBezTo>
                    <a:pt x="104" y="190"/>
                    <a:pt x="89" y="194"/>
                    <a:pt x="80" y="197"/>
                  </a:cubicBezTo>
                  <a:cubicBezTo>
                    <a:pt x="58" y="203"/>
                    <a:pt x="36" y="213"/>
                    <a:pt x="15" y="223"/>
                  </a:cubicBezTo>
                  <a:cubicBezTo>
                    <a:pt x="15" y="223"/>
                    <a:pt x="15" y="224"/>
                    <a:pt x="14" y="224"/>
                  </a:cubicBezTo>
                  <a:cubicBezTo>
                    <a:pt x="14" y="224"/>
                    <a:pt x="14" y="224"/>
                    <a:pt x="14" y="224"/>
                  </a:cubicBezTo>
                  <a:cubicBezTo>
                    <a:pt x="15" y="201"/>
                    <a:pt x="22" y="180"/>
                    <a:pt x="28" y="158"/>
                  </a:cubicBezTo>
                  <a:cubicBezTo>
                    <a:pt x="28" y="157"/>
                    <a:pt x="28" y="157"/>
                    <a:pt x="28" y="156"/>
                  </a:cubicBezTo>
                  <a:cubicBezTo>
                    <a:pt x="24" y="146"/>
                    <a:pt x="22" y="134"/>
                    <a:pt x="22" y="122"/>
                  </a:cubicBezTo>
                  <a:cubicBezTo>
                    <a:pt x="22" y="112"/>
                    <a:pt x="22" y="98"/>
                    <a:pt x="30" y="90"/>
                  </a:cubicBezTo>
                  <a:cubicBezTo>
                    <a:pt x="31" y="89"/>
                    <a:pt x="33" y="88"/>
                    <a:pt x="34" y="87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5" y="86"/>
                    <a:pt x="36" y="85"/>
                  </a:cubicBezTo>
                  <a:cubicBezTo>
                    <a:pt x="35" y="92"/>
                    <a:pt x="35" y="98"/>
                    <a:pt x="33" y="105"/>
                  </a:cubicBezTo>
                  <a:cubicBezTo>
                    <a:pt x="33" y="106"/>
                    <a:pt x="34" y="107"/>
                    <a:pt x="35" y="107"/>
                  </a:cubicBezTo>
                  <a:cubicBezTo>
                    <a:pt x="39" y="107"/>
                    <a:pt x="42" y="107"/>
                    <a:pt x="46" y="106"/>
                  </a:cubicBezTo>
                  <a:cubicBezTo>
                    <a:pt x="47" y="113"/>
                    <a:pt x="47" y="120"/>
                    <a:pt x="49" y="127"/>
                  </a:cubicBezTo>
                  <a:cubicBezTo>
                    <a:pt x="49" y="129"/>
                    <a:pt x="50" y="129"/>
                    <a:pt x="52" y="129"/>
                  </a:cubicBezTo>
                  <a:cubicBezTo>
                    <a:pt x="56" y="126"/>
                    <a:pt x="60" y="124"/>
                    <a:pt x="64" y="122"/>
                  </a:cubicBezTo>
                  <a:cubicBezTo>
                    <a:pt x="65" y="122"/>
                    <a:pt x="65" y="121"/>
                    <a:pt x="65" y="120"/>
                  </a:cubicBezTo>
                  <a:cubicBezTo>
                    <a:pt x="62" y="111"/>
                    <a:pt x="61" y="97"/>
                    <a:pt x="56" y="87"/>
                  </a:cubicBezTo>
                  <a:cubicBezTo>
                    <a:pt x="70" y="101"/>
                    <a:pt x="83" y="136"/>
                    <a:pt x="86" y="145"/>
                  </a:cubicBezTo>
                  <a:cubicBezTo>
                    <a:pt x="86" y="146"/>
                    <a:pt x="86" y="146"/>
                    <a:pt x="87" y="147"/>
                  </a:cubicBezTo>
                  <a:cubicBezTo>
                    <a:pt x="87" y="147"/>
                    <a:pt x="88" y="148"/>
                    <a:pt x="88" y="148"/>
                  </a:cubicBezTo>
                  <a:cubicBezTo>
                    <a:pt x="110" y="154"/>
                    <a:pt x="120" y="173"/>
                    <a:pt x="126" y="194"/>
                  </a:cubicBezTo>
                  <a:cubicBezTo>
                    <a:pt x="122" y="193"/>
                    <a:pt x="118" y="193"/>
                    <a:pt x="115" y="193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>
            <p:custDataLst>
              <p:tags r:id="rId44"/>
            </p:custDataLst>
          </p:nvPr>
        </p:nvGrpSpPr>
        <p:grpSpPr>
          <a:xfrm>
            <a:off x="1562239" y="4882382"/>
            <a:ext cx="815976" cy="579438"/>
            <a:chOff x="3557588" y="6292850"/>
            <a:chExt cx="815976" cy="579438"/>
          </a:xfrm>
        </p:grpSpPr>
        <p:sp>
          <p:nvSpPr>
            <p:cNvPr id="51" name="Freeform 29"/>
            <p:cNvSpPr/>
            <p:nvPr>
              <p:custDataLst>
                <p:tags r:id="rId45"/>
              </p:custDataLst>
            </p:nvPr>
          </p:nvSpPr>
          <p:spPr bwMode="auto">
            <a:xfrm>
              <a:off x="3581401" y="6359525"/>
              <a:ext cx="179388" cy="469900"/>
            </a:xfrm>
            <a:custGeom>
              <a:avLst/>
              <a:gdLst>
                <a:gd name="T0" fmla="*/ 30 w 37"/>
                <a:gd name="T1" fmla="*/ 1 h 97"/>
                <a:gd name="T2" fmla="*/ 4 w 37"/>
                <a:gd name="T3" fmla="*/ 37 h 97"/>
                <a:gd name="T4" fmla="*/ 3 w 37"/>
                <a:gd name="T5" fmla="*/ 91 h 97"/>
                <a:gd name="T6" fmla="*/ 11 w 37"/>
                <a:gd name="T7" fmla="*/ 92 h 97"/>
                <a:gd name="T8" fmla="*/ 11 w 37"/>
                <a:gd name="T9" fmla="*/ 91 h 97"/>
                <a:gd name="T10" fmla="*/ 11 w 37"/>
                <a:gd name="T11" fmla="*/ 91 h 97"/>
                <a:gd name="T12" fmla="*/ 11 w 37"/>
                <a:gd name="T13" fmla="*/ 91 h 97"/>
                <a:gd name="T14" fmla="*/ 11 w 37"/>
                <a:gd name="T15" fmla="*/ 42 h 97"/>
                <a:gd name="T16" fmla="*/ 30 w 37"/>
                <a:gd name="T17" fmla="*/ 11 h 97"/>
                <a:gd name="T18" fmla="*/ 32 w 37"/>
                <a:gd name="T19" fmla="*/ 9 h 97"/>
                <a:gd name="T20" fmla="*/ 32 w 37"/>
                <a:gd name="T21" fmla="*/ 9 h 97"/>
                <a:gd name="T22" fmla="*/ 30 w 37"/>
                <a:gd name="T23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97">
                  <a:moveTo>
                    <a:pt x="30" y="1"/>
                  </a:moveTo>
                  <a:cubicBezTo>
                    <a:pt x="11" y="7"/>
                    <a:pt x="5" y="21"/>
                    <a:pt x="4" y="37"/>
                  </a:cubicBezTo>
                  <a:cubicBezTo>
                    <a:pt x="0" y="55"/>
                    <a:pt x="1" y="76"/>
                    <a:pt x="3" y="91"/>
                  </a:cubicBezTo>
                  <a:cubicBezTo>
                    <a:pt x="4" y="95"/>
                    <a:pt x="10" y="97"/>
                    <a:pt x="11" y="92"/>
                  </a:cubicBezTo>
                  <a:cubicBezTo>
                    <a:pt x="11" y="92"/>
                    <a:pt x="11" y="91"/>
                    <a:pt x="11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3" y="78"/>
                    <a:pt x="10" y="59"/>
                    <a:pt x="11" y="42"/>
                  </a:cubicBezTo>
                  <a:cubicBezTo>
                    <a:pt x="13" y="29"/>
                    <a:pt x="19" y="17"/>
                    <a:pt x="30" y="11"/>
                  </a:cubicBezTo>
                  <a:cubicBezTo>
                    <a:pt x="31" y="11"/>
                    <a:pt x="32" y="10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7"/>
                    <a:pt x="35" y="0"/>
                    <a:pt x="30" y="1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0"/>
            <p:cNvSpPr/>
            <p:nvPr>
              <p:custDataLst>
                <p:tags r:id="rId46"/>
              </p:custDataLst>
            </p:nvPr>
          </p:nvSpPr>
          <p:spPr bwMode="auto">
            <a:xfrm>
              <a:off x="3813176" y="6423025"/>
              <a:ext cx="361950" cy="439738"/>
            </a:xfrm>
            <a:custGeom>
              <a:avLst/>
              <a:gdLst>
                <a:gd name="T0" fmla="*/ 67 w 75"/>
                <a:gd name="T1" fmla="*/ 54 h 91"/>
                <a:gd name="T2" fmla="*/ 28 w 75"/>
                <a:gd name="T3" fmla="*/ 79 h 91"/>
                <a:gd name="T4" fmla="*/ 25 w 75"/>
                <a:gd name="T5" fmla="*/ 52 h 91"/>
                <a:gd name="T6" fmla="*/ 24 w 75"/>
                <a:gd name="T7" fmla="*/ 10 h 91"/>
                <a:gd name="T8" fmla="*/ 18 w 75"/>
                <a:gd name="T9" fmla="*/ 4 h 91"/>
                <a:gd name="T10" fmla="*/ 20 w 75"/>
                <a:gd name="T11" fmla="*/ 81 h 91"/>
                <a:gd name="T12" fmla="*/ 23 w 75"/>
                <a:gd name="T13" fmla="*/ 86 h 91"/>
                <a:gd name="T14" fmla="*/ 75 w 75"/>
                <a:gd name="T15" fmla="*/ 54 h 91"/>
                <a:gd name="T16" fmla="*/ 67 w 75"/>
                <a:gd name="T17" fmla="*/ 5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91">
                  <a:moveTo>
                    <a:pt x="67" y="54"/>
                  </a:moveTo>
                  <a:cubicBezTo>
                    <a:pt x="67" y="75"/>
                    <a:pt x="46" y="81"/>
                    <a:pt x="28" y="79"/>
                  </a:cubicBezTo>
                  <a:cubicBezTo>
                    <a:pt x="29" y="70"/>
                    <a:pt x="27" y="60"/>
                    <a:pt x="25" y="52"/>
                  </a:cubicBezTo>
                  <a:cubicBezTo>
                    <a:pt x="23" y="41"/>
                    <a:pt x="15" y="19"/>
                    <a:pt x="24" y="10"/>
                  </a:cubicBezTo>
                  <a:cubicBezTo>
                    <a:pt x="27" y="6"/>
                    <a:pt x="22" y="0"/>
                    <a:pt x="18" y="4"/>
                  </a:cubicBezTo>
                  <a:cubicBezTo>
                    <a:pt x="0" y="24"/>
                    <a:pt x="25" y="58"/>
                    <a:pt x="20" y="81"/>
                  </a:cubicBezTo>
                  <a:cubicBezTo>
                    <a:pt x="20" y="83"/>
                    <a:pt x="21" y="85"/>
                    <a:pt x="23" y="86"/>
                  </a:cubicBezTo>
                  <a:cubicBezTo>
                    <a:pt x="47" y="91"/>
                    <a:pt x="74" y="82"/>
                    <a:pt x="75" y="54"/>
                  </a:cubicBezTo>
                  <a:cubicBezTo>
                    <a:pt x="75" y="49"/>
                    <a:pt x="67" y="49"/>
                    <a:pt x="67" y="54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1"/>
            <p:cNvSpPr/>
            <p:nvPr>
              <p:custDataLst>
                <p:tags r:id="rId47"/>
              </p:custDataLst>
            </p:nvPr>
          </p:nvSpPr>
          <p:spPr bwMode="auto">
            <a:xfrm>
              <a:off x="4064001" y="6302375"/>
              <a:ext cx="285750" cy="279400"/>
            </a:xfrm>
            <a:custGeom>
              <a:avLst/>
              <a:gdLst>
                <a:gd name="T0" fmla="*/ 52 w 59"/>
                <a:gd name="T1" fmla="*/ 47 h 58"/>
                <a:gd name="T2" fmla="*/ 14 w 59"/>
                <a:gd name="T3" fmla="*/ 34 h 58"/>
                <a:gd name="T4" fmla="*/ 25 w 59"/>
                <a:gd name="T5" fmla="*/ 14 h 58"/>
                <a:gd name="T6" fmla="*/ 51 w 59"/>
                <a:gd name="T7" fmla="*/ 9 h 58"/>
                <a:gd name="T8" fmla="*/ 51 w 59"/>
                <a:gd name="T9" fmla="*/ 1 h 58"/>
                <a:gd name="T10" fmla="*/ 6 w 59"/>
                <a:gd name="T11" fmla="*/ 34 h 58"/>
                <a:gd name="T12" fmla="*/ 54 w 59"/>
                <a:gd name="T13" fmla="*/ 55 h 58"/>
                <a:gd name="T14" fmla="*/ 52 w 59"/>
                <a:gd name="T15" fmla="*/ 4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58">
                  <a:moveTo>
                    <a:pt x="52" y="47"/>
                  </a:moveTo>
                  <a:cubicBezTo>
                    <a:pt x="40" y="50"/>
                    <a:pt x="21" y="46"/>
                    <a:pt x="14" y="34"/>
                  </a:cubicBezTo>
                  <a:cubicBezTo>
                    <a:pt x="9" y="25"/>
                    <a:pt x="18" y="17"/>
                    <a:pt x="25" y="14"/>
                  </a:cubicBezTo>
                  <a:cubicBezTo>
                    <a:pt x="33" y="10"/>
                    <a:pt x="42" y="9"/>
                    <a:pt x="51" y="9"/>
                  </a:cubicBezTo>
                  <a:cubicBezTo>
                    <a:pt x="56" y="9"/>
                    <a:pt x="56" y="1"/>
                    <a:pt x="51" y="1"/>
                  </a:cubicBezTo>
                  <a:cubicBezTo>
                    <a:pt x="32" y="0"/>
                    <a:pt x="0" y="9"/>
                    <a:pt x="6" y="34"/>
                  </a:cubicBezTo>
                  <a:cubicBezTo>
                    <a:pt x="10" y="52"/>
                    <a:pt x="39" y="58"/>
                    <a:pt x="54" y="55"/>
                  </a:cubicBezTo>
                  <a:cubicBezTo>
                    <a:pt x="59" y="54"/>
                    <a:pt x="57" y="46"/>
                    <a:pt x="52" y="47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65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3557588" y="6335713"/>
              <a:ext cx="303213" cy="517525"/>
            </a:xfrm>
            <a:custGeom>
              <a:avLst/>
              <a:gdLst>
                <a:gd name="T0" fmla="*/ 57 w 63"/>
                <a:gd name="T1" fmla="*/ 58 h 107"/>
                <a:gd name="T2" fmla="*/ 48 w 63"/>
                <a:gd name="T3" fmla="*/ 6 h 107"/>
                <a:gd name="T4" fmla="*/ 28 w 63"/>
                <a:gd name="T5" fmla="*/ 5 h 107"/>
                <a:gd name="T6" fmla="*/ 9 w 63"/>
                <a:gd name="T7" fmla="*/ 27 h 107"/>
                <a:gd name="T8" fmla="*/ 5 w 63"/>
                <a:gd name="T9" fmla="*/ 102 h 107"/>
                <a:gd name="T10" fmla="*/ 8 w 63"/>
                <a:gd name="T11" fmla="*/ 103 h 107"/>
                <a:gd name="T12" fmla="*/ 9 w 63"/>
                <a:gd name="T13" fmla="*/ 104 h 107"/>
                <a:gd name="T14" fmla="*/ 26 w 63"/>
                <a:gd name="T15" fmla="*/ 78 h 107"/>
                <a:gd name="T16" fmla="*/ 25 w 63"/>
                <a:gd name="T17" fmla="*/ 64 h 107"/>
                <a:gd name="T18" fmla="*/ 24 w 63"/>
                <a:gd name="T19" fmla="*/ 59 h 107"/>
                <a:gd name="T20" fmla="*/ 29 w 63"/>
                <a:gd name="T21" fmla="*/ 56 h 107"/>
                <a:gd name="T22" fmla="*/ 37 w 63"/>
                <a:gd name="T23" fmla="*/ 58 h 107"/>
                <a:gd name="T24" fmla="*/ 37 w 63"/>
                <a:gd name="T25" fmla="*/ 72 h 107"/>
                <a:gd name="T26" fmla="*/ 39 w 63"/>
                <a:gd name="T27" fmla="*/ 97 h 107"/>
                <a:gd name="T28" fmla="*/ 41 w 63"/>
                <a:gd name="T29" fmla="*/ 99 h 107"/>
                <a:gd name="T30" fmla="*/ 57 w 63"/>
                <a:gd name="T31" fmla="*/ 58 h 107"/>
                <a:gd name="T32" fmla="*/ 50 w 63"/>
                <a:gd name="T33" fmla="*/ 92 h 107"/>
                <a:gd name="T34" fmla="*/ 43 w 63"/>
                <a:gd name="T35" fmla="*/ 95 h 107"/>
                <a:gd name="T36" fmla="*/ 41 w 63"/>
                <a:gd name="T37" fmla="*/ 79 h 107"/>
                <a:gd name="T38" fmla="*/ 40 w 63"/>
                <a:gd name="T39" fmla="*/ 55 h 107"/>
                <a:gd name="T40" fmla="*/ 39 w 63"/>
                <a:gd name="T41" fmla="*/ 53 h 107"/>
                <a:gd name="T42" fmla="*/ 22 w 63"/>
                <a:gd name="T43" fmla="*/ 53 h 107"/>
                <a:gd name="T44" fmla="*/ 20 w 63"/>
                <a:gd name="T45" fmla="*/ 55 h 107"/>
                <a:gd name="T46" fmla="*/ 10 w 63"/>
                <a:gd name="T47" fmla="*/ 100 h 107"/>
                <a:gd name="T48" fmla="*/ 9 w 63"/>
                <a:gd name="T49" fmla="*/ 100 h 107"/>
                <a:gd name="T50" fmla="*/ 9 w 63"/>
                <a:gd name="T51" fmla="*/ 41 h 107"/>
                <a:gd name="T52" fmla="*/ 22 w 63"/>
                <a:gd name="T53" fmla="*/ 14 h 107"/>
                <a:gd name="T54" fmla="*/ 50 w 63"/>
                <a:gd name="T55" fmla="*/ 15 h 107"/>
                <a:gd name="T56" fmla="*/ 54 w 63"/>
                <a:gd name="T57" fmla="*/ 65 h 107"/>
                <a:gd name="T58" fmla="*/ 50 w 63"/>
                <a:gd name="T59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" h="107">
                  <a:moveTo>
                    <a:pt x="57" y="58"/>
                  </a:moveTo>
                  <a:cubicBezTo>
                    <a:pt x="56" y="42"/>
                    <a:pt x="61" y="18"/>
                    <a:pt x="48" y="6"/>
                  </a:cubicBezTo>
                  <a:cubicBezTo>
                    <a:pt x="43" y="0"/>
                    <a:pt x="34" y="2"/>
                    <a:pt x="28" y="5"/>
                  </a:cubicBezTo>
                  <a:cubicBezTo>
                    <a:pt x="19" y="10"/>
                    <a:pt x="13" y="17"/>
                    <a:pt x="9" y="27"/>
                  </a:cubicBezTo>
                  <a:cubicBezTo>
                    <a:pt x="0" y="50"/>
                    <a:pt x="5" y="78"/>
                    <a:pt x="5" y="102"/>
                  </a:cubicBezTo>
                  <a:cubicBezTo>
                    <a:pt x="5" y="104"/>
                    <a:pt x="7" y="104"/>
                    <a:pt x="8" y="103"/>
                  </a:cubicBezTo>
                  <a:cubicBezTo>
                    <a:pt x="8" y="103"/>
                    <a:pt x="8" y="104"/>
                    <a:pt x="9" y="104"/>
                  </a:cubicBezTo>
                  <a:cubicBezTo>
                    <a:pt x="24" y="107"/>
                    <a:pt x="26" y="90"/>
                    <a:pt x="26" y="78"/>
                  </a:cubicBezTo>
                  <a:cubicBezTo>
                    <a:pt x="26" y="74"/>
                    <a:pt x="25" y="69"/>
                    <a:pt x="25" y="64"/>
                  </a:cubicBezTo>
                  <a:cubicBezTo>
                    <a:pt x="25" y="63"/>
                    <a:pt x="25" y="61"/>
                    <a:pt x="24" y="59"/>
                  </a:cubicBezTo>
                  <a:cubicBezTo>
                    <a:pt x="24" y="55"/>
                    <a:pt x="25" y="56"/>
                    <a:pt x="29" y="56"/>
                  </a:cubicBezTo>
                  <a:cubicBezTo>
                    <a:pt x="32" y="56"/>
                    <a:pt x="37" y="54"/>
                    <a:pt x="37" y="58"/>
                  </a:cubicBezTo>
                  <a:cubicBezTo>
                    <a:pt x="37" y="63"/>
                    <a:pt x="37" y="68"/>
                    <a:pt x="37" y="72"/>
                  </a:cubicBezTo>
                  <a:cubicBezTo>
                    <a:pt x="37" y="81"/>
                    <a:pt x="38" y="89"/>
                    <a:pt x="39" y="97"/>
                  </a:cubicBezTo>
                  <a:cubicBezTo>
                    <a:pt x="39" y="98"/>
                    <a:pt x="40" y="99"/>
                    <a:pt x="41" y="99"/>
                  </a:cubicBezTo>
                  <a:cubicBezTo>
                    <a:pt x="63" y="99"/>
                    <a:pt x="58" y="72"/>
                    <a:pt x="57" y="58"/>
                  </a:cubicBezTo>
                  <a:close/>
                  <a:moveTo>
                    <a:pt x="50" y="92"/>
                  </a:moveTo>
                  <a:cubicBezTo>
                    <a:pt x="49" y="94"/>
                    <a:pt x="46" y="95"/>
                    <a:pt x="43" y="95"/>
                  </a:cubicBezTo>
                  <a:cubicBezTo>
                    <a:pt x="42" y="95"/>
                    <a:pt x="41" y="81"/>
                    <a:pt x="41" y="79"/>
                  </a:cubicBezTo>
                  <a:cubicBezTo>
                    <a:pt x="40" y="71"/>
                    <a:pt x="40" y="63"/>
                    <a:pt x="40" y="55"/>
                  </a:cubicBezTo>
                  <a:cubicBezTo>
                    <a:pt x="40" y="54"/>
                    <a:pt x="40" y="53"/>
                    <a:pt x="39" y="53"/>
                  </a:cubicBezTo>
                  <a:cubicBezTo>
                    <a:pt x="33" y="51"/>
                    <a:pt x="27" y="52"/>
                    <a:pt x="22" y="53"/>
                  </a:cubicBezTo>
                  <a:cubicBezTo>
                    <a:pt x="21" y="53"/>
                    <a:pt x="20" y="54"/>
                    <a:pt x="20" y="55"/>
                  </a:cubicBezTo>
                  <a:cubicBezTo>
                    <a:pt x="21" y="65"/>
                    <a:pt x="29" y="104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8" y="80"/>
                    <a:pt x="6" y="61"/>
                    <a:pt x="9" y="41"/>
                  </a:cubicBezTo>
                  <a:cubicBezTo>
                    <a:pt x="11" y="31"/>
                    <a:pt x="15" y="21"/>
                    <a:pt x="22" y="14"/>
                  </a:cubicBezTo>
                  <a:cubicBezTo>
                    <a:pt x="30" y="5"/>
                    <a:pt x="44" y="2"/>
                    <a:pt x="50" y="15"/>
                  </a:cubicBezTo>
                  <a:cubicBezTo>
                    <a:pt x="56" y="30"/>
                    <a:pt x="53" y="49"/>
                    <a:pt x="54" y="65"/>
                  </a:cubicBezTo>
                  <a:cubicBezTo>
                    <a:pt x="55" y="74"/>
                    <a:pt x="56" y="85"/>
                    <a:pt x="50" y="92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66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3659188" y="6423025"/>
              <a:ext cx="92075" cy="125413"/>
            </a:xfrm>
            <a:custGeom>
              <a:avLst/>
              <a:gdLst>
                <a:gd name="T0" fmla="*/ 18 w 19"/>
                <a:gd name="T1" fmla="*/ 14 h 26"/>
                <a:gd name="T2" fmla="*/ 4 w 19"/>
                <a:gd name="T3" fmla="*/ 5 h 26"/>
                <a:gd name="T4" fmla="*/ 0 w 19"/>
                <a:gd name="T5" fmla="*/ 21 h 26"/>
                <a:gd name="T6" fmla="*/ 1 w 19"/>
                <a:gd name="T7" fmla="*/ 22 h 26"/>
                <a:gd name="T8" fmla="*/ 2 w 19"/>
                <a:gd name="T9" fmla="*/ 25 h 26"/>
                <a:gd name="T10" fmla="*/ 16 w 19"/>
                <a:gd name="T11" fmla="*/ 23 h 26"/>
                <a:gd name="T12" fmla="*/ 18 w 19"/>
                <a:gd name="T13" fmla="*/ 14 h 26"/>
                <a:gd name="T14" fmla="*/ 14 w 19"/>
                <a:gd name="T15" fmla="*/ 20 h 26"/>
                <a:gd name="T16" fmla="*/ 12 w 19"/>
                <a:gd name="T17" fmla="*/ 21 h 26"/>
                <a:gd name="T18" fmla="*/ 9 w 19"/>
                <a:gd name="T19" fmla="*/ 22 h 26"/>
                <a:gd name="T20" fmla="*/ 4 w 19"/>
                <a:gd name="T21" fmla="*/ 21 h 26"/>
                <a:gd name="T22" fmla="*/ 5 w 19"/>
                <a:gd name="T23" fmla="*/ 12 h 26"/>
                <a:gd name="T24" fmla="*/ 7 w 19"/>
                <a:gd name="T25" fmla="*/ 7 h 26"/>
                <a:gd name="T26" fmla="*/ 7 w 19"/>
                <a:gd name="T27" fmla="*/ 7 h 26"/>
                <a:gd name="T28" fmla="*/ 8 w 19"/>
                <a:gd name="T29" fmla="*/ 7 h 26"/>
                <a:gd name="T30" fmla="*/ 9 w 19"/>
                <a:gd name="T31" fmla="*/ 7 h 26"/>
                <a:gd name="T32" fmla="*/ 9 w 19"/>
                <a:gd name="T33" fmla="*/ 7 h 26"/>
                <a:gd name="T34" fmla="*/ 9 w 19"/>
                <a:gd name="T35" fmla="*/ 7 h 26"/>
                <a:gd name="T36" fmla="*/ 9 w 19"/>
                <a:gd name="T37" fmla="*/ 8 h 26"/>
                <a:gd name="T38" fmla="*/ 10 w 19"/>
                <a:gd name="T39" fmla="*/ 8 h 26"/>
                <a:gd name="T40" fmla="*/ 11 w 19"/>
                <a:gd name="T41" fmla="*/ 9 h 26"/>
                <a:gd name="T42" fmla="*/ 12 w 19"/>
                <a:gd name="T43" fmla="*/ 9 h 26"/>
                <a:gd name="T44" fmla="*/ 15 w 19"/>
                <a:gd name="T45" fmla="*/ 17 h 26"/>
                <a:gd name="T46" fmla="*/ 14 w 19"/>
                <a:gd name="T4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26">
                  <a:moveTo>
                    <a:pt x="18" y="14"/>
                  </a:moveTo>
                  <a:cubicBezTo>
                    <a:pt x="17" y="9"/>
                    <a:pt x="10" y="0"/>
                    <a:pt x="4" y="5"/>
                  </a:cubicBezTo>
                  <a:cubicBezTo>
                    <a:pt x="0" y="8"/>
                    <a:pt x="0" y="16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0" y="23"/>
                    <a:pt x="1" y="24"/>
                    <a:pt x="2" y="25"/>
                  </a:cubicBezTo>
                  <a:cubicBezTo>
                    <a:pt x="6" y="26"/>
                    <a:pt x="12" y="26"/>
                    <a:pt x="16" y="23"/>
                  </a:cubicBezTo>
                  <a:cubicBezTo>
                    <a:pt x="19" y="21"/>
                    <a:pt x="19" y="17"/>
                    <a:pt x="18" y="14"/>
                  </a:cubicBezTo>
                  <a:close/>
                  <a:moveTo>
                    <a:pt x="14" y="20"/>
                  </a:moveTo>
                  <a:cubicBezTo>
                    <a:pt x="13" y="20"/>
                    <a:pt x="13" y="21"/>
                    <a:pt x="12" y="21"/>
                  </a:cubicBezTo>
                  <a:cubicBezTo>
                    <a:pt x="11" y="21"/>
                    <a:pt x="10" y="22"/>
                    <a:pt x="9" y="22"/>
                  </a:cubicBezTo>
                  <a:cubicBezTo>
                    <a:pt x="8" y="22"/>
                    <a:pt x="6" y="21"/>
                    <a:pt x="4" y="21"/>
                  </a:cubicBezTo>
                  <a:cubicBezTo>
                    <a:pt x="4" y="18"/>
                    <a:pt x="4" y="15"/>
                    <a:pt x="5" y="12"/>
                  </a:cubicBezTo>
                  <a:cubicBezTo>
                    <a:pt x="5" y="10"/>
                    <a:pt x="6" y="8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8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4" y="12"/>
                    <a:pt x="15" y="15"/>
                    <a:pt x="15" y="17"/>
                  </a:cubicBezTo>
                  <a:cubicBezTo>
                    <a:pt x="15" y="18"/>
                    <a:pt x="14" y="19"/>
                    <a:pt x="14" y="2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67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3860801" y="6408738"/>
              <a:ext cx="358775" cy="463550"/>
            </a:xfrm>
            <a:custGeom>
              <a:avLst/>
              <a:gdLst>
                <a:gd name="T0" fmla="*/ 32 w 74"/>
                <a:gd name="T1" fmla="*/ 36 h 96"/>
                <a:gd name="T2" fmla="*/ 40 w 74"/>
                <a:gd name="T3" fmla="*/ 14 h 96"/>
                <a:gd name="T4" fmla="*/ 11 w 74"/>
                <a:gd name="T5" fmla="*/ 3 h 96"/>
                <a:gd name="T6" fmla="*/ 3 w 74"/>
                <a:gd name="T7" fmla="*/ 28 h 96"/>
                <a:gd name="T8" fmla="*/ 6 w 74"/>
                <a:gd name="T9" fmla="*/ 86 h 96"/>
                <a:gd name="T10" fmla="*/ 8 w 74"/>
                <a:gd name="T11" fmla="*/ 89 h 96"/>
                <a:gd name="T12" fmla="*/ 8 w 74"/>
                <a:gd name="T13" fmla="*/ 89 h 96"/>
                <a:gd name="T14" fmla="*/ 66 w 74"/>
                <a:gd name="T15" fmla="*/ 69 h 96"/>
                <a:gd name="T16" fmla="*/ 32 w 74"/>
                <a:gd name="T17" fmla="*/ 36 h 96"/>
                <a:gd name="T18" fmla="*/ 59 w 74"/>
                <a:gd name="T19" fmla="*/ 74 h 96"/>
                <a:gd name="T20" fmla="*/ 10 w 74"/>
                <a:gd name="T21" fmla="*/ 85 h 96"/>
                <a:gd name="T22" fmla="*/ 6 w 74"/>
                <a:gd name="T23" fmla="*/ 20 h 96"/>
                <a:gd name="T24" fmla="*/ 9 w 74"/>
                <a:gd name="T25" fmla="*/ 8 h 96"/>
                <a:gd name="T26" fmla="*/ 30 w 74"/>
                <a:gd name="T27" fmla="*/ 8 h 96"/>
                <a:gd name="T28" fmla="*/ 24 w 74"/>
                <a:gd name="T29" fmla="*/ 38 h 96"/>
                <a:gd name="T30" fmla="*/ 26 w 74"/>
                <a:gd name="T31" fmla="*/ 42 h 96"/>
                <a:gd name="T32" fmla="*/ 59 w 74"/>
                <a:gd name="T33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32" y="36"/>
                  </a:moveTo>
                  <a:cubicBezTo>
                    <a:pt x="38" y="30"/>
                    <a:pt x="42" y="22"/>
                    <a:pt x="40" y="14"/>
                  </a:cubicBezTo>
                  <a:cubicBezTo>
                    <a:pt x="37" y="2"/>
                    <a:pt x="20" y="0"/>
                    <a:pt x="11" y="3"/>
                  </a:cubicBezTo>
                  <a:cubicBezTo>
                    <a:pt x="0" y="5"/>
                    <a:pt x="2" y="20"/>
                    <a:pt x="3" y="28"/>
                  </a:cubicBezTo>
                  <a:cubicBezTo>
                    <a:pt x="4" y="46"/>
                    <a:pt x="11" y="68"/>
                    <a:pt x="6" y="86"/>
                  </a:cubicBezTo>
                  <a:cubicBezTo>
                    <a:pt x="5" y="88"/>
                    <a:pt x="7" y="89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29" y="96"/>
                    <a:pt x="58" y="91"/>
                    <a:pt x="66" y="69"/>
                  </a:cubicBezTo>
                  <a:cubicBezTo>
                    <a:pt x="74" y="47"/>
                    <a:pt x="50" y="35"/>
                    <a:pt x="32" y="36"/>
                  </a:cubicBezTo>
                  <a:close/>
                  <a:moveTo>
                    <a:pt x="59" y="74"/>
                  </a:moveTo>
                  <a:cubicBezTo>
                    <a:pt x="50" y="89"/>
                    <a:pt x="25" y="91"/>
                    <a:pt x="10" y="85"/>
                  </a:cubicBezTo>
                  <a:cubicBezTo>
                    <a:pt x="15" y="65"/>
                    <a:pt x="7" y="41"/>
                    <a:pt x="6" y="20"/>
                  </a:cubicBezTo>
                  <a:cubicBezTo>
                    <a:pt x="6" y="16"/>
                    <a:pt x="6" y="11"/>
                    <a:pt x="9" y="8"/>
                  </a:cubicBezTo>
                  <a:cubicBezTo>
                    <a:pt x="13" y="3"/>
                    <a:pt x="25" y="6"/>
                    <a:pt x="30" y="8"/>
                  </a:cubicBezTo>
                  <a:cubicBezTo>
                    <a:pt x="44" y="15"/>
                    <a:pt x="32" y="32"/>
                    <a:pt x="24" y="38"/>
                  </a:cubicBezTo>
                  <a:cubicBezTo>
                    <a:pt x="23" y="39"/>
                    <a:pt x="24" y="42"/>
                    <a:pt x="26" y="42"/>
                  </a:cubicBezTo>
                  <a:cubicBezTo>
                    <a:pt x="46" y="34"/>
                    <a:pt x="73" y="51"/>
                    <a:pt x="59" y="74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68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3919538" y="6461125"/>
              <a:ext cx="87313" cy="101600"/>
            </a:xfrm>
            <a:custGeom>
              <a:avLst/>
              <a:gdLst>
                <a:gd name="T0" fmla="*/ 15 w 18"/>
                <a:gd name="T1" fmla="*/ 6 h 21"/>
                <a:gd name="T2" fmla="*/ 0 w 18"/>
                <a:gd name="T3" fmla="*/ 5 h 21"/>
                <a:gd name="T4" fmla="*/ 0 w 18"/>
                <a:gd name="T5" fmla="*/ 6 h 21"/>
                <a:gd name="T6" fmla="*/ 0 w 18"/>
                <a:gd name="T7" fmla="*/ 7 h 21"/>
                <a:gd name="T8" fmla="*/ 2 w 18"/>
                <a:gd name="T9" fmla="*/ 12 h 21"/>
                <a:gd name="T10" fmla="*/ 5 w 18"/>
                <a:gd name="T11" fmla="*/ 19 h 21"/>
                <a:gd name="T12" fmla="*/ 7 w 18"/>
                <a:gd name="T13" fmla="*/ 20 h 21"/>
                <a:gd name="T14" fmla="*/ 17 w 18"/>
                <a:gd name="T15" fmla="*/ 14 h 21"/>
                <a:gd name="T16" fmla="*/ 15 w 18"/>
                <a:gd name="T17" fmla="*/ 6 h 21"/>
                <a:gd name="T18" fmla="*/ 8 w 18"/>
                <a:gd name="T19" fmla="*/ 16 h 21"/>
                <a:gd name="T20" fmla="*/ 6 w 18"/>
                <a:gd name="T21" fmla="*/ 12 h 21"/>
                <a:gd name="T22" fmla="*/ 4 w 18"/>
                <a:gd name="T23" fmla="*/ 7 h 21"/>
                <a:gd name="T24" fmla="*/ 4 w 18"/>
                <a:gd name="T25" fmla="*/ 7 h 21"/>
                <a:gd name="T26" fmla="*/ 12 w 18"/>
                <a:gd name="T27" fmla="*/ 8 h 21"/>
                <a:gd name="T28" fmla="*/ 8 w 18"/>
                <a:gd name="T2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1">
                  <a:moveTo>
                    <a:pt x="15" y="6"/>
                  </a:moveTo>
                  <a:cubicBezTo>
                    <a:pt x="12" y="2"/>
                    <a:pt x="4" y="0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2" y="12"/>
                  </a:cubicBezTo>
                  <a:cubicBezTo>
                    <a:pt x="3" y="14"/>
                    <a:pt x="4" y="16"/>
                    <a:pt x="5" y="19"/>
                  </a:cubicBezTo>
                  <a:cubicBezTo>
                    <a:pt x="5" y="20"/>
                    <a:pt x="6" y="21"/>
                    <a:pt x="7" y="20"/>
                  </a:cubicBezTo>
                  <a:cubicBezTo>
                    <a:pt x="11" y="19"/>
                    <a:pt x="15" y="18"/>
                    <a:pt x="17" y="14"/>
                  </a:cubicBezTo>
                  <a:cubicBezTo>
                    <a:pt x="18" y="11"/>
                    <a:pt x="17" y="9"/>
                    <a:pt x="15" y="6"/>
                  </a:cubicBezTo>
                  <a:close/>
                  <a:moveTo>
                    <a:pt x="8" y="16"/>
                  </a:moveTo>
                  <a:cubicBezTo>
                    <a:pt x="7" y="15"/>
                    <a:pt x="7" y="13"/>
                    <a:pt x="6" y="12"/>
                  </a:cubicBezTo>
                  <a:cubicBezTo>
                    <a:pt x="5" y="11"/>
                    <a:pt x="4" y="9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4"/>
                    <a:pt x="10" y="7"/>
                    <a:pt x="12" y="8"/>
                  </a:cubicBezTo>
                  <a:cubicBezTo>
                    <a:pt x="16" y="12"/>
                    <a:pt x="12" y="15"/>
                    <a:pt x="8" y="16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69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3948113" y="6586538"/>
              <a:ext cx="179388" cy="203200"/>
            </a:xfrm>
            <a:custGeom>
              <a:avLst/>
              <a:gdLst>
                <a:gd name="T0" fmla="*/ 36 w 37"/>
                <a:gd name="T1" fmla="*/ 30 h 42"/>
                <a:gd name="T2" fmla="*/ 0 w 37"/>
                <a:gd name="T3" fmla="*/ 17 h 42"/>
                <a:gd name="T4" fmla="*/ 2 w 37"/>
                <a:gd name="T5" fmla="*/ 20 h 42"/>
                <a:gd name="T6" fmla="*/ 2 w 37"/>
                <a:gd name="T7" fmla="*/ 35 h 42"/>
                <a:gd name="T8" fmla="*/ 15 w 37"/>
                <a:gd name="T9" fmla="*/ 42 h 42"/>
                <a:gd name="T10" fmla="*/ 36 w 37"/>
                <a:gd name="T11" fmla="*/ 30 h 42"/>
                <a:gd name="T12" fmla="*/ 16 w 37"/>
                <a:gd name="T13" fmla="*/ 38 h 42"/>
                <a:gd name="T14" fmla="*/ 5 w 37"/>
                <a:gd name="T15" fmla="*/ 31 h 42"/>
                <a:gd name="T16" fmla="*/ 7 w 37"/>
                <a:gd name="T17" fmla="*/ 15 h 42"/>
                <a:gd name="T18" fmla="*/ 6 w 37"/>
                <a:gd name="T19" fmla="*/ 15 h 42"/>
                <a:gd name="T20" fmla="*/ 32 w 37"/>
                <a:gd name="T21" fmla="*/ 29 h 42"/>
                <a:gd name="T22" fmla="*/ 16 w 37"/>
                <a:gd name="T23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42">
                  <a:moveTo>
                    <a:pt x="36" y="30"/>
                  </a:moveTo>
                  <a:cubicBezTo>
                    <a:pt x="34" y="19"/>
                    <a:pt x="4" y="0"/>
                    <a:pt x="0" y="17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" y="25"/>
                    <a:pt x="0" y="30"/>
                    <a:pt x="2" y="35"/>
                  </a:cubicBezTo>
                  <a:cubicBezTo>
                    <a:pt x="3" y="40"/>
                    <a:pt x="10" y="41"/>
                    <a:pt x="15" y="42"/>
                  </a:cubicBezTo>
                  <a:cubicBezTo>
                    <a:pt x="22" y="42"/>
                    <a:pt x="37" y="41"/>
                    <a:pt x="36" y="30"/>
                  </a:cubicBezTo>
                  <a:close/>
                  <a:moveTo>
                    <a:pt x="16" y="38"/>
                  </a:moveTo>
                  <a:cubicBezTo>
                    <a:pt x="11" y="38"/>
                    <a:pt x="5" y="37"/>
                    <a:pt x="5" y="31"/>
                  </a:cubicBezTo>
                  <a:cubicBezTo>
                    <a:pt x="5" y="26"/>
                    <a:pt x="6" y="21"/>
                    <a:pt x="7" y="15"/>
                  </a:cubicBezTo>
                  <a:cubicBezTo>
                    <a:pt x="7" y="15"/>
                    <a:pt x="7" y="15"/>
                    <a:pt x="6" y="15"/>
                  </a:cubicBezTo>
                  <a:cubicBezTo>
                    <a:pt x="13" y="11"/>
                    <a:pt x="29" y="24"/>
                    <a:pt x="32" y="29"/>
                  </a:cubicBezTo>
                  <a:cubicBezTo>
                    <a:pt x="35" y="37"/>
                    <a:pt x="21" y="38"/>
                    <a:pt x="16" y="38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70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4064001" y="6292850"/>
              <a:ext cx="309563" cy="342900"/>
            </a:xfrm>
            <a:custGeom>
              <a:avLst/>
              <a:gdLst>
                <a:gd name="T0" fmla="*/ 61 w 64"/>
                <a:gd name="T1" fmla="*/ 42 h 71"/>
                <a:gd name="T2" fmla="*/ 59 w 64"/>
                <a:gd name="T3" fmla="*/ 40 h 71"/>
                <a:gd name="T4" fmla="*/ 24 w 64"/>
                <a:gd name="T5" fmla="*/ 36 h 71"/>
                <a:gd name="T6" fmla="*/ 36 w 64"/>
                <a:gd name="T7" fmla="*/ 22 h 71"/>
                <a:gd name="T8" fmla="*/ 55 w 64"/>
                <a:gd name="T9" fmla="*/ 23 h 71"/>
                <a:gd name="T10" fmla="*/ 58 w 64"/>
                <a:gd name="T11" fmla="*/ 21 h 71"/>
                <a:gd name="T12" fmla="*/ 58 w 64"/>
                <a:gd name="T13" fmla="*/ 3 h 71"/>
                <a:gd name="T14" fmla="*/ 55 w 64"/>
                <a:gd name="T15" fmla="*/ 1 h 71"/>
                <a:gd name="T16" fmla="*/ 54 w 64"/>
                <a:gd name="T17" fmla="*/ 1 h 71"/>
                <a:gd name="T18" fmla="*/ 10 w 64"/>
                <a:gd name="T19" fmla="*/ 11 h 71"/>
                <a:gd name="T20" fmla="*/ 9 w 64"/>
                <a:gd name="T21" fmla="*/ 48 h 71"/>
                <a:gd name="T22" fmla="*/ 61 w 64"/>
                <a:gd name="T23" fmla="*/ 42 h 71"/>
                <a:gd name="T24" fmla="*/ 12 w 64"/>
                <a:gd name="T25" fmla="*/ 45 h 71"/>
                <a:gd name="T26" fmla="*/ 17 w 64"/>
                <a:gd name="T27" fmla="*/ 11 h 71"/>
                <a:gd name="T28" fmla="*/ 53 w 64"/>
                <a:gd name="T29" fmla="*/ 5 h 71"/>
                <a:gd name="T30" fmla="*/ 53 w 64"/>
                <a:gd name="T31" fmla="*/ 19 h 71"/>
                <a:gd name="T32" fmla="*/ 19 w 64"/>
                <a:gd name="T33" fmla="*/ 32 h 71"/>
                <a:gd name="T34" fmla="*/ 58 w 64"/>
                <a:gd name="T35" fmla="*/ 44 h 71"/>
                <a:gd name="T36" fmla="*/ 12 w 64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71">
                  <a:moveTo>
                    <a:pt x="61" y="42"/>
                  </a:moveTo>
                  <a:cubicBezTo>
                    <a:pt x="61" y="41"/>
                    <a:pt x="60" y="40"/>
                    <a:pt x="59" y="40"/>
                  </a:cubicBezTo>
                  <a:cubicBezTo>
                    <a:pt x="49" y="42"/>
                    <a:pt x="30" y="46"/>
                    <a:pt x="24" y="36"/>
                  </a:cubicBezTo>
                  <a:cubicBezTo>
                    <a:pt x="18" y="29"/>
                    <a:pt x="31" y="24"/>
                    <a:pt x="36" y="22"/>
                  </a:cubicBezTo>
                  <a:cubicBezTo>
                    <a:pt x="42" y="21"/>
                    <a:pt x="49" y="21"/>
                    <a:pt x="55" y="23"/>
                  </a:cubicBezTo>
                  <a:cubicBezTo>
                    <a:pt x="56" y="24"/>
                    <a:pt x="58" y="23"/>
                    <a:pt x="58" y="21"/>
                  </a:cubicBezTo>
                  <a:cubicBezTo>
                    <a:pt x="56" y="15"/>
                    <a:pt x="56" y="10"/>
                    <a:pt x="58" y="3"/>
                  </a:cubicBezTo>
                  <a:cubicBezTo>
                    <a:pt x="58" y="1"/>
                    <a:pt x="56" y="0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40" y="1"/>
                    <a:pt x="22" y="0"/>
                    <a:pt x="10" y="11"/>
                  </a:cubicBezTo>
                  <a:cubicBezTo>
                    <a:pt x="0" y="21"/>
                    <a:pt x="1" y="38"/>
                    <a:pt x="9" y="48"/>
                  </a:cubicBezTo>
                  <a:cubicBezTo>
                    <a:pt x="21" y="62"/>
                    <a:pt x="64" y="71"/>
                    <a:pt x="61" y="42"/>
                  </a:cubicBezTo>
                  <a:close/>
                  <a:moveTo>
                    <a:pt x="12" y="45"/>
                  </a:moveTo>
                  <a:cubicBezTo>
                    <a:pt x="3" y="35"/>
                    <a:pt x="6" y="18"/>
                    <a:pt x="17" y="11"/>
                  </a:cubicBezTo>
                  <a:cubicBezTo>
                    <a:pt x="27" y="4"/>
                    <a:pt x="42" y="4"/>
                    <a:pt x="53" y="5"/>
                  </a:cubicBezTo>
                  <a:cubicBezTo>
                    <a:pt x="53" y="9"/>
                    <a:pt x="52" y="14"/>
                    <a:pt x="53" y="19"/>
                  </a:cubicBezTo>
                  <a:cubicBezTo>
                    <a:pt x="41" y="16"/>
                    <a:pt x="21" y="18"/>
                    <a:pt x="19" y="32"/>
                  </a:cubicBezTo>
                  <a:cubicBezTo>
                    <a:pt x="17" y="49"/>
                    <a:pt x="46" y="46"/>
                    <a:pt x="58" y="44"/>
                  </a:cubicBezTo>
                  <a:cubicBezTo>
                    <a:pt x="58" y="67"/>
                    <a:pt x="22" y="56"/>
                    <a:pt x="12" y="45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>
            <p:custDataLst>
              <p:tags r:id="rId54"/>
            </p:custDataLst>
          </p:nvPr>
        </p:nvGrpSpPr>
        <p:grpSpPr>
          <a:xfrm>
            <a:off x="9283594" y="2917412"/>
            <a:ext cx="642938" cy="619125"/>
            <a:chOff x="10255251" y="3373438"/>
            <a:chExt cx="642938" cy="619125"/>
          </a:xfrm>
        </p:grpSpPr>
        <p:sp>
          <p:nvSpPr>
            <p:cNvPr id="61" name="Freeform 51"/>
            <p:cNvSpPr/>
            <p:nvPr>
              <p:custDataLst>
                <p:tags r:id="rId55"/>
              </p:custDataLst>
            </p:nvPr>
          </p:nvSpPr>
          <p:spPr bwMode="auto">
            <a:xfrm>
              <a:off x="10502901" y="3673475"/>
              <a:ext cx="144463" cy="134938"/>
            </a:xfrm>
            <a:custGeom>
              <a:avLst/>
              <a:gdLst>
                <a:gd name="T0" fmla="*/ 30 w 30"/>
                <a:gd name="T1" fmla="*/ 9 h 28"/>
                <a:gd name="T2" fmla="*/ 26 w 30"/>
                <a:gd name="T3" fmla="*/ 3 h 28"/>
                <a:gd name="T4" fmla="*/ 19 w 30"/>
                <a:gd name="T5" fmla="*/ 0 h 28"/>
                <a:gd name="T6" fmla="*/ 14 w 30"/>
                <a:gd name="T7" fmla="*/ 0 h 28"/>
                <a:gd name="T8" fmla="*/ 8 w 30"/>
                <a:gd name="T9" fmla="*/ 2 h 28"/>
                <a:gd name="T10" fmla="*/ 7 w 30"/>
                <a:gd name="T11" fmla="*/ 3 h 28"/>
                <a:gd name="T12" fmla="*/ 2 w 30"/>
                <a:gd name="T13" fmla="*/ 17 h 28"/>
                <a:gd name="T14" fmla="*/ 18 w 30"/>
                <a:gd name="T15" fmla="*/ 25 h 28"/>
                <a:gd name="T16" fmla="*/ 20 w 30"/>
                <a:gd name="T17" fmla="*/ 25 h 28"/>
                <a:gd name="T18" fmla="*/ 21 w 30"/>
                <a:gd name="T19" fmla="*/ 24 h 28"/>
                <a:gd name="T20" fmla="*/ 29 w 30"/>
                <a:gd name="T21" fmla="*/ 14 h 28"/>
                <a:gd name="T22" fmla="*/ 30 w 30"/>
                <a:gd name="T23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8">
                  <a:moveTo>
                    <a:pt x="30" y="9"/>
                  </a:moveTo>
                  <a:cubicBezTo>
                    <a:pt x="30" y="6"/>
                    <a:pt x="28" y="4"/>
                    <a:pt x="26" y="3"/>
                  </a:cubicBezTo>
                  <a:cubicBezTo>
                    <a:pt x="24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2" y="0"/>
                    <a:pt x="9" y="0"/>
                    <a:pt x="8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2" y="6"/>
                    <a:pt x="0" y="11"/>
                    <a:pt x="2" y="17"/>
                  </a:cubicBezTo>
                  <a:cubicBezTo>
                    <a:pt x="5" y="23"/>
                    <a:pt x="11" y="28"/>
                    <a:pt x="18" y="25"/>
                  </a:cubicBezTo>
                  <a:cubicBezTo>
                    <a:pt x="19" y="25"/>
                    <a:pt x="19" y="25"/>
                    <a:pt x="20" y="25"/>
                  </a:cubicBezTo>
                  <a:cubicBezTo>
                    <a:pt x="20" y="25"/>
                    <a:pt x="20" y="25"/>
                    <a:pt x="21" y="24"/>
                  </a:cubicBezTo>
                  <a:cubicBezTo>
                    <a:pt x="25" y="23"/>
                    <a:pt x="28" y="19"/>
                    <a:pt x="29" y="14"/>
                  </a:cubicBezTo>
                  <a:cubicBezTo>
                    <a:pt x="30" y="13"/>
                    <a:pt x="30" y="11"/>
                    <a:pt x="30" y="9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78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10255251" y="3373438"/>
              <a:ext cx="642938" cy="619125"/>
            </a:xfrm>
            <a:custGeom>
              <a:avLst/>
              <a:gdLst>
                <a:gd name="T0" fmla="*/ 107 w 133"/>
                <a:gd name="T1" fmla="*/ 49 h 128"/>
                <a:gd name="T2" fmla="*/ 99 w 133"/>
                <a:gd name="T3" fmla="*/ 20 h 128"/>
                <a:gd name="T4" fmla="*/ 86 w 133"/>
                <a:gd name="T5" fmla="*/ 31 h 128"/>
                <a:gd name="T6" fmla="*/ 66 w 133"/>
                <a:gd name="T7" fmla="*/ 37 h 128"/>
                <a:gd name="T8" fmla="*/ 29 w 133"/>
                <a:gd name="T9" fmla="*/ 22 h 128"/>
                <a:gd name="T10" fmla="*/ 4 w 133"/>
                <a:gd name="T11" fmla="*/ 68 h 128"/>
                <a:gd name="T12" fmla="*/ 18 w 133"/>
                <a:gd name="T13" fmla="*/ 81 h 128"/>
                <a:gd name="T14" fmla="*/ 23 w 133"/>
                <a:gd name="T15" fmla="*/ 110 h 128"/>
                <a:gd name="T16" fmla="*/ 66 w 133"/>
                <a:gd name="T17" fmla="*/ 97 h 128"/>
                <a:gd name="T18" fmla="*/ 109 w 133"/>
                <a:gd name="T19" fmla="*/ 121 h 128"/>
                <a:gd name="T20" fmla="*/ 108 w 133"/>
                <a:gd name="T21" fmla="*/ 112 h 128"/>
                <a:gd name="T22" fmla="*/ 132 w 133"/>
                <a:gd name="T23" fmla="*/ 72 h 128"/>
                <a:gd name="T24" fmla="*/ 82 w 133"/>
                <a:gd name="T25" fmla="*/ 40 h 128"/>
                <a:gd name="T26" fmla="*/ 95 w 133"/>
                <a:gd name="T27" fmla="*/ 34 h 128"/>
                <a:gd name="T28" fmla="*/ 103 w 133"/>
                <a:gd name="T29" fmla="*/ 50 h 128"/>
                <a:gd name="T30" fmla="*/ 79 w 133"/>
                <a:gd name="T31" fmla="*/ 58 h 128"/>
                <a:gd name="T32" fmla="*/ 57 w 133"/>
                <a:gd name="T33" fmla="*/ 83 h 128"/>
                <a:gd name="T34" fmla="*/ 57 w 133"/>
                <a:gd name="T35" fmla="*/ 83 h 128"/>
                <a:gd name="T36" fmla="*/ 51 w 133"/>
                <a:gd name="T37" fmla="*/ 66 h 128"/>
                <a:gd name="T38" fmla="*/ 60 w 133"/>
                <a:gd name="T39" fmla="*/ 61 h 128"/>
                <a:gd name="T40" fmla="*/ 80 w 133"/>
                <a:gd name="T41" fmla="*/ 66 h 128"/>
                <a:gd name="T42" fmla="*/ 61 w 133"/>
                <a:gd name="T43" fmla="*/ 84 h 128"/>
                <a:gd name="T44" fmla="*/ 81 w 133"/>
                <a:gd name="T45" fmla="*/ 81 h 128"/>
                <a:gd name="T46" fmla="*/ 77 w 133"/>
                <a:gd name="T47" fmla="*/ 85 h 128"/>
                <a:gd name="T48" fmla="*/ 93 w 133"/>
                <a:gd name="T49" fmla="*/ 62 h 128"/>
                <a:gd name="T50" fmla="*/ 75 w 133"/>
                <a:gd name="T51" fmla="*/ 57 h 128"/>
                <a:gd name="T52" fmla="*/ 75 w 133"/>
                <a:gd name="T53" fmla="*/ 57 h 128"/>
                <a:gd name="T54" fmla="*/ 34 w 133"/>
                <a:gd name="T55" fmla="*/ 6 h 128"/>
                <a:gd name="T56" fmla="*/ 59 w 133"/>
                <a:gd name="T57" fmla="*/ 57 h 128"/>
                <a:gd name="T58" fmla="*/ 18 w 133"/>
                <a:gd name="T59" fmla="*/ 76 h 128"/>
                <a:gd name="T60" fmla="*/ 10 w 133"/>
                <a:gd name="T61" fmla="*/ 67 h 128"/>
                <a:gd name="T62" fmla="*/ 48 w 133"/>
                <a:gd name="T63" fmla="*/ 69 h 128"/>
                <a:gd name="T64" fmla="*/ 18 w 133"/>
                <a:gd name="T65" fmla="*/ 76 h 128"/>
                <a:gd name="T66" fmla="*/ 39 w 133"/>
                <a:gd name="T67" fmla="*/ 85 h 128"/>
                <a:gd name="T68" fmla="*/ 57 w 133"/>
                <a:gd name="T69" fmla="*/ 101 h 128"/>
                <a:gd name="T70" fmla="*/ 70 w 133"/>
                <a:gd name="T71" fmla="*/ 88 h 128"/>
                <a:gd name="T72" fmla="*/ 105 w 133"/>
                <a:gd name="T73" fmla="*/ 113 h 128"/>
                <a:gd name="T74" fmla="*/ 100 w 133"/>
                <a:gd name="T75" fmla="*/ 120 h 128"/>
                <a:gd name="T76" fmla="*/ 74 w 133"/>
                <a:gd name="T77" fmla="*/ 88 h 128"/>
                <a:gd name="T78" fmla="*/ 105 w 133"/>
                <a:gd name="T79" fmla="*/ 113 h 128"/>
                <a:gd name="T80" fmla="*/ 96 w 133"/>
                <a:gd name="T81" fmla="*/ 85 h 128"/>
                <a:gd name="T82" fmla="*/ 97 w 133"/>
                <a:gd name="T83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3" h="128">
                  <a:moveTo>
                    <a:pt x="132" y="70"/>
                  </a:moveTo>
                  <a:cubicBezTo>
                    <a:pt x="122" y="62"/>
                    <a:pt x="111" y="60"/>
                    <a:pt x="100" y="59"/>
                  </a:cubicBezTo>
                  <a:cubicBezTo>
                    <a:pt x="102" y="56"/>
                    <a:pt x="105" y="53"/>
                    <a:pt x="107" y="49"/>
                  </a:cubicBezTo>
                  <a:cubicBezTo>
                    <a:pt x="112" y="43"/>
                    <a:pt x="121" y="32"/>
                    <a:pt x="121" y="22"/>
                  </a:cubicBezTo>
                  <a:cubicBezTo>
                    <a:pt x="120" y="13"/>
                    <a:pt x="109" y="15"/>
                    <a:pt x="105" y="17"/>
                  </a:cubicBezTo>
                  <a:cubicBezTo>
                    <a:pt x="103" y="18"/>
                    <a:pt x="101" y="19"/>
                    <a:pt x="99" y="20"/>
                  </a:cubicBezTo>
                  <a:cubicBezTo>
                    <a:pt x="98" y="19"/>
                    <a:pt x="97" y="19"/>
                    <a:pt x="95" y="19"/>
                  </a:cubicBezTo>
                  <a:cubicBezTo>
                    <a:pt x="91" y="19"/>
                    <a:pt x="89" y="24"/>
                    <a:pt x="89" y="28"/>
                  </a:cubicBezTo>
                  <a:cubicBezTo>
                    <a:pt x="88" y="29"/>
                    <a:pt x="87" y="30"/>
                    <a:pt x="86" y="31"/>
                  </a:cubicBezTo>
                  <a:cubicBezTo>
                    <a:pt x="81" y="35"/>
                    <a:pt x="76" y="40"/>
                    <a:pt x="72" y="44"/>
                  </a:cubicBezTo>
                  <a:cubicBezTo>
                    <a:pt x="71" y="44"/>
                    <a:pt x="71" y="45"/>
                    <a:pt x="71" y="45"/>
                  </a:cubicBezTo>
                  <a:cubicBezTo>
                    <a:pt x="69" y="42"/>
                    <a:pt x="67" y="40"/>
                    <a:pt x="66" y="37"/>
                  </a:cubicBezTo>
                  <a:cubicBezTo>
                    <a:pt x="59" y="28"/>
                    <a:pt x="53" y="19"/>
                    <a:pt x="46" y="11"/>
                  </a:cubicBezTo>
                  <a:cubicBezTo>
                    <a:pt x="42" y="7"/>
                    <a:pt x="37" y="3"/>
                    <a:pt x="32" y="2"/>
                  </a:cubicBezTo>
                  <a:cubicBezTo>
                    <a:pt x="21" y="0"/>
                    <a:pt x="26" y="16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3" y="34"/>
                    <a:pt x="37" y="45"/>
                    <a:pt x="42" y="56"/>
                  </a:cubicBezTo>
                  <a:cubicBezTo>
                    <a:pt x="30" y="55"/>
                    <a:pt x="13" y="56"/>
                    <a:pt x="4" y="68"/>
                  </a:cubicBezTo>
                  <a:cubicBezTo>
                    <a:pt x="0" y="74"/>
                    <a:pt x="3" y="77"/>
                    <a:pt x="7" y="79"/>
                  </a:cubicBezTo>
                  <a:cubicBezTo>
                    <a:pt x="7" y="82"/>
                    <a:pt x="9" y="85"/>
                    <a:pt x="13" y="85"/>
                  </a:cubicBezTo>
                  <a:cubicBezTo>
                    <a:pt x="15" y="85"/>
                    <a:pt x="17" y="83"/>
                    <a:pt x="18" y="81"/>
                  </a:cubicBezTo>
                  <a:cubicBezTo>
                    <a:pt x="18" y="81"/>
                    <a:pt x="18" y="80"/>
                    <a:pt x="18" y="80"/>
                  </a:cubicBezTo>
                  <a:cubicBezTo>
                    <a:pt x="24" y="82"/>
                    <a:pt x="30" y="84"/>
                    <a:pt x="36" y="85"/>
                  </a:cubicBezTo>
                  <a:cubicBezTo>
                    <a:pt x="30" y="92"/>
                    <a:pt x="25" y="100"/>
                    <a:pt x="23" y="110"/>
                  </a:cubicBezTo>
                  <a:cubicBezTo>
                    <a:pt x="22" y="117"/>
                    <a:pt x="26" y="124"/>
                    <a:pt x="33" y="123"/>
                  </a:cubicBezTo>
                  <a:cubicBezTo>
                    <a:pt x="43" y="120"/>
                    <a:pt x="53" y="110"/>
                    <a:pt x="61" y="103"/>
                  </a:cubicBezTo>
                  <a:cubicBezTo>
                    <a:pt x="62" y="101"/>
                    <a:pt x="64" y="99"/>
                    <a:pt x="66" y="97"/>
                  </a:cubicBezTo>
                  <a:cubicBezTo>
                    <a:pt x="68" y="100"/>
                    <a:pt x="70" y="102"/>
                    <a:pt x="72" y="104"/>
                  </a:cubicBezTo>
                  <a:cubicBezTo>
                    <a:pt x="79" y="113"/>
                    <a:pt x="90" y="123"/>
                    <a:pt x="101" y="124"/>
                  </a:cubicBezTo>
                  <a:cubicBezTo>
                    <a:pt x="103" y="128"/>
                    <a:pt x="109" y="127"/>
                    <a:pt x="109" y="121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9" y="119"/>
                    <a:pt x="109" y="118"/>
                    <a:pt x="108" y="117"/>
                  </a:cubicBezTo>
                  <a:cubicBezTo>
                    <a:pt x="108" y="115"/>
                    <a:pt x="108" y="113"/>
                    <a:pt x="108" y="112"/>
                  </a:cubicBezTo>
                  <a:cubicBezTo>
                    <a:pt x="106" y="104"/>
                    <a:pt x="101" y="96"/>
                    <a:pt x="97" y="88"/>
                  </a:cubicBezTo>
                  <a:cubicBezTo>
                    <a:pt x="103" y="88"/>
                    <a:pt x="109" y="87"/>
                    <a:pt x="115" y="85"/>
                  </a:cubicBezTo>
                  <a:cubicBezTo>
                    <a:pt x="122" y="83"/>
                    <a:pt x="130" y="80"/>
                    <a:pt x="132" y="72"/>
                  </a:cubicBezTo>
                  <a:cubicBezTo>
                    <a:pt x="133" y="71"/>
                    <a:pt x="132" y="70"/>
                    <a:pt x="132" y="70"/>
                  </a:cubicBezTo>
                  <a:close/>
                  <a:moveTo>
                    <a:pt x="81" y="40"/>
                  </a:moveTo>
                  <a:cubicBezTo>
                    <a:pt x="81" y="40"/>
                    <a:pt x="82" y="40"/>
                    <a:pt x="82" y="40"/>
                  </a:cubicBezTo>
                  <a:cubicBezTo>
                    <a:pt x="84" y="38"/>
                    <a:pt x="85" y="36"/>
                    <a:pt x="87" y="34"/>
                  </a:cubicBezTo>
                  <a:cubicBezTo>
                    <a:pt x="89" y="33"/>
                    <a:pt x="90" y="32"/>
                    <a:pt x="91" y="32"/>
                  </a:cubicBezTo>
                  <a:cubicBezTo>
                    <a:pt x="92" y="33"/>
                    <a:pt x="93" y="34"/>
                    <a:pt x="95" y="34"/>
                  </a:cubicBezTo>
                  <a:cubicBezTo>
                    <a:pt x="100" y="34"/>
                    <a:pt x="102" y="27"/>
                    <a:pt x="100" y="23"/>
                  </a:cubicBezTo>
                  <a:cubicBezTo>
                    <a:pt x="104" y="20"/>
                    <a:pt x="109" y="18"/>
                    <a:pt x="113" y="18"/>
                  </a:cubicBezTo>
                  <a:cubicBezTo>
                    <a:pt x="126" y="18"/>
                    <a:pt x="105" y="47"/>
                    <a:pt x="103" y="50"/>
                  </a:cubicBezTo>
                  <a:cubicBezTo>
                    <a:pt x="101" y="53"/>
                    <a:pt x="98" y="56"/>
                    <a:pt x="96" y="58"/>
                  </a:cubicBezTo>
                  <a:cubicBezTo>
                    <a:pt x="95" y="58"/>
                    <a:pt x="93" y="58"/>
                    <a:pt x="92" y="58"/>
                  </a:cubicBezTo>
                  <a:cubicBezTo>
                    <a:pt x="87" y="58"/>
                    <a:pt x="83" y="58"/>
                    <a:pt x="79" y="58"/>
                  </a:cubicBezTo>
                  <a:cubicBezTo>
                    <a:pt x="77" y="54"/>
                    <a:pt x="75" y="51"/>
                    <a:pt x="73" y="48"/>
                  </a:cubicBezTo>
                  <a:cubicBezTo>
                    <a:pt x="75" y="45"/>
                    <a:pt x="78" y="43"/>
                    <a:pt x="81" y="40"/>
                  </a:cubicBezTo>
                  <a:close/>
                  <a:moveTo>
                    <a:pt x="57" y="83"/>
                  </a:moveTo>
                  <a:cubicBezTo>
                    <a:pt x="52" y="83"/>
                    <a:pt x="47" y="82"/>
                    <a:pt x="42" y="82"/>
                  </a:cubicBezTo>
                  <a:cubicBezTo>
                    <a:pt x="45" y="78"/>
                    <a:pt x="47" y="75"/>
                    <a:pt x="50" y="72"/>
                  </a:cubicBezTo>
                  <a:cubicBezTo>
                    <a:pt x="52" y="76"/>
                    <a:pt x="54" y="80"/>
                    <a:pt x="57" y="83"/>
                  </a:cubicBezTo>
                  <a:close/>
                  <a:moveTo>
                    <a:pt x="47" y="60"/>
                  </a:moveTo>
                  <a:cubicBezTo>
                    <a:pt x="50" y="60"/>
                    <a:pt x="53" y="60"/>
                    <a:pt x="56" y="60"/>
                  </a:cubicBezTo>
                  <a:cubicBezTo>
                    <a:pt x="54" y="62"/>
                    <a:pt x="52" y="64"/>
                    <a:pt x="51" y="66"/>
                  </a:cubicBezTo>
                  <a:cubicBezTo>
                    <a:pt x="49" y="64"/>
                    <a:pt x="48" y="62"/>
                    <a:pt x="47" y="60"/>
                  </a:cubicBezTo>
                  <a:close/>
                  <a:moveTo>
                    <a:pt x="52" y="69"/>
                  </a:moveTo>
                  <a:cubicBezTo>
                    <a:pt x="55" y="66"/>
                    <a:pt x="57" y="63"/>
                    <a:pt x="60" y="61"/>
                  </a:cubicBezTo>
                  <a:cubicBezTo>
                    <a:pt x="65" y="61"/>
                    <a:pt x="70" y="61"/>
                    <a:pt x="74" y="61"/>
                  </a:cubicBezTo>
                  <a:cubicBezTo>
                    <a:pt x="75" y="61"/>
                    <a:pt x="76" y="61"/>
                    <a:pt x="77" y="61"/>
                  </a:cubicBezTo>
                  <a:cubicBezTo>
                    <a:pt x="78" y="63"/>
                    <a:pt x="79" y="64"/>
                    <a:pt x="80" y="66"/>
                  </a:cubicBezTo>
                  <a:cubicBezTo>
                    <a:pt x="81" y="68"/>
                    <a:pt x="83" y="70"/>
                    <a:pt x="84" y="73"/>
                  </a:cubicBezTo>
                  <a:cubicBezTo>
                    <a:pt x="81" y="77"/>
                    <a:pt x="77" y="81"/>
                    <a:pt x="73" y="85"/>
                  </a:cubicBezTo>
                  <a:cubicBezTo>
                    <a:pt x="69" y="85"/>
                    <a:pt x="65" y="84"/>
                    <a:pt x="61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58" y="79"/>
                    <a:pt x="55" y="74"/>
                    <a:pt x="52" y="69"/>
                  </a:cubicBezTo>
                  <a:close/>
                  <a:moveTo>
                    <a:pt x="81" y="81"/>
                  </a:moveTo>
                  <a:cubicBezTo>
                    <a:pt x="83" y="80"/>
                    <a:pt x="84" y="78"/>
                    <a:pt x="86" y="76"/>
                  </a:cubicBezTo>
                  <a:cubicBezTo>
                    <a:pt x="88" y="79"/>
                    <a:pt x="90" y="82"/>
                    <a:pt x="92" y="86"/>
                  </a:cubicBezTo>
                  <a:cubicBezTo>
                    <a:pt x="87" y="86"/>
                    <a:pt x="82" y="86"/>
                    <a:pt x="77" y="85"/>
                  </a:cubicBezTo>
                  <a:cubicBezTo>
                    <a:pt x="79" y="84"/>
                    <a:pt x="80" y="83"/>
                    <a:pt x="81" y="81"/>
                  </a:cubicBezTo>
                  <a:close/>
                  <a:moveTo>
                    <a:pt x="81" y="61"/>
                  </a:moveTo>
                  <a:cubicBezTo>
                    <a:pt x="85" y="61"/>
                    <a:pt x="89" y="62"/>
                    <a:pt x="93" y="62"/>
                  </a:cubicBezTo>
                  <a:cubicBezTo>
                    <a:pt x="91" y="65"/>
                    <a:pt x="89" y="67"/>
                    <a:pt x="87" y="70"/>
                  </a:cubicBezTo>
                  <a:cubicBezTo>
                    <a:pt x="85" y="67"/>
                    <a:pt x="83" y="64"/>
                    <a:pt x="81" y="61"/>
                  </a:cubicBezTo>
                  <a:close/>
                  <a:moveTo>
                    <a:pt x="75" y="57"/>
                  </a:moveTo>
                  <a:cubicBezTo>
                    <a:pt x="71" y="57"/>
                    <a:pt x="67" y="57"/>
                    <a:pt x="63" y="57"/>
                  </a:cubicBezTo>
                  <a:cubicBezTo>
                    <a:pt x="66" y="55"/>
                    <a:pt x="68" y="52"/>
                    <a:pt x="70" y="50"/>
                  </a:cubicBezTo>
                  <a:cubicBezTo>
                    <a:pt x="72" y="53"/>
                    <a:pt x="73" y="55"/>
                    <a:pt x="75" y="57"/>
                  </a:cubicBezTo>
                  <a:close/>
                  <a:moveTo>
                    <a:pt x="28" y="1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7"/>
                    <a:pt x="29" y="4"/>
                    <a:pt x="34" y="6"/>
                  </a:cubicBezTo>
                  <a:cubicBezTo>
                    <a:pt x="40" y="9"/>
                    <a:pt x="45" y="15"/>
                    <a:pt x="49" y="20"/>
                  </a:cubicBezTo>
                  <a:cubicBezTo>
                    <a:pt x="56" y="29"/>
                    <a:pt x="62" y="38"/>
                    <a:pt x="68" y="47"/>
                  </a:cubicBezTo>
                  <a:cubicBezTo>
                    <a:pt x="65" y="50"/>
                    <a:pt x="62" y="54"/>
                    <a:pt x="59" y="57"/>
                  </a:cubicBezTo>
                  <a:cubicBezTo>
                    <a:pt x="54" y="57"/>
                    <a:pt x="50" y="57"/>
                    <a:pt x="46" y="56"/>
                  </a:cubicBezTo>
                  <a:cubicBezTo>
                    <a:pt x="39" y="42"/>
                    <a:pt x="33" y="27"/>
                    <a:pt x="28" y="11"/>
                  </a:cubicBezTo>
                  <a:close/>
                  <a:moveTo>
                    <a:pt x="18" y="76"/>
                  </a:moveTo>
                  <a:cubicBezTo>
                    <a:pt x="18" y="73"/>
                    <a:pt x="16" y="70"/>
                    <a:pt x="13" y="70"/>
                  </a:cubicBezTo>
                  <a:cubicBezTo>
                    <a:pt x="9" y="70"/>
                    <a:pt x="7" y="73"/>
                    <a:pt x="7" y="76"/>
                  </a:cubicBezTo>
                  <a:cubicBezTo>
                    <a:pt x="3" y="73"/>
                    <a:pt x="8" y="68"/>
                    <a:pt x="10" y="67"/>
                  </a:cubicBezTo>
                  <a:cubicBezTo>
                    <a:pt x="16" y="61"/>
                    <a:pt x="25" y="60"/>
                    <a:pt x="32" y="60"/>
                  </a:cubicBezTo>
                  <a:cubicBezTo>
                    <a:pt x="36" y="59"/>
                    <a:pt x="40" y="59"/>
                    <a:pt x="44" y="60"/>
                  </a:cubicBezTo>
                  <a:cubicBezTo>
                    <a:pt x="45" y="63"/>
                    <a:pt x="47" y="66"/>
                    <a:pt x="48" y="69"/>
                  </a:cubicBezTo>
                  <a:cubicBezTo>
                    <a:pt x="46" y="72"/>
                    <a:pt x="43" y="75"/>
                    <a:pt x="40" y="79"/>
                  </a:cubicBezTo>
                  <a:cubicBezTo>
                    <a:pt x="40" y="79"/>
                    <a:pt x="39" y="80"/>
                    <a:pt x="38" y="81"/>
                  </a:cubicBezTo>
                  <a:cubicBezTo>
                    <a:pt x="32" y="80"/>
                    <a:pt x="25" y="79"/>
                    <a:pt x="18" y="76"/>
                  </a:cubicBezTo>
                  <a:close/>
                  <a:moveTo>
                    <a:pt x="57" y="101"/>
                  </a:moveTo>
                  <a:cubicBezTo>
                    <a:pt x="53" y="105"/>
                    <a:pt x="33" y="126"/>
                    <a:pt x="27" y="117"/>
                  </a:cubicBezTo>
                  <a:cubicBezTo>
                    <a:pt x="22" y="109"/>
                    <a:pt x="33" y="93"/>
                    <a:pt x="39" y="85"/>
                  </a:cubicBezTo>
                  <a:cubicBezTo>
                    <a:pt x="46" y="86"/>
                    <a:pt x="53" y="87"/>
                    <a:pt x="60" y="88"/>
                  </a:cubicBezTo>
                  <a:cubicBezTo>
                    <a:pt x="61" y="90"/>
                    <a:pt x="63" y="92"/>
                    <a:pt x="64" y="94"/>
                  </a:cubicBezTo>
                  <a:cubicBezTo>
                    <a:pt x="62" y="97"/>
                    <a:pt x="60" y="99"/>
                    <a:pt x="57" y="101"/>
                  </a:cubicBezTo>
                  <a:close/>
                  <a:moveTo>
                    <a:pt x="64" y="89"/>
                  </a:moveTo>
                  <a:cubicBezTo>
                    <a:pt x="64" y="89"/>
                    <a:pt x="64" y="88"/>
                    <a:pt x="64" y="88"/>
                  </a:cubicBezTo>
                  <a:cubicBezTo>
                    <a:pt x="66" y="88"/>
                    <a:pt x="68" y="88"/>
                    <a:pt x="70" y="88"/>
                  </a:cubicBezTo>
                  <a:cubicBezTo>
                    <a:pt x="69" y="90"/>
                    <a:pt x="68" y="91"/>
                    <a:pt x="67" y="92"/>
                  </a:cubicBezTo>
                  <a:cubicBezTo>
                    <a:pt x="66" y="91"/>
                    <a:pt x="65" y="90"/>
                    <a:pt x="64" y="89"/>
                  </a:cubicBezTo>
                  <a:close/>
                  <a:moveTo>
                    <a:pt x="105" y="113"/>
                  </a:moveTo>
                  <a:cubicBezTo>
                    <a:pt x="105" y="114"/>
                    <a:pt x="105" y="114"/>
                    <a:pt x="105" y="115"/>
                  </a:cubicBezTo>
                  <a:cubicBezTo>
                    <a:pt x="103" y="114"/>
                    <a:pt x="100" y="116"/>
                    <a:pt x="10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97" y="120"/>
                    <a:pt x="93" y="117"/>
                    <a:pt x="90" y="116"/>
                  </a:cubicBezTo>
                  <a:cubicBezTo>
                    <a:pt x="82" y="111"/>
                    <a:pt x="75" y="103"/>
                    <a:pt x="69" y="95"/>
                  </a:cubicBezTo>
                  <a:cubicBezTo>
                    <a:pt x="70" y="93"/>
                    <a:pt x="72" y="91"/>
                    <a:pt x="74" y="88"/>
                  </a:cubicBezTo>
                  <a:cubicBezTo>
                    <a:pt x="76" y="89"/>
                    <a:pt x="77" y="89"/>
                    <a:pt x="78" y="89"/>
                  </a:cubicBezTo>
                  <a:cubicBezTo>
                    <a:pt x="83" y="89"/>
                    <a:pt x="89" y="89"/>
                    <a:pt x="94" y="89"/>
                  </a:cubicBezTo>
                  <a:cubicBezTo>
                    <a:pt x="98" y="96"/>
                    <a:pt x="102" y="104"/>
                    <a:pt x="105" y="113"/>
                  </a:cubicBezTo>
                  <a:close/>
                  <a:moveTo>
                    <a:pt x="129" y="73"/>
                  </a:moveTo>
                  <a:cubicBezTo>
                    <a:pt x="127" y="76"/>
                    <a:pt x="123" y="78"/>
                    <a:pt x="120" y="80"/>
                  </a:cubicBezTo>
                  <a:cubicBezTo>
                    <a:pt x="112" y="83"/>
                    <a:pt x="104" y="85"/>
                    <a:pt x="96" y="85"/>
                  </a:cubicBezTo>
                  <a:cubicBezTo>
                    <a:pt x="95" y="84"/>
                    <a:pt x="94" y="83"/>
                    <a:pt x="94" y="82"/>
                  </a:cubicBezTo>
                  <a:cubicBezTo>
                    <a:pt x="92" y="79"/>
                    <a:pt x="90" y="76"/>
                    <a:pt x="88" y="73"/>
                  </a:cubicBezTo>
                  <a:cubicBezTo>
                    <a:pt x="91" y="70"/>
                    <a:pt x="94" y="66"/>
                    <a:pt x="97" y="62"/>
                  </a:cubicBezTo>
                  <a:cubicBezTo>
                    <a:pt x="104" y="63"/>
                    <a:pt x="110" y="64"/>
                    <a:pt x="116" y="66"/>
                  </a:cubicBezTo>
                  <a:cubicBezTo>
                    <a:pt x="118" y="66"/>
                    <a:pt x="130" y="70"/>
                    <a:pt x="129" y="73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79"/>
            <p:cNvSpPr/>
            <p:nvPr>
              <p:custDataLst>
                <p:tags r:id="rId57"/>
              </p:custDataLst>
            </p:nvPr>
          </p:nvSpPr>
          <p:spPr bwMode="auto">
            <a:xfrm>
              <a:off x="10531476" y="3678238"/>
              <a:ext cx="96838" cy="92075"/>
            </a:xfrm>
            <a:custGeom>
              <a:avLst/>
              <a:gdLst>
                <a:gd name="T0" fmla="*/ 10 w 20"/>
                <a:gd name="T1" fmla="*/ 0 h 19"/>
                <a:gd name="T2" fmla="*/ 10 w 20"/>
                <a:gd name="T3" fmla="*/ 19 h 19"/>
                <a:gd name="T4" fmla="*/ 10 w 20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9">
                  <a:moveTo>
                    <a:pt x="10" y="0"/>
                  </a:moveTo>
                  <a:cubicBezTo>
                    <a:pt x="0" y="0"/>
                    <a:pt x="0" y="19"/>
                    <a:pt x="10" y="19"/>
                  </a:cubicBezTo>
                  <a:cubicBezTo>
                    <a:pt x="20" y="19"/>
                    <a:pt x="20" y="0"/>
                    <a:pt x="10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3" name="组合 72"/>
          <p:cNvGrpSpPr/>
          <p:nvPr>
            <p:custDataLst>
              <p:tags r:id="rId58"/>
            </p:custDataLst>
          </p:nvPr>
        </p:nvGrpSpPr>
        <p:grpSpPr>
          <a:xfrm>
            <a:off x="7845125" y="293274"/>
            <a:ext cx="1390650" cy="957263"/>
            <a:chOff x="8743951" y="1536700"/>
            <a:chExt cx="1390650" cy="957263"/>
          </a:xfrm>
        </p:grpSpPr>
        <p:sp>
          <p:nvSpPr>
            <p:cNvPr id="74" name="Freeform 59"/>
            <p:cNvSpPr/>
            <p:nvPr>
              <p:custDataLst>
                <p:tags r:id="rId59"/>
              </p:custDataLst>
            </p:nvPr>
          </p:nvSpPr>
          <p:spPr bwMode="auto">
            <a:xfrm>
              <a:off x="8743951" y="1604963"/>
              <a:ext cx="1343025" cy="874713"/>
            </a:xfrm>
            <a:custGeom>
              <a:avLst/>
              <a:gdLst>
                <a:gd name="T0" fmla="*/ 265 w 278"/>
                <a:gd name="T1" fmla="*/ 5 h 181"/>
                <a:gd name="T2" fmla="*/ 131 w 278"/>
                <a:gd name="T3" fmla="*/ 97 h 181"/>
                <a:gd name="T4" fmla="*/ 76 w 278"/>
                <a:gd name="T5" fmla="*/ 138 h 181"/>
                <a:gd name="T6" fmla="*/ 72 w 278"/>
                <a:gd name="T7" fmla="*/ 141 h 181"/>
                <a:gd name="T8" fmla="*/ 57 w 278"/>
                <a:gd name="T9" fmla="*/ 149 h 181"/>
                <a:gd name="T10" fmla="*/ 54 w 278"/>
                <a:gd name="T11" fmla="*/ 155 h 181"/>
                <a:gd name="T12" fmla="*/ 49 w 278"/>
                <a:gd name="T13" fmla="*/ 158 h 181"/>
                <a:gd name="T14" fmla="*/ 12 w 278"/>
                <a:gd name="T15" fmla="*/ 158 h 181"/>
                <a:gd name="T16" fmla="*/ 6 w 278"/>
                <a:gd name="T17" fmla="*/ 168 h 181"/>
                <a:gd name="T18" fmla="*/ 51 w 278"/>
                <a:gd name="T19" fmla="*/ 172 h 181"/>
                <a:gd name="T20" fmla="*/ 85 w 278"/>
                <a:gd name="T21" fmla="*/ 146 h 181"/>
                <a:gd name="T22" fmla="*/ 179 w 278"/>
                <a:gd name="T23" fmla="*/ 86 h 181"/>
                <a:gd name="T24" fmla="*/ 231 w 278"/>
                <a:gd name="T25" fmla="*/ 46 h 181"/>
                <a:gd name="T26" fmla="*/ 273 w 278"/>
                <a:gd name="T27" fmla="*/ 13 h 181"/>
                <a:gd name="T28" fmla="*/ 265 w 278"/>
                <a:gd name="T29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8" h="181">
                  <a:moveTo>
                    <a:pt x="265" y="5"/>
                  </a:moveTo>
                  <a:cubicBezTo>
                    <a:pt x="224" y="39"/>
                    <a:pt x="175" y="67"/>
                    <a:pt x="131" y="97"/>
                  </a:cubicBezTo>
                  <a:cubicBezTo>
                    <a:pt x="112" y="110"/>
                    <a:pt x="93" y="123"/>
                    <a:pt x="76" y="138"/>
                  </a:cubicBezTo>
                  <a:cubicBezTo>
                    <a:pt x="74" y="139"/>
                    <a:pt x="73" y="140"/>
                    <a:pt x="72" y="141"/>
                  </a:cubicBezTo>
                  <a:cubicBezTo>
                    <a:pt x="67" y="144"/>
                    <a:pt x="62" y="146"/>
                    <a:pt x="57" y="149"/>
                  </a:cubicBezTo>
                  <a:cubicBezTo>
                    <a:pt x="54" y="150"/>
                    <a:pt x="54" y="153"/>
                    <a:pt x="54" y="155"/>
                  </a:cubicBezTo>
                  <a:cubicBezTo>
                    <a:pt x="52" y="156"/>
                    <a:pt x="51" y="157"/>
                    <a:pt x="49" y="158"/>
                  </a:cubicBezTo>
                  <a:cubicBezTo>
                    <a:pt x="36" y="167"/>
                    <a:pt x="25" y="167"/>
                    <a:pt x="12" y="158"/>
                  </a:cubicBezTo>
                  <a:cubicBezTo>
                    <a:pt x="6" y="153"/>
                    <a:pt x="0" y="164"/>
                    <a:pt x="6" y="168"/>
                  </a:cubicBezTo>
                  <a:cubicBezTo>
                    <a:pt x="22" y="180"/>
                    <a:pt x="32" y="181"/>
                    <a:pt x="51" y="172"/>
                  </a:cubicBezTo>
                  <a:cubicBezTo>
                    <a:pt x="63" y="165"/>
                    <a:pt x="74" y="156"/>
                    <a:pt x="85" y="146"/>
                  </a:cubicBezTo>
                  <a:cubicBezTo>
                    <a:pt x="117" y="128"/>
                    <a:pt x="148" y="107"/>
                    <a:pt x="179" y="86"/>
                  </a:cubicBezTo>
                  <a:cubicBezTo>
                    <a:pt x="197" y="74"/>
                    <a:pt x="213" y="59"/>
                    <a:pt x="231" y="46"/>
                  </a:cubicBezTo>
                  <a:cubicBezTo>
                    <a:pt x="246" y="35"/>
                    <a:pt x="262" y="28"/>
                    <a:pt x="273" y="13"/>
                  </a:cubicBezTo>
                  <a:cubicBezTo>
                    <a:pt x="278" y="7"/>
                    <a:pt x="271" y="0"/>
                    <a:pt x="265" y="5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95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8743951" y="1536700"/>
              <a:ext cx="1390650" cy="957263"/>
            </a:xfrm>
            <a:custGeom>
              <a:avLst/>
              <a:gdLst>
                <a:gd name="T0" fmla="*/ 286 w 288"/>
                <a:gd name="T1" fmla="*/ 20 h 198"/>
                <a:gd name="T2" fmla="*/ 3 w 288"/>
                <a:gd name="T3" fmla="*/ 171 h 198"/>
                <a:gd name="T4" fmla="*/ 38 w 288"/>
                <a:gd name="T5" fmla="*/ 191 h 198"/>
                <a:gd name="T6" fmla="*/ 287 w 288"/>
                <a:gd name="T7" fmla="*/ 26 h 198"/>
                <a:gd name="T8" fmla="*/ 22 w 288"/>
                <a:gd name="T9" fmla="*/ 192 h 198"/>
                <a:gd name="T10" fmla="*/ 18 w 288"/>
                <a:gd name="T11" fmla="*/ 168 h 198"/>
                <a:gd name="T12" fmla="*/ 22 w 288"/>
                <a:gd name="T13" fmla="*/ 166 h 198"/>
                <a:gd name="T14" fmla="*/ 37 w 288"/>
                <a:gd name="T15" fmla="*/ 167 h 198"/>
                <a:gd name="T16" fmla="*/ 35 w 288"/>
                <a:gd name="T17" fmla="*/ 159 h 198"/>
                <a:gd name="T18" fmla="*/ 38 w 288"/>
                <a:gd name="T19" fmla="*/ 157 h 198"/>
                <a:gd name="T20" fmla="*/ 44 w 288"/>
                <a:gd name="T21" fmla="*/ 154 h 198"/>
                <a:gd name="T22" fmla="*/ 50 w 288"/>
                <a:gd name="T23" fmla="*/ 158 h 198"/>
                <a:gd name="T24" fmla="*/ 57 w 288"/>
                <a:gd name="T25" fmla="*/ 146 h 198"/>
                <a:gd name="T26" fmla="*/ 60 w 288"/>
                <a:gd name="T27" fmla="*/ 144 h 198"/>
                <a:gd name="T28" fmla="*/ 73 w 288"/>
                <a:gd name="T29" fmla="*/ 148 h 198"/>
                <a:gd name="T30" fmla="*/ 75 w 288"/>
                <a:gd name="T31" fmla="*/ 134 h 198"/>
                <a:gd name="T32" fmla="*/ 78 w 288"/>
                <a:gd name="T33" fmla="*/ 133 h 198"/>
                <a:gd name="T34" fmla="*/ 86 w 288"/>
                <a:gd name="T35" fmla="*/ 133 h 198"/>
                <a:gd name="T36" fmla="*/ 89 w 288"/>
                <a:gd name="T37" fmla="*/ 132 h 198"/>
                <a:gd name="T38" fmla="*/ 97 w 288"/>
                <a:gd name="T39" fmla="*/ 120 h 198"/>
                <a:gd name="T40" fmla="*/ 109 w 288"/>
                <a:gd name="T41" fmla="*/ 132 h 198"/>
                <a:gd name="T42" fmla="*/ 108 w 288"/>
                <a:gd name="T43" fmla="*/ 113 h 198"/>
                <a:gd name="T44" fmla="*/ 111 w 288"/>
                <a:gd name="T45" fmla="*/ 111 h 198"/>
                <a:gd name="T46" fmla="*/ 118 w 288"/>
                <a:gd name="T47" fmla="*/ 106 h 198"/>
                <a:gd name="T48" fmla="*/ 123 w 288"/>
                <a:gd name="T49" fmla="*/ 103 h 198"/>
                <a:gd name="T50" fmla="*/ 127 w 288"/>
                <a:gd name="T51" fmla="*/ 104 h 198"/>
                <a:gd name="T52" fmla="*/ 138 w 288"/>
                <a:gd name="T53" fmla="*/ 93 h 198"/>
                <a:gd name="T54" fmla="*/ 141 w 288"/>
                <a:gd name="T55" fmla="*/ 90 h 198"/>
                <a:gd name="T56" fmla="*/ 153 w 288"/>
                <a:gd name="T57" fmla="*/ 82 h 198"/>
                <a:gd name="T58" fmla="*/ 162 w 288"/>
                <a:gd name="T59" fmla="*/ 79 h 198"/>
                <a:gd name="T60" fmla="*/ 163 w 288"/>
                <a:gd name="T61" fmla="*/ 76 h 198"/>
                <a:gd name="T62" fmla="*/ 168 w 288"/>
                <a:gd name="T63" fmla="*/ 71 h 198"/>
                <a:gd name="T64" fmla="*/ 171 w 288"/>
                <a:gd name="T65" fmla="*/ 69 h 198"/>
                <a:gd name="T66" fmla="*/ 196 w 288"/>
                <a:gd name="T67" fmla="*/ 79 h 198"/>
                <a:gd name="T68" fmla="*/ 185 w 288"/>
                <a:gd name="T69" fmla="*/ 59 h 198"/>
                <a:gd name="T70" fmla="*/ 201 w 288"/>
                <a:gd name="T71" fmla="*/ 57 h 198"/>
                <a:gd name="T72" fmla="*/ 201 w 288"/>
                <a:gd name="T73" fmla="*/ 52 h 198"/>
                <a:gd name="T74" fmla="*/ 206 w 288"/>
                <a:gd name="T75" fmla="*/ 53 h 198"/>
                <a:gd name="T76" fmla="*/ 210 w 288"/>
                <a:gd name="T77" fmla="*/ 51 h 198"/>
                <a:gd name="T78" fmla="*/ 210 w 288"/>
                <a:gd name="T79" fmla="*/ 43 h 198"/>
                <a:gd name="T80" fmla="*/ 213 w 288"/>
                <a:gd name="T81" fmla="*/ 41 h 198"/>
                <a:gd name="T82" fmla="*/ 234 w 288"/>
                <a:gd name="T83" fmla="*/ 49 h 198"/>
                <a:gd name="T84" fmla="*/ 242 w 288"/>
                <a:gd name="T85" fmla="*/ 31 h 198"/>
                <a:gd name="T86" fmla="*/ 247 w 288"/>
                <a:gd name="T87" fmla="*/ 28 h 198"/>
                <a:gd name="T88" fmla="*/ 250 w 288"/>
                <a:gd name="T89" fmla="*/ 18 h 198"/>
                <a:gd name="T90" fmla="*/ 255 w 288"/>
                <a:gd name="T91" fmla="*/ 23 h 198"/>
                <a:gd name="T92" fmla="*/ 252 w 288"/>
                <a:gd name="T93" fmla="*/ 17 h 198"/>
                <a:gd name="T94" fmla="*/ 259 w 288"/>
                <a:gd name="T95" fmla="*/ 1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8" h="198">
                  <a:moveTo>
                    <a:pt x="287" y="26"/>
                  </a:moveTo>
                  <a:cubicBezTo>
                    <a:pt x="287" y="25"/>
                    <a:pt x="287" y="25"/>
                    <a:pt x="288" y="24"/>
                  </a:cubicBezTo>
                  <a:cubicBezTo>
                    <a:pt x="288" y="24"/>
                    <a:pt x="288" y="24"/>
                    <a:pt x="288" y="24"/>
                  </a:cubicBezTo>
                  <a:cubicBezTo>
                    <a:pt x="287" y="22"/>
                    <a:pt x="287" y="21"/>
                    <a:pt x="286" y="20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1" y="14"/>
                    <a:pt x="275" y="8"/>
                    <a:pt x="271" y="2"/>
                  </a:cubicBezTo>
                  <a:cubicBezTo>
                    <a:pt x="270" y="0"/>
                    <a:pt x="267" y="2"/>
                    <a:pt x="268" y="4"/>
                  </a:cubicBezTo>
                  <a:cubicBezTo>
                    <a:pt x="176" y="54"/>
                    <a:pt x="97" y="126"/>
                    <a:pt x="3" y="171"/>
                  </a:cubicBezTo>
                  <a:cubicBezTo>
                    <a:pt x="2" y="172"/>
                    <a:pt x="2" y="172"/>
                    <a:pt x="2" y="173"/>
                  </a:cubicBezTo>
                  <a:cubicBezTo>
                    <a:pt x="1" y="173"/>
                    <a:pt x="0" y="175"/>
                    <a:pt x="1" y="176"/>
                  </a:cubicBezTo>
                  <a:cubicBezTo>
                    <a:pt x="6" y="182"/>
                    <a:pt x="10" y="194"/>
                    <a:pt x="18" y="196"/>
                  </a:cubicBezTo>
                  <a:cubicBezTo>
                    <a:pt x="24" y="198"/>
                    <a:pt x="32" y="194"/>
                    <a:pt x="38" y="191"/>
                  </a:cubicBezTo>
                  <a:cubicBezTo>
                    <a:pt x="62" y="181"/>
                    <a:pt x="83" y="165"/>
                    <a:pt x="103" y="151"/>
                  </a:cubicBezTo>
                  <a:cubicBezTo>
                    <a:pt x="131" y="132"/>
                    <a:pt x="161" y="115"/>
                    <a:pt x="189" y="96"/>
                  </a:cubicBezTo>
                  <a:cubicBezTo>
                    <a:pt x="222" y="74"/>
                    <a:pt x="254" y="50"/>
                    <a:pt x="285" y="25"/>
                  </a:cubicBezTo>
                  <a:cubicBezTo>
                    <a:pt x="286" y="26"/>
                    <a:pt x="286" y="26"/>
                    <a:pt x="287" y="26"/>
                  </a:cubicBezTo>
                  <a:close/>
                  <a:moveTo>
                    <a:pt x="190" y="91"/>
                  </a:moveTo>
                  <a:cubicBezTo>
                    <a:pt x="163" y="109"/>
                    <a:pt x="134" y="125"/>
                    <a:pt x="107" y="144"/>
                  </a:cubicBezTo>
                  <a:cubicBezTo>
                    <a:pt x="88" y="157"/>
                    <a:pt x="69" y="170"/>
                    <a:pt x="48" y="182"/>
                  </a:cubicBezTo>
                  <a:cubicBezTo>
                    <a:pt x="40" y="186"/>
                    <a:pt x="31" y="191"/>
                    <a:pt x="22" y="192"/>
                  </a:cubicBezTo>
                  <a:cubicBezTo>
                    <a:pt x="14" y="193"/>
                    <a:pt x="9" y="181"/>
                    <a:pt x="4" y="175"/>
                  </a:cubicBezTo>
                  <a:cubicBezTo>
                    <a:pt x="5" y="175"/>
                    <a:pt x="5" y="175"/>
                    <a:pt x="5" y="174"/>
                  </a:cubicBezTo>
                  <a:cubicBezTo>
                    <a:pt x="9" y="172"/>
                    <a:pt x="14" y="170"/>
                    <a:pt x="18" y="16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22" y="173"/>
                    <a:pt x="24" y="180"/>
                    <a:pt x="30" y="183"/>
                  </a:cubicBezTo>
                  <a:cubicBezTo>
                    <a:pt x="32" y="185"/>
                    <a:pt x="34" y="181"/>
                    <a:pt x="32" y="180"/>
                  </a:cubicBezTo>
                  <a:cubicBezTo>
                    <a:pt x="27" y="177"/>
                    <a:pt x="25" y="171"/>
                    <a:pt x="22" y="166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4" y="165"/>
                    <a:pt x="26" y="163"/>
                    <a:pt x="29" y="162"/>
                  </a:cubicBezTo>
                  <a:cubicBezTo>
                    <a:pt x="29" y="163"/>
                    <a:pt x="29" y="163"/>
                    <a:pt x="29" y="164"/>
                  </a:cubicBezTo>
                  <a:cubicBezTo>
                    <a:pt x="31" y="166"/>
                    <a:pt x="32" y="168"/>
                    <a:pt x="34" y="170"/>
                  </a:cubicBezTo>
                  <a:cubicBezTo>
                    <a:pt x="36" y="171"/>
                    <a:pt x="38" y="169"/>
                    <a:pt x="37" y="167"/>
                  </a:cubicBezTo>
                  <a:cubicBezTo>
                    <a:pt x="35" y="165"/>
                    <a:pt x="34" y="164"/>
                    <a:pt x="32" y="162"/>
                  </a:cubicBezTo>
                  <a:cubicBezTo>
                    <a:pt x="32" y="161"/>
                    <a:pt x="32" y="161"/>
                    <a:pt x="31" y="161"/>
                  </a:cubicBezTo>
                  <a:cubicBezTo>
                    <a:pt x="32" y="160"/>
                    <a:pt x="33" y="160"/>
                    <a:pt x="35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6" y="162"/>
                    <a:pt x="37" y="165"/>
                    <a:pt x="40" y="166"/>
                  </a:cubicBezTo>
                  <a:cubicBezTo>
                    <a:pt x="43" y="166"/>
                    <a:pt x="44" y="163"/>
                    <a:pt x="41" y="162"/>
                  </a:cubicBezTo>
                  <a:cubicBezTo>
                    <a:pt x="40" y="162"/>
                    <a:pt x="39" y="160"/>
                    <a:pt x="38" y="158"/>
                  </a:cubicBezTo>
                  <a:cubicBezTo>
                    <a:pt x="38" y="158"/>
                    <a:pt x="38" y="157"/>
                    <a:pt x="38" y="157"/>
                  </a:cubicBezTo>
                  <a:cubicBezTo>
                    <a:pt x="39" y="157"/>
                    <a:pt x="40" y="156"/>
                    <a:pt x="41" y="156"/>
                  </a:cubicBezTo>
                  <a:cubicBezTo>
                    <a:pt x="42" y="158"/>
                    <a:pt x="44" y="161"/>
                    <a:pt x="47" y="161"/>
                  </a:cubicBezTo>
                  <a:cubicBezTo>
                    <a:pt x="49" y="162"/>
                    <a:pt x="50" y="158"/>
                    <a:pt x="48" y="158"/>
                  </a:cubicBezTo>
                  <a:cubicBezTo>
                    <a:pt x="46" y="157"/>
                    <a:pt x="45" y="156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5" y="153"/>
                    <a:pt x="45" y="153"/>
                    <a:pt x="46" y="152"/>
                  </a:cubicBezTo>
                  <a:cubicBezTo>
                    <a:pt x="46" y="153"/>
                    <a:pt x="46" y="153"/>
                    <a:pt x="47" y="154"/>
                  </a:cubicBezTo>
                  <a:cubicBezTo>
                    <a:pt x="48" y="155"/>
                    <a:pt x="49" y="157"/>
                    <a:pt x="50" y="158"/>
                  </a:cubicBezTo>
                  <a:cubicBezTo>
                    <a:pt x="51" y="160"/>
                    <a:pt x="54" y="157"/>
                    <a:pt x="52" y="156"/>
                  </a:cubicBezTo>
                  <a:cubicBezTo>
                    <a:pt x="51" y="154"/>
                    <a:pt x="51" y="152"/>
                    <a:pt x="49" y="151"/>
                  </a:cubicBezTo>
                  <a:cubicBezTo>
                    <a:pt x="49" y="151"/>
                    <a:pt x="49" y="151"/>
                    <a:pt x="49" y="151"/>
                  </a:cubicBezTo>
                  <a:cubicBezTo>
                    <a:pt x="52" y="149"/>
                    <a:pt x="54" y="147"/>
                    <a:pt x="57" y="146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60" y="152"/>
                    <a:pt x="63" y="160"/>
                    <a:pt x="69" y="164"/>
                  </a:cubicBezTo>
                  <a:cubicBezTo>
                    <a:pt x="71" y="165"/>
                    <a:pt x="73" y="162"/>
                    <a:pt x="71" y="160"/>
                  </a:cubicBezTo>
                  <a:cubicBezTo>
                    <a:pt x="66" y="157"/>
                    <a:pt x="63" y="150"/>
                    <a:pt x="60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62" y="143"/>
                    <a:pt x="64" y="141"/>
                    <a:pt x="67" y="140"/>
                  </a:cubicBezTo>
                  <a:cubicBezTo>
                    <a:pt x="67" y="140"/>
                    <a:pt x="67" y="140"/>
                    <a:pt x="67" y="140"/>
                  </a:cubicBezTo>
                  <a:cubicBezTo>
                    <a:pt x="68" y="143"/>
                    <a:pt x="70" y="146"/>
                    <a:pt x="73" y="148"/>
                  </a:cubicBezTo>
                  <a:cubicBezTo>
                    <a:pt x="74" y="150"/>
                    <a:pt x="77" y="147"/>
                    <a:pt x="75" y="145"/>
                  </a:cubicBezTo>
                  <a:cubicBezTo>
                    <a:pt x="73" y="143"/>
                    <a:pt x="71" y="141"/>
                    <a:pt x="70" y="138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72" y="137"/>
                    <a:pt x="73" y="136"/>
                    <a:pt x="75" y="134"/>
                  </a:cubicBezTo>
                  <a:cubicBezTo>
                    <a:pt x="75" y="138"/>
                    <a:pt x="78" y="141"/>
                    <a:pt x="81" y="142"/>
                  </a:cubicBezTo>
                  <a:cubicBezTo>
                    <a:pt x="83" y="143"/>
                    <a:pt x="85" y="140"/>
                    <a:pt x="83" y="139"/>
                  </a:cubicBezTo>
                  <a:cubicBezTo>
                    <a:pt x="81" y="138"/>
                    <a:pt x="79" y="137"/>
                    <a:pt x="79" y="135"/>
                  </a:cubicBezTo>
                  <a:cubicBezTo>
                    <a:pt x="79" y="134"/>
                    <a:pt x="79" y="133"/>
                    <a:pt x="78" y="133"/>
                  </a:cubicBezTo>
                  <a:cubicBezTo>
                    <a:pt x="79" y="132"/>
                    <a:pt x="80" y="132"/>
                    <a:pt x="80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1" y="133"/>
                    <a:pt x="83" y="135"/>
                    <a:pt x="85" y="136"/>
                  </a:cubicBezTo>
                  <a:cubicBezTo>
                    <a:pt x="87" y="138"/>
                    <a:pt x="88" y="134"/>
                    <a:pt x="86" y="133"/>
                  </a:cubicBezTo>
                  <a:cubicBezTo>
                    <a:pt x="86" y="132"/>
                    <a:pt x="84" y="131"/>
                    <a:pt x="84" y="130"/>
                  </a:cubicBezTo>
                  <a:cubicBezTo>
                    <a:pt x="84" y="130"/>
                    <a:pt x="84" y="129"/>
                    <a:pt x="83" y="129"/>
                  </a:cubicBezTo>
                  <a:cubicBezTo>
                    <a:pt x="84" y="129"/>
                    <a:pt x="85" y="128"/>
                    <a:pt x="85" y="128"/>
                  </a:cubicBezTo>
                  <a:cubicBezTo>
                    <a:pt x="86" y="130"/>
                    <a:pt x="87" y="131"/>
                    <a:pt x="89" y="132"/>
                  </a:cubicBezTo>
                  <a:cubicBezTo>
                    <a:pt x="91" y="133"/>
                    <a:pt x="93" y="130"/>
                    <a:pt x="91" y="129"/>
                  </a:cubicBezTo>
                  <a:cubicBezTo>
                    <a:pt x="90" y="128"/>
                    <a:pt x="89" y="127"/>
                    <a:pt x="88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91" y="124"/>
                    <a:pt x="94" y="122"/>
                    <a:pt x="97" y="120"/>
                  </a:cubicBezTo>
                  <a:cubicBezTo>
                    <a:pt x="97" y="121"/>
                    <a:pt x="97" y="121"/>
                    <a:pt x="98" y="121"/>
                  </a:cubicBezTo>
                  <a:cubicBezTo>
                    <a:pt x="100" y="124"/>
                    <a:pt x="101" y="127"/>
                    <a:pt x="102" y="130"/>
                  </a:cubicBezTo>
                  <a:cubicBezTo>
                    <a:pt x="104" y="133"/>
                    <a:pt x="106" y="136"/>
                    <a:pt x="109" y="136"/>
                  </a:cubicBezTo>
                  <a:cubicBezTo>
                    <a:pt x="111" y="136"/>
                    <a:pt x="111" y="132"/>
                    <a:pt x="109" y="132"/>
                  </a:cubicBezTo>
                  <a:cubicBezTo>
                    <a:pt x="107" y="132"/>
                    <a:pt x="105" y="127"/>
                    <a:pt x="104" y="126"/>
                  </a:cubicBezTo>
                  <a:cubicBezTo>
                    <a:pt x="103" y="123"/>
                    <a:pt x="102" y="121"/>
                    <a:pt x="100" y="119"/>
                  </a:cubicBezTo>
                  <a:cubicBezTo>
                    <a:pt x="100" y="119"/>
                    <a:pt x="100" y="118"/>
                    <a:pt x="100" y="118"/>
                  </a:cubicBezTo>
                  <a:cubicBezTo>
                    <a:pt x="103" y="117"/>
                    <a:pt x="105" y="115"/>
                    <a:pt x="108" y="113"/>
                  </a:cubicBezTo>
                  <a:cubicBezTo>
                    <a:pt x="109" y="115"/>
                    <a:pt x="110" y="117"/>
                    <a:pt x="113" y="118"/>
                  </a:cubicBezTo>
                  <a:cubicBezTo>
                    <a:pt x="115" y="120"/>
                    <a:pt x="116" y="117"/>
                    <a:pt x="114" y="115"/>
                  </a:cubicBezTo>
                  <a:cubicBezTo>
                    <a:pt x="113" y="114"/>
                    <a:pt x="112" y="113"/>
                    <a:pt x="112" y="11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2" y="110"/>
                    <a:pt x="114" y="109"/>
                    <a:pt x="115" y="108"/>
                  </a:cubicBezTo>
                  <a:cubicBezTo>
                    <a:pt x="116" y="110"/>
                    <a:pt x="117" y="111"/>
                    <a:pt x="118" y="112"/>
                  </a:cubicBezTo>
                  <a:cubicBezTo>
                    <a:pt x="120" y="114"/>
                    <a:pt x="122" y="110"/>
                    <a:pt x="120" y="109"/>
                  </a:cubicBezTo>
                  <a:cubicBezTo>
                    <a:pt x="119" y="108"/>
                    <a:pt x="118" y="107"/>
                    <a:pt x="118" y="106"/>
                  </a:cubicBezTo>
                  <a:cubicBezTo>
                    <a:pt x="118" y="106"/>
                    <a:pt x="119" y="105"/>
                    <a:pt x="119" y="105"/>
                  </a:cubicBezTo>
                  <a:cubicBezTo>
                    <a:pt x="121" y="107"/>
                    <a:pt x="122" y="108"/>
                    <a:pt x="124" y="109"/>
                  </a:cubicBezTo>
                  <a:cubicBezTo>
                    <a:pt x="127" y="110"/>
                    <a:pt x="128" y="106"/>
                    <a:pt x="125" y="105"/>
                  </a:cubicBezTo>
                  <a:cubicBezTo>
                    <a:pt x="124" y="105"/>
                    <a:pt x="123" y="104"/>
                    <a:pt x="123" y="103"/>
                  </a:cubicBezTo>
                  <a:cubicBezTo>
                    <a:pt x="123" y="102"/>
                    <a:pt x="124" y="102"/>
                    <a:pt x="125" y="102"/>
                  </a:cubicBezTo>
                  <a:cubicBezTo>
                    <a:pt x="125" y="102"/>
                    <a:pt x="125" y="103"/>
                    <a:pt x="126" y="103"/>
                  </a:cubicBezTo>
                  <a:cubicBezTo>
                    <a:pt x="126" y="103"/>
                    <a:pt x="126" y="103"/>
                    <a:pt x="126" y="103"/>
                  </a:cubicBezTo>
                  <a:cubicBezTo>
                    <a:pt x="127" y="103"/>
                    <a:pt x="127" y="104"/>
                    <a:pt x="127" y="104"/>
                  </a:cubicBezTo>
                  <a:cubicBezTo>
                    <a:pt x="129" y="106"/>
                    <a:pt x="132" y="103"/>
                    <a:pt x="130" y="101"/>
                  </a:cubicBezTo>
                  <a:cubicBezTo>
                    <a:pt x="129" y="101"/>
                    <a:pt x="129" y="100"/>
                    <a:pt x="128" y="99"/>
                  </a:cubicBezTo>
                  <a:cubicBezTo>
                    <a:pt x="131" y="97"/>
                    <a:pt x="134" y="95"/>
                    <a:pt x="138" y="92"/>
                  </a:cubicBezTo>
                  <a:cubicBezTo>
                    <a:pt x="138" y="92"/>
                    <a:pt x="138" y="92"/>
                    <a:pt x="138" y="93"/>
                  </a:cubicBezTo>
                  <a:cubicBezTo>
                    <a:pt x="140" y="98"/>
                    <a:pt x="143" y="106"/>
                    <a:pt x="149" y="109"/>
                  </a:cubicBezTo>
                  <a:cubicBezTo>
                    <a:pt x="152" y="110"/>
                    <a:pt x="154" y="107"/>
                    <a:pt x="151" y="106"/>
                  </a:cubicBezTo>
                  <a:cubicBezTo>
                    <a:pt x="146" y="103"/>
                    <a:pt x="143" y="97"/>
                    <a:pt x="141" y="91"/>
                  </a:cubicBezTo>
                  <a:cubicBezTo>
                    <a:pt x="141" y="91"/>
                    <a:pt x="141" y="91"/>
                    <a:pt x="141" y="90"/>
                  </a:cubicBezTo>
                  <a:cubicBezTo>
                    <a:pt x="144" y="88"/>
                    <a:pt x="147" y="86"/>
                    <a:pt x="150" y="84"/>
                  </a:cubicBezTo>
                  <a:cubicBezTo>
                    <a:pt x="152" y="86"/>
                    <a:pt x="153" y="87"/>
                    <a:pt x="155" y="89"/>
                  </a:cubicBezTo>
                  <a:cubicBezTo>
                    <a:pt x="157" y="91"/>
                    <a:pt x="159" y="88"/>
                    <a:pt x="157" y="86"/>
                  </a:cubicBezTo>
                  <a:cubicBezTo>
                    <a:pt x="156" y="85"/>
                    <a:pt x="155" y="83"/>
                    <a:pt x="153" y="82"/>
                  </a:cubicBezTo>
                  <a:cubicBezTo>
                    <a:pt x="154" y="81"/>
                    <a:pt x="156" y="80"/>
                    <a:pt x="157" y="79"/>
                  </a:cubicBezTo>
                  <a:cubicBezTo>
                    <a:pt x="158" y="80"/>
                    <a:pt x="159" y="81"/>
                    <a:pt x="160" y="83"/>
                  </a:cubicBezTo>
                  <a:cubicBezTo>
                    <a:pt x="162" y="84"/>
                    <a:pt x="164" y="82"/>
                    <a:pt x="163" y="80"/>
                  </a:cubicBezTo>
                  <a:cubicBezTo>
                    <a:pt x="162" y="80"/>
                    <a:pt x="162" y="79"/>
                    <a:pt x="162" y="79"/>
                  </a:cubicBezTo>
                  <a:cubicBezTo>
                    <a:pt x="161" y="78"/>
                    <a:pt x="161" y="78"/>
                    <a:pt x="161" y="79"/>
                  </a:cubicBezTo>
                  <a:cubicBezTo>
                    <a:pt x="161" y="78"/>
                    <a:pt x="161" y="77"/>
                    <a:pt x="160" y="77"/>
                  </a:cubicBezTo>
                  <a:cubicBezTo>
                    <a:pt x="161" y="76"/>
                    <a:pt x="162" y="76"/>
                    <a:pt x="163" y="75"/>
                  </a:cubicBezTo>
                  <a:cubicBezTo>
                    <a:pt x="163" y="75"/>
                    <a:pt x="163" y="75"/>
                    <a:pt x="163" y="76"/>
                  </a:cubicBezTo>
                  <a:cubicBezTo>
                    <a:pt x="164" y="76"/>
                    <a:pt x="165" y="77"/>
                    <a:pt x="166" y="78"/>
                  </a:cubicBezTo>
                  <a:cubicBezTo>
                    <a:pt x="168" y="79"/>
                    <a:pt x="170" y="76"/>
                    <a:pt x="168" y="74"/>
                  </a:cubicBezTo>
                  <a:cubicBezTo>
                    <a:pt x="167" y="74"/>
                    <a:pt x="166" y="74"/>
                    <a:pt x="166" y="73"/>
                  </a:cubicBezTo>
                  <a:cubicBezTo>
                    <a:pt x="167" y="72"/>
                    <a:pt x="167" y="72"/>
                    <a:pt x="168" y="7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9" y="73"/>
                    <a:pt x="171" y="74"/>
                    <a:pt x="172" y="76"/>
                  </a:cubicBezTo>
                  <a:cubicBezTo>
                    <a:pt x="173" y="78"/>
                    <a:pt x="176" y="76"/>
                    <a:pt x="175" y="74"/>
                  </a:cubicBezTo>
                  <a:cubicBezTo>
                    <a:pt x="174" y="72"/>
                    <a:pt x="172" y="71"/>
                    <a:pt x="171" y="69"/>
                  </a:cubicBezTo>
                  <a:cubicBezTo>
                    <a:pt x="175" y="67"/>
                    <a:pt x="179" y="64"/>
                    <a:pt x="182" y="61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84" y="65"/>
                    <a:pt x="186" y="69"/>
                    <a:pt x="188" y="73"/>
                  </a:cubicBezTo>
                  <a:cubicBezTo>
                    <a:pt x="190" y="75"/>
                    <a:pt x="192" y="78"/>
                    <a:pt x="196" y="79"/>
                  </a:cubicBezTo>
                  <a:cubicBezTo>
                    <a:pt x="198" y="79"/>
                    <a:pt x="198" y="75"/>
                    <a:pt x="196" y="75"/>
                  </a:cubicBezTo>
                  <a:cubicBezTo>
                    <a:pt x="193" y="75"/>
                    <a:pt x="191" y="70"/>
                    <a:pt x="190" y="69"/>
                  </a:cubicBezTo>
                  <a:cubicBezTo>
                    <a:pt x="189" y="66"/>
                    <a:pt x="187" y="63"/>
                    <a:pt x="186" y="60"/>
                  </a:cubicBezTo>
                  <a:cubicBezTo>
                    <a:pt x="186" y="60"/>
                    <a:pt x="186" y="60"/>
                    <a:pt x="185" y="59"/>
                  </a:cubicBezTo>
                  <a:cubicBezTo>
                    <a:pt x="188" y="58"/>
                    <a:pt x="191" y="56"/>
                    <a:pt x="194" y="54"/>
                  </a:cubicBezTo>
                  <a:cubicBezTo>
                    <a:pt x="194" y="54"/>
                    <a:pt x="194" y="54"/>
                    <a:pt x="194" y="55"/>
                  </a:cubicBezTo>
                  <a:cubicBezTo>
                    <a:pt x="196" y="56"/>
                    <a:pt x="197" y="58"/>
                    <a:pt x="199" y="60"/>
                  </a:cubicBezTo>
                  <a:cubicBezTo>
                    <a:pt x="200" y="61"/>
                    <a:pt x="203" y="59"/>
                    <a:pt x="201" y="57"/>
                  </a:cubicBezTo>
                  <a:cubicBezTo>
                    <a:pt x="200" y="55"/>
                    <a:pt x="199" y="53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8" y="51"/>
                    <a:pt x="199" y="50"/>
                    <a:pt x="200" y="50"/>
                  </a:cubicBezTo>
                  <a:cubicBezTo>
                    <a:pt x="200" y="50"/>
                    <a:pt x="200" y="52"/>
                    <a:pt x="201" y="52"/>
                  </a:cubicBezTo>
                  <a:cubicBezTo>
                    <a:pt x="201" y="52"/>
                    <a:pt x="201" y="52"/>
                    <a:pt x="201" y="52"/>
                  </a:cubicBezTo>
                  <a:cubicBezTo>
                    <a:pt x="202" y="52"/>
                    <a:pt x="202" y="52"/>
                    <a:pt x="202" y="52"/>
                  </a:cubicBezTo>
                  <a:cubicBezTo>
                    <a:pt x="202" y="53"/>
                    <a:pt x="202" y="54"/>
                    <a:pt x="203" y="54"/>
                  </a:cubicBezTo>
                  <a:cubicBezTo>
                    <a:pt x="203" y="57"/>
                    <a:pt x="207" y="56"/>
                    <a:pt x="206" y="53"/>
                  </a:cubicBezTo>
                  <a:cubicBezTo>
                    <a:pt x="206" y="51"/>
                    <a:pt x="205" y="49"/>
                    <a:pt x="202" y="48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3" y="47"/>
                    <a:pt x="204" y="47"/>
                    <a:pt x="205" y="46"/>
                  </a:cubicBezTo>
                  <a:cubicBezTo>
                    <a:pt x="206" y="48"/>
                    <a:pt x="208" y="50"/>
                    <a:pt x="210" y="51"/>
                  </a:cubicBezTo>
                  <a:cubicBezTo>
                    <a:pt x="213" y="52"/>
                    <a:pt x="214" y="48"/>
                    <a:pt x="211" y="48"/>
                  </a:cubicBezTo>
                  <a:cubicBezTo>
                    <a:pt x="210" y="47"/>
                    <a:pt x="209" y="46"/>
                    <a:pt x="209" y="44"/>
                  </a:cubicBezTo>
                  <a:cubicBezTo>
                    <a:pt x="209" y="44"/>
                    <a:pt x="209" y="44"/>
                    <a:pt x="209" y="44"/>
                  </a:cubicBezTo>
                  <a:cubicBezTo>
                    <a:pt x="209" y="44"/>
                    <a:pt x="210" y="43"/>
                    <a:pt x="210" y="43"/>
                  </a:cubicBezTo>
                  <a:cubicBezTo>
                    <a:pt x="210" y="44"/>
                    <a:pt x="211" y="44"/>
                    <a:pt x="212" y="44"/>
                  </a:cubicBezTo>
                  <a:cubicBezTo>
                    <a:pt x="212" y="44"/>
                    <a:pt x="213" y="45"/>
                    <a:pt x="213" y="46"/>
                  </a:cubicBezTo>
                  <a:cubicBezTo>
                    <a:pt x="214" y="48"/>
                    <a:pt x="218" y="46"/>
                    <a:pt x="216" y="44"/>
                  </a:cubicBezTo>
                  <a:cubicBezTo>
                    <a:pt x="216" y="43"/>
                    <a:pt x="215" y="42"/>
                    <a:pt x="213" y="41"/>
                  </a:cubicBezTo>
                  <a:cubicBezTo>
                    <a:pt x="216" y="39"/>
                    <a:pt x="219" y="37"/>
                    <a:pt x="222" y="35"/>
                  </a:cubicBezTo>
                  <a:cubicBezTo>
                    <a:pt x="222" y="36"/>
                    <a:pt x="222" y="36"/>
                    <a:pt x="222" y="36"/>
                  </a:cubicBezTo>
                  <a:cubicBezTo>
                    <a:pt x="226" y="40"/>
                    <a:pt x="228" y="47"/>
                    <a:pt x="232" y="51"/>
                  </a:cubicBezTo>
                  <a:cubicBezTo>
                    <a:pt x="233" y="53"/>
                    <a:pt x="236" y="51"/>
                    <a:pt x="234" y="49"/>
                  </a:cubicBezTo>
                  <a:cubicBezTo>
                    <a:pt x="231" y="44"/>
                    <a:pt x="229" y="38"/>
                    <a:pt x="225" y="33"/>
                  </a:cubicBezTo>
                  <a:cubicBezTo>
                    <a:pt x="228" y="31"/>
                    <a:pt x="232" y="29"/>
                    <a:pt x="235" y="27"/>
                  </a:cubicBezTo>
                  <a:cubicBezTo>
                    <a:pt x="236" y="29"/>
                    <a:pt x="237" y="31"/>
                    <a:pt x="238" y="33"/>
                  </a:cubicBezTo>
                  <a:cubicBezTo>
                    <a:pt x="240" y="35"/>
                    <a:pt x="243" y="33"/>
                    <a:pt x="242" y="31"/>
                  </a:cubicBezTo>
                  <a:cubicBezTo>
                    <a:pt x="241" y="29"/>
                    <a:pt x="240" y="27"/>
                    <a:pt x="238" y="25"/>
                  </a:cubicBezTo>
                  <a:cubicBezTo>
                    <a:pt x="240" y="24"/>
                    <a:pt x="242" y="23"/>
                    <a:pt x="243" y="22"/>
                  </a:cubicBezTo>
                  <a:cubicBezTo>
                    <a:pt x="243" y="22"/>
                    <a:pt x="243" y="23"/>
                    <a:pt x="243" y="23"/>
                  </a:cubicBezTo>
                  <a:cubicBezTo>
                    <a:pt x="244" y="25"/>
                    <a:pt x="245" y="27"/>
                    <a:pt x="247" y="28"/>
                  </a:cubicBezTo>
                  <a:cubicBezTo>
                    <a:pt x="249" y="30"/>
                    <a:pt x="251" y="27"/>
                    <a:pt x="250" y="26"/>
                  </a:cubicBezTo>
                  <a:cubicBezTo>
                    <a:pt x="249" y="25"/>
                    <a:pt x="248" y="24"/>
                    <a:pt x="247" y="22"/>
                  </a:cubicBezTo>
                  <a:cubicBezTo>
                    <a:pt x="247" y="21"/>
                    <a:pt x="246" y="21"/>
                    <a:pt x="245" y="21"/>
                  </a:cubicBezTo>
                  <a:cubicBezTo>
                    <a:pt x="247" y="20"/>
                    <a:pt x="248" y="19"/>
                    <a:pt x="250" y="18"/>
                  </a:cubicBezTo>
                  <a:cubicBezTo>
                    <a:pt x="250" y="19"/>
                    <a:pt x="250" y="20"/>
                    <a:pt x="250" y="20"/>
                  </a:cubicBezTo>
                  <a:cubicBezTo>
                    <a:pt x="250" y="20"/>
                    <a:pt x="250" y="20"/>
                    <a:pt x="250" y="20"/>
                  </a:cubicBezTo>
                  <a:cubicBezTo>
                    <a:pt x="250" y="22"/>
                    <a:pt x="251" y="23"/>
                    <a:pt x="252" y="25"/>
                  </a:cubicBezTo>
                  <a:cubicBezTo>
                    <a:pt x="253" y="27"/>
                    <a:pt x="256" y="25"/>
                    <a:pt x="255" y="23"/>
                  </a:cubicBezTo>
                  <a:cubicBezTo>
                    <a:pt x="255" y="23"/>
                    <a:pt x="255" y="22"/>
                    <a:pt x="255" y="22"/>
                  </a:cubicBezTo>
                  <a:cubicBezTo>
                    <a:pt x="255" y="21"/>
                    <a:pt x="256" y="20"/>
                    <a:pt x="255" y="19"/>
                  </a:cubicBezTo>
                  <a:cubicBezTo>
                    <a:pt x="254" y="19"/>
                    <a:pt x="254" y="18"/>
                    <a:pt x="253" y="17"/>
                  </a:cubicBezTo>
                  <a:cubicBezTo>
                    <a:pt x="253" y="17"/>
                    <a:pt x="252" y="17"/>
                    <a:pt x="252" y="17"/>
                  </a:cubicBezTo>
                  <a:cubicBezTo>
                    <a:pt x="253" y="16"/>
                    <a:pt x="254" y="16"/>
                    <a:pt x="256" y="15"/>
                  </a:cubicBezTo>
                  <a:cubicBezTo>
                    <a:pt x="257" y="17"/>
                    <a:pt x="258" y="19"/>
                    <a:pt x="259" y="21"/>
                  </a:cubicBezTo>
                  <a:cubicBezTo>
                    <a:pt x="260" y="23"/>
                    <a:pt x="263" y="21"/>
                    <a:pt x="262" y="19"/>
                  </a:cubicBezTo>
                  <a:cubicBezTo>
                    <a:pt x="261" y="17"/>
                    <a:pt x="260" y="15"/>
                    <a:pt x="259" y="13"/>
                  </a:cubicBezTo>
                  <a:cubicBezTo>
                    <a:pt x="262" y="11"/>
                    <a:pt x="266" y="9"/>
                    <a:pt x="270" y="7"/>
                  </a:cubicBezTo>
                  <a:cubicBezTo>
                    <a:pt x="274" y="12"/>
                    <a:pt x="279" y="17"/>
                    <a:pt x="283" y="22"/>
                  </a:cubicBezTo>
                  <a:cubicBezTo>
                    <a:pt x="253" y="46"/>
                    <a:pt x="222" y="69"/>
                    <a:pt x="190" y="91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96"/>
            <p:cNvSpPr/>
            <p:nvPr>
              <p:custDataLst>
                <p:tags r:id="rId61"/>
              </p:custDataLst>
            </p:nvPr>
          </p:nvSpPr>
          <p:spPr bwMode="auto">
            <a:xfrm>
              <a:off x="10013951" y="1614488"/>
              <a:ext cx="73025" cy="57150"/>
            </a:xfrm>
            <a:custGeom>
              <a:avLst/>
              <a:gdLst>
                <a:gd name="T0" fmla="*/ 8 w 15"/>
                <a:gd name="T1" fmla="*/ 0 h 12"/>
                <a:gd name="T2" fmla="*/ 8 w 15"/>
                <a:gd name="T3" fmla="*/ 12 h 12"/>
                <a:gd name="T4" fmla="*/ 8 w 15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5" y="12"/>
                    <a:pt x="15" y="0"/>
                    <a:pt x="8" y="0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>
            <p:custDataLst>
              <p:tags r:id="rId62"/>
            </p:custDataLst>
          </p:nvPr>
        </p:nvGrpSpPr>
        <p:grpSpPr>
          <a:xfrm>
            <a:off x="7532387" y="4884789"/>
            <a:ext cx="1008063" cy="1077913"/>
            <a:chOff x="4794251" y="2560638"/>
            <a:chExt cx="1008063" cy="1077913"/>
          </a:xfrm>
        </p:grpSpPr>
        <p:sp>
          <p:nvSpPr>
            <p:cNvPr id="78" name="Freeform 6"/>
            <p:cNvSpPr/>
            <p:nvPr>
              <p:custDataLst>
                <p:tags r:id="rId63"/>
              </p:custDataLst>
            </p:nvPr>
          </p:nvSpPr>
          <p:spPr bwMode="auto">
            <a:xfrm>
              <a:off x="4794251" y="3005138"/>
              <a:ext cx="877888" cy="614363"/>
            </a:xfrm>
            <a:custGeom>
              <a:avLst/>
              <a:gdLst>
                <a:gd name="T0" fmla="*/ 171 w 182"/>
                <a:gd name="T1" fmla="*/ 3 h 127"/>
                <a:gd name="T2" fmla="*/ 156 w 182"/>
                <a:gd name="T3" fmla="*/ 9 h 127"/>
                <a:gd name="T4" fmla="*/ 137 w 182"/>
                <a:gd name="T5" fmla="*/ 7 h 127"/>
                <a:gd name="T6" fmla="*/ 118 w 182"/>
                <a:gd name="T7" fmla="*/ 8 h 127"/>
                <a:gd name="T8" fmla="*/ 103 w 182"/>
                <a:gd name="T9" fmla="*/ 7 h 127"/>
                <a:gd name="T10" fmla="*/ 59 w 182"/>
                <a:gd name="T11" fmla="*/ 8 h 127"/>
                <a:gd name="T12" fmla="*/ 34 w 182"/>
                <a:gd name="T13" fmla="*/ 6 h 127"/>
                <a:gd name="T14" fmla="*/ 28 w 182"/>
                <a:gd name="T15" fmla="*/ 14 h 127"/>
                <a:gd name="T16" fmla="*/ 28 w 182"/>
                <a:gd name="T17" fmla="*/ 17 h 127"/>
                <a:gd name="T18" fmla="*/ 24 w 182"/>
                <a:gd name="T19" fmla="*/ 52 h 127"/>
                <a:gd name="T20" fmla="*/ 20 w 182"/>
                <a:gd name="T21" fmla="*/ 49 h 127"/>
                <a:gd name="T22" fmla="*/ 16 w 182"/>
                <a:gd name="T23" fmla="*/ 49 h 127"/>
                <a:gd name="T24" fmla="*/ 16 w 182"/>
                <a:gd name="T25" fmla="*/ 49 h 127"/>
                <a:gd name="T26" fmla="*/ 11 w 182"/>
                <a:gd name="T27" fmla="*/ 58 h 127"/>
                <a:gd name="T28" fmla="*/ 10 w 182"/>
                <a:gd name="T29" fmla="*/ 63 h 127"/>
                <a:gd name="T30" fmla="*/ 40 w 182"/>
                <a:gd name="T31" fmla="*/ 120 h 127"/>
                <a:gd name="T32" fmla="*/ 40 w 182"/>
                <a:gd name="T33" fmla="*/ 120 h 127"/>
                <a:gd name="T34" fmla="*/ 62 w 182"/>
                <a:gd name="T35" fmla="*/ 126 h 127"/>
                <a:gd name="T36" fmla="*/ 65 w 182"/>
                <a:gd name="T37" fmla="*/ 115 h 127"/>
                <a:gd name="T38" fmla="*/ 47 w 182"/>
                <a:gd name="T39" fmla="*/ 69 h 127"/>
                <a:gd name="T40" fmla="*/ 49 w 182"/>
                <a:gd name="T41" fmla="*/ 23 h 127"/>
                <a:gd name="T42" fmla="*/ 62 w 182"/>
                <a:gd name="T43" fmla="*/ 19 h 127"/>
                <a:gd name="T44" fmla="*/ 111 w 182"/>
                <a:gd name="T45" fmla="*/ 21 h 127"/>
                <a:gd name="T46" fmla="*/ 159 w 182"/>
                <a:gd name="T47" fmla="*/ 21 h 127"/>
                <a:gd name="T48" fmla="*/ 178 w 182"/>
                <a:gd name="T49" fmla="*/ 13 h 127"/>
                <a:gd name="T50" fmla="*/ 171 w 182"/>
                <a:gd name="T51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2" h="127">
                  <a:moveTo>
                    <a:pt x="171" y="3"/>
                  </a:moveTo>
                  <a:cubicBezTo>
                    <a:pt x="166" y="6"/>
                    <a:pt x="161" y="8"/>
                    <a:pt x="156" y="9"/>
                  </a:cubicBezTo>
                  <a:cubicBezTo>
                    <a:pt x="150" y="9"/>
                    <a:pt x="142" y="8"/>
                    <a:pt x="137" y="7"/>
                  </a:cubicBezTo>
                  <a:cubicBezTo>
                    <a:pt x="131" y="7"/>
                    <a:pt x="124" y="8"/>
                    <a:pt x="118" y="8"/>
                  </a:cubicBezTo>
                  <a:cubicBezTo>
                    <a:pt x="113" y="8"/>
                    <a:pt x="108" y="7"/>
                    <a:pt x="103" y="7"/>
                  </a:cubicBezTo>
                  <a:cubicBezTo>
                    <a:pt x="89" y="6"/>
                    <a:pt x="73" y="5"/>
                    <a:pt x="59" y="8"/>
                  </a:cubicBezTo>
                  <a:cubicBezTo>
                    <a:pt x="51" y="7"/>
                    <a:pt x="42" y="6"/>
                    <a:pt x="34" y="6"/>
                  </a:cubicBezTo>
                  <a:cubicBezTo>
                    <a:pt x="29" y="6"/>
                    <a:pt x="27" y="11"/>
                    <a:pt x="28" y="14"/>
                  </a:cubicBezTo>
                  <a:cubicBezTo>
                    <a:pt x="28" y="15"/>
                    <a:pt x="28" y="16"/>
                    <a:pt x="28" y="17"/>
                  </a:cubicBezTo>
                  <a:cubicBezTo>
                    <a:pt x="27" y="28"/>
                    <a:pt x="26" y="40"/>
                    <a:pt x="24" y="52"/>
                  </a:cubicBezTo>
                  <a:cubicBezTo>
                    <a:pt x="23" y="51"/>
                    <a:pt x="22" y="49"/>
                    <a:pt x="20" y="49"/>
                  </a:cubicBezTo>
                  <a:cubicBezTo>
                    <a:pt x="19" y="49"/>
                    <a:pt x="17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0" y="49"/>
                    <a:pt x="9" y="55"/>
                    <a:pt x="11" y="58"/>
                  </a:cubicBezTo>
                  <a:cubicBezTo>
                    <a:pt x="10" y="60"/>
                    <a:pt x="10" y="61"/>
                    <a:pt x="10" y="63"/>
                  </a:cubicBezTo>
                  <a:cubicBezTo>
                    <a:pt x="0" y="84"/>
                    <a:pt x="13" y="122"/>
                    <a:pt x="4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5" y="125"/>
                    <a:pt x="52" y="127"/>
                    <a:pt x="62" y="126"/>
                  </a:cubicBezTo>
                  <a:cubicBezTo>
                    <a:pt x="68" y="125"/>
                    <a:pt x="70" y="118"/>
                    <a:pt x="65" y="115"/>
                  </a:cubicBezTo>
                  <a:cubicBezTo>
                    <a:pt x="49" y="103"/>
                    <a:pt x="46" y="87"/>
                    <a:pt x="47" y="69"/>
                  </a:cubicBezTo>
                  <a:cubicBezTo>
                    <a:pt x="47" y="54"/>
                    <a:pt x="46" y="38"/>
                    <a:pt x="49" y="23"/>
                  </a:cubicBezTo>
                  <a:cubicBezTo>
                    <a:pt x="54" y="21"/>
                    <a:pt x="58" y="20"/>
                    <a:pt x="62" y="19"/>
                  </a:cubicBezTo>
                  <a:cubicBezTo>
                    <a:pt x="78" y="20"/>
                    <a:pt x="94" y="21"/>
                    <a:pt x="111" y="21"/>
                  </a:cubicBezTo>
                  <a:cubicBezTo>
                    <a:pt x="127" y="23"/>
                    <a:pt x="144" y="25"/>
                    <a:pt x="159" y="21"/>
                  </a:cubicBezTo>
                  <a:cubicBezTo>
                    <a:pt x="166" y="21"/>
                    <a:pt x="173" y="18"/>
                    <a:pt x="178" y="13"/>
                  </a:cubicBezTo>
                  <a:cubicBezTo>
                    <a:pt x="182" y="8"/>
                    <a:pt x="177" y="0"/>
                    <a:pt x="171" y="3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"/>
            <p:cNvSpPr/>
            <p:nvPr>
              <p:custDataLst>
                <p:tags r:id="rId64"/>
              </p:custDataLst>
            </p:nvPr>
          </p:nvSpPr>
          <p:spPr bwMode="auto">
            <a:xfrm>
              <a:off x="5619751" y="3136900"/>
              <a:ext cx="182563" cy="371475"/>
            </a:xfrm>
            <a:custGeom>
              <a:avLst/>
              <a:gdLst>
                <a:gd name="T0" fmla="*/ 33 w 38"/>
                <a:gd name="T1" fmla="*/ 14 h 77"/>
                <a:gd name="T2" fmla="*/ 32 w 38"/>
                <a:gd name="T3" fmla="*/ 7 h 77"/>
                <a:gd name="T4" fmla="*/ 27 w 38"/>
                <a:gd name="T5" fmla="*/ 2 h 77"/>
                <a:gd name="T6" fmla="*/ 19 w 38"/>
                <a:gd name="T7" fmla="*/ 2 h 77"/>
                <a:gd name="T8" fmla="*/ 13 w 38"/>
                <a:gd name="T9" fmla="*/ 8 h 77"/>
                <a:gd name="T10" fmla="*/ 4 w 38"/>
                <a:gd name="T11" fmla="*/ 63 h 77"/>
                <a:gd name="T12" fmla="*/ 12 w 38"/>
                <a:gd name="T13" fmla="*/ 73 h 77"/>
                <a:gd name="T14" fmla="*/ 13 w 38"/>
                <a:gd name="T15" fmla="*/ 72 h 77"/>
                <a:gd name="T16" fmla="*/ 13 w 38"/>
                <a:gd name="T17" fmla="*/ 72 h 77"/>
                <a:gd name="T18" fmla="*/ 13 w 38"/>
                <a:gd name="T19" fmla="*/ 71 h 77"/>
                <a:gd name="T20" fmla="*/ 33 w 38"/>
                <a:gd name="T21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77">
                  <a:moveTo>
                    <a:pt x="33" y="14"/>
                  </a:moveTo>
                  <a:cubicBezTo>
                    <a:pt x="34" y="12"/>
                    <a:pt x="34" y="9"/>
                    <a:pt x="32" y="7"/>
                  </a:cubicBezTo>
                  <a:cubicBezTo>
                    <a:pt x="31" y="5"/>
                    <a:pt x="29" y="4"/>
                    <a:pt x="27" y="2"/>
                  </a:cubicBezTo>
                  <a:cubicBezTo>
                    <a:pt x="24" y="0"/>
                    <a:pt x="21" y="0"/>
                    <a:pt x="19" y="2"/>
                  </a:cubicBezTo>
                  <a:cubicBezTo>
                    <a:pt x="16" y="2"/>
                    <a:pt x="13" y="4"/>
                    <a:pt x="13" y="8"/>
                  </a:cubicBezTo>
                  <a:cubicBezTo>
                    <a:pt x="11" y="28"/>
                    <a:pt x="20" y="46"/>
                    <a:pt x="4" y="63"/>
                  </a:cubicBezTo>
                  <a:cubicBezTo>
                    <a:pt x="0" y="68"/>
                    <a:pt x="6" y="77"/>
                    <a:pt x="12" y="73"/>
                  </a:cubicBezTo>
                  <a:cubicBezTo>
                    <a:pt x="12" y="73"/>
                    <a:pt x="12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1"/>
                  </a:cubicBezTo>
                  <a:cubicBezTo>
                    <a:pt x="27" y="60"/>
                    <a:pt x="38" y="33"/>
                    <a:pt x="33" y="14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"/>
            <p:cNvSpPr/>
            <p:nvPr>
              <p:custDataLst>
                <p:tags r:id="rId65"/>
              </p:custDataLst>
            </p:nvPr>
          </p:nvSpPr>
          <p:spPr bwMode="auto">
            <a:xfrm>
              <a:off x="5122863" y="2570163"/>
              <a:ext cx="312738" cy="131763"/>
            </a:xfrm>
            <a:custGeom>
              <a:avLst/>
              <a:gdLst>
                <a:gd name="T0" fmla="*/ 64 w 65"/>
                <a:gd name="T1" fmla="*/ 18 h 27"/>
                <a:gd name="T2" fmla="*/ 63 w 65"/>
                <a:gd name="T3" fmla="*/ 17 h 27"/>
                <a:gd name="T4" fmla="*/ 63 w 65"/>
                <a:gd name="T5" fmla="*/ 17 h 27"/>
                <a:gd name="T6" fmla="*/ 63 w 65"/>
                <a:gd name="T7" fmla="*/ 16 h 27"/>
                <a:gd name="T8" fmla="*/ 32 w 65"/>
                <a:gd name="T9" fmla="*/ 2 h 27"/>
                <a:gd name="T10" fmla="*/ 0 w 65"/>
                <a:gd name="T11" fmla="*/ 16 h 27"/>
                <a:gd name="T12" fmla="*/ 2 w 65"/>
                <a:gd name="T13" fmla="*/ 20 h 27"/>
                <a:gd name="T14" fmla="*/ 2 w 65"/>
                <a:gd name="T15" fmla="*/ 20 h 27"/>
                <a:gd name="T16" fmla="*/ 10 w 65"/>
                <a:gd name="T17" fmla="*/ 22 h 27"/>
                <a:gd name="T18" fmla="*/ 30 w 65"/>
                <a:gd name="T19" fmla="*/ 10 h 27"/>
                <a:gd name="T20" fmla="*/ 56 w 65"/>
                <a:gd name="T21" fmla="*/ 21 h 27"/>
                <a:gd name="T22" fmla="*/ 64 w 65"/>
                <a:gd name="T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27">
                  <a:moveTo>
                    <a:pt x="64" y="18"/>
                  </a:moveTo>
                  <a:cubicBezTo>
                    <a:pt x="63" y="17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58" y="7"/>
                    <a:pt x="44" y="2"/>
                    <a:pt x="32" y="2"/>
                  </a:cubicBezTo>
                  <a:cubicBezTo>
                    <a:pt x="17" y="0"/>
                    <a:pt x="3" y="4"/>
                    <a:pt x="0" y="16"/>
                  </a:cubicBezTo>
                  <a:cubicBezTo>
                    <a:pt x="0" y="17"/>
                    <a:pt x="1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5"/>
                    <a:pt x="9" y="27"/>
                    <a:pt x="10" y="22"/>
                  </a:cubicBezTo>
                  <a:cubicBezTo>
                    <a:pt x="11" y="15"/>
                    <a:pt x="20" y="10"/>
                    <a:pt x="30" y="10"/>
                  </a:cubicBezTo>
                  <a:cubicBezTo>
                    <a:pt x="41" y="11"/>
                    <a:pt x="53" y="15"/>
                    <a:pt x="56" y="21"/>
                  </a:cubicBezTo>
                  <a:cubicBezTo>
                    <a:pt x="58" y="25"/>
                    <a:pt x="65" y="22"/>
                    <a:pt x="64" y="18"/>
                  </a:cubicBezTo>
                  <a:close/>
                </a:path>
              </a:pathLst>
            </a:custGeom>
            <a:solidFill>
              <a:srgbClr val="E6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39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4808538" y="2560638"/>
              <a:ext cx="984250" cy="1077913"/>
            </a:xfrm>
            <a:custGeom>
              <a:avLst/>
              <a:gdLst>
                <a:gd name="T0" fmla="*/ 181 w 204"/>
                <a:gd name="T1" fmla="*/ 119 h 223"/>
                <a:gd name="T2" fmla="*/ 176 w 204"/>
                <a:gd name="T3" fmla="*/ 28 h 223"/>
                <a:gd name="T4" fmla="*/ 147 w 204"/>
                <a:gd name="T5" fmla="*/ 24 h 223"/>
                <a:gd name="T6" fmla="*/ 142 w 204"/>
                <a:gd name="T7" fmla="*/ 22 h 223"/>
                <a:gd name="T8" fmla="*/ 138 w 204"/>
                <a:gd name="T9" fmla="*/ 22 h 223"/>
                <a:gd name="T10" fmla="*/ 97 w 204"/>
                <a:gd name="T11" fmla="*/ 2 h 223"/>
                <a:gd name="T12" fmla="*/ 40 w 204"/>
                <a:gd name="T13" fmla="*/ 23 h 223"/>
                <a:gd name="T14" fmla="*/ 20 w 204"/>
                <a:gd name="T15" fmla="*/ 75 h 223"/>
                <a:gd name="T16" fmla="*/ 7 w 204"/>
                <a:gd name="T17" fmla="*/ 136 h 223"/>
                <a:gd name="T18" fmla="*/ 1 w 204"/>
                <a:gd name="T19" fmla="*/ 170 h 223"/>
                <a:gd name="T20" fmla="*/ 40 w 204"/>
                <a:gd name="T21" fmla="*/ 218 h 223"/>
                <a:gd name="T22" fmla="*/ 158 w 204"/>
                <a:gd name="T23" fmla="*/ 203 h 223"/>
                <a:gd name="T24" fmla="*/ 204 w 204"/>
                <a:gd name="T25" fmla="*/ 124 h 223"/>
                <a:gd name="T26" fmla="*/ 183 w 204"/>
                <a:gd name="T27" fmla="*/ 128 h 223"/>
                <a:gd name="T28" fmla="*/ 173 w 204"/>
                <a:gd name="T29" fmla="*/ 29 h 223"/>
                <a:gd name="T30" fmla="*/ 151 w 204"/>
                <a:gd name="T31" fmla="*/ 88 h 223"/>
                <a:gd name="T32" fmla="*/ 173 w 204"/>
                <a:gd name="T33" fmla="*/ 28 h 223"/>
                <a:gd name="T34" fmla="*/ 147 w 204"/>
                <a:gd name="T35" fmla="*/ 167 h 223"/>
                <a:gd name="T36" fmla="*/ 136 w 204"/>
                <a:gd name="T37" fmla="*/ 155 h 223"/>
                <a:gd name="T38" fmla="*/ 151 w 204"/>
                <a:gd name="T39" fmla="*/ 137 h 223"/>
                <a:gd name="T40" fmla="*/ 128 w 204"/>
                <a:gd name="T41" fmla="*/ 25 h 223"/>
                <a:gd name="T42" fmla="*/ 74 w 204"/>
                <a:gd name="T43" fmla="*/ 24 h 223"/>
                <a:gd name="T44" fmla="*/ 121 w 204"/>
                <a:gd name="T45" fmla="*/ 25 h 223"/>
                <a:gd name="T46" fmla="*/ 97 w 204"/>
                <a:gd name="T47" fmla="*/ 14 h 223"/>
                <a:gd name="T48" fmla="*/ 52 w 204"/>
                <a:gd name="T49" fmla="*/ 51 h 223"/>
                <a:gd name="T50" fmla="*/ 136 w 204"/>
                <a:gd name="T51" fmla="*/ 28 h 223"/>
                <a:gd name="T52" fmla="*/ 134 w 204"/>
                <a:gd name="T53" fmla="*/ 97 h 223"/>
                <a:gd name="T54" fmla="*/ 50 w 204"/>
                <a:gd name="T55" fmla="*/ 83 h 223"/>
                <a:gd name="T56" fmla="*/ 50 w 204"/>
                <a:gd name="T57" fmla="*/ 142 h 223"/>
                <a:gd name="T58" fmla="*/ 46 w 204"/>
                <a:gd name="T59" fmla="*/ 143 h 223"/>
                <a:gd name="T60" fmla="*/ 45 w 204"/>
                <a:gd name="T61" fmla="*/ 154 h 223"/>
                <a:gd name="T62" fmla="*/ 42 w 204"/>
                <a:gd name="T63" fmla="*/ 155 h 223"/>
                <a:gd name="T64" fmla="*/ 45 w 204"/>
                <a:gd name="T65" fmla="*/ 142 h 223"/>
                <a:gd name="T66" fmla="*/ 39 w 204"/>
                <a:gd name="T67" fmla="*/ 27 h 223"/>
                <a:gd name="T68" fmla="*/ 39 w 204"/>
                <a:gd name="T69" fmla="*/ 41 h 223"/>
                <a:gd name="T70" fmla="*/ 40 w 204"/>
                <a:gd name="T71" fmla="*/ 99 h 223"/>
                <a:gd name="T72" fmla="*/ 26 w 204"/>
                <a:gd name="T73" fmla="*/ 93 h 223"/>
                <a:gd name="T74" fmla="*/ 10 w 204"/>
                <a:gd name="T75" fmla="*/ 138 h 223"/>
                <a:gd name="T76" fmla="*/ 21 w 204"/>
                <a:gd name="T77" fmla="*/ 142 h 223"/>
                <a:gd name="T78" fmla="*/ 5 w 204"/>
                <a:gd name="T79" fmla="*/ 184 h 223"/>
                <a:gd name="T80" fmla="*/ 23 w 204"/>
                <a:gd name="T81" fmla="*/ 152 h 223"/>
                <a:gd name="T82" fmla="*/ 43 w 204"/>
                <a:gd name="T83" fmla="*/ 140 h 223"/>
                <a:gd name="T84" fmla="*/ 40 w 204"/>
                <a:gd name="T85" fmla="*/ 157 h 223"/>
                <a:gd name="T86" fmla="*/ 45 w 204"/>
                <a:gd name="T87" fmla="*/ 177 h 223"/>
                <a:gd name="T88" fmla="*/ 53 w 204"/>
                <a:gd name="T89" fmla="*/ 160 h 223"/>
                <a:gd name="T90" fmla="*/ 57 w 204"/>
                <a:gd name="T91" fmla="*/ 142 h 223"/>
                <a:gd name="T92" fmla="*/ 50 w 204"/>
                <a:gd name="T93" fmla="*/ 110 h 223"/>
                <a:gd name="T94" fmla="*/ 140 w 204"/>
                <a:gd name="T95" fmla="*/ 131 h 223"/>
                <a:gd name="T96" fmla="*/ 136 w 204"/>
                <a:gd name="T97" fmla="*/ 131 h 223"/>
                <a:gd name="T98" fmla="*/ 132 w 204"/>
                <a:gd name="T99" fmla="*/ 134 h 223"/>
                <a:gd name="T100" fmla="*/ 140 w 204"/>
                <a:gd name="T101" fmla="*/ 159 h 223"/>
                <a:gd name="T102" fmla="*/ 150 w 204"/>
                <a:gd name="T103" fmla="*/ 169 h 223"/>
                <a:gd name="T104" fmla="*/ 155 w 204"/>
                <a:gd name="T105" fmla="*/ 156 h 223"/>
                <a:gd name="T106" fmla="*/ 150 w 204"/>
                <a:gd name="T107" fmla="*/ 133 h 223"/>
                <a:gd name="T108" fmla="*/ 167 w 204"/>
                <a:gd name="T109" fmla="*/ 194 h 223"/>
                <a:gd name="T110" fmla="*/ 200 w 204"/>
                <a:gd name="T111" fmla="*/ 12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223">
                  <a:moveTo>
                    <a:pt x="204" y="123"/>
                  </a:moveTo>
                  <a:cubicBezTo>
                    <a:pt x="204" y="122"/>
                    <a:pt x="203" y="121"/>
                    <a:pt x="202" y="122"/>
                  </a:cubicBezTo>
                  <a:cubicBezTo>
                    <a:pt x="196" y="118"/>
                    <a:pt x="189" y="118"/>
                    <a:pt x="181" y="118"/>
                  </a:cubicBezTo>
                  <a:cubicBezTo>
                    <a:pt x="181" y="118"/>
                    <a:pt x="181" y="119"/>
                    <a:pt x="181" y="119"/>
                  </a:cubicBezTo>
                  <a:cubicBezTo>
                    <a:pt x="179" y="110"/>
                    <a:pt x="178" y="101"/>
                    <a:pt x="178" y="93"/>
                  </a:cubicBezTo>
                  <a:cubicBezTo>
                    <a:pt x="178" y="92"/>
                    <a:pt x="177" y="91"/>
                    <a:pt x="176" y="91"/>
                  </a:cubicBezTo>
                  <a:cubicBezTo>
                    <a:pt x="178" y="86"/>
                    <a:pt x="179" y="81"/>
                    <a:pt x="180" y="77"/>
                  </a:cubicBezTo>
                  <a:cubicBezTo>
                    <a:pt x="183" y="60"/>
                    <a:pt x="179" y="44"/>
                    <a:pt x="176" y="28"/>
                  </a:cubicBezTo>
                  <a:cubicBezTo>
                    <a:pt x="176" y="28"/>
                    <a:pt x="175" y="27"/>
                    <a:pt x="175" y="27"/>
                  </a:cubicBezTo>
                  <a:cubicBezTo>
                    <a:pt x="176" y="26"/>
                    <a:pt x="176" y="25"/>
                    <a:pt x="174" y="25"/>
                  </a:cubicBezTo>
                  <a:cubicBezTo>
                    <a:pt x="165" y="25"/>
                    <a:pt x="157" y="25"/>
                    <a:pt x="148" y="25"/>
                  </a:cubicBezTo>
                  <a:cubicBezTo>
                    <a:pt x="148" y="24"/>
                    <a:pt x="147" y="24"/>
                    <a:pt x="147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3" y="22"/>
                    <a:pt x="142" y="22"/>
                    <a:pt x="142" y="22"/>
                  </a:cubicBezTo>
                  <a:cubicBezTo>
                    <a:pt x="141" y="22"/>
                    <a:pt x="140" y="22"/>
                    <a:pt x="139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39" y="22"/>
                    <a:pt x="138" y="22"/>
                    <a:pt x="138" y="22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38" y="21"/>
                    <a:pt x="137" y="22"/>
                    <a:pt x="137" y="23"/>
                  </a:cubicBezTo>
                  <a:cubicBezTo>
                    <a:pt x="137" y="23"/>
                    <a:pt x="136" y="24"/>
                    <a:pt x="136" y="25"/>
                  </a:cubicBezTo>
                  <a:cubicBezTo>
                    <a:pt x="135" y="25"/>
                    <a:pt x="133" y="25"/>
                    <a:pt x="131" y="25"/>
                  </a:cubicBezTo>
                  <a:cubicBezTo>
                    <a:pt x="135" y="4"/>
                    <a:pt x="113" y="0"/>
                    <a:pt x="97" y="2"/>
                  </a:cubicBezTo>
                  <a:cubicBezTo>
                    <a:pt x="88" y="3"/>
                    <a:pt x="60" y="9"/>
                    <a:pt x="64" y="24"/>
                  </a:cubicBezTo>
                  <a:cubicBezTo>
                    <a:pt x="60" y="24"/>
                    <a:pt x="56" y="24"/>
                    <a:pt x="52" y="24"/>
                  </a:cubicBezTo>
                  <a:cubicBezTo>
                    <a:pt x="52" y="23"/>
                    <a:pt x="52" y="22"/>
                    <a:pt x="51" y="22"/>
                  </a:cubicBezTo>
                  <a:cubicBezTo>
                    <a:pt x="48" y="20"/>
                    <a:pt x="43" y="22"/>
                    <a:pt x="40" y="23"/>
                  </a:cubicBezTo>
                  <a:cubicBezTo>
                    <a:pt x="39" y="23"/>
                    <a:pt x="39" y="23"/>
                    <a:pt x="39" y="24"/>
                  </a:cubicBezTo>
                  <a:cubicBezTo>
                    <a:pt x="31" y="24"/>
                    <a:pt x="24" y="25"/>
                    <a:pt x="17" y="27"/>
                  </a:cubicBezTo>
                  <a:cubicBezTo>
                    <a:pt x="15" y="27"/>
                    <a:pt x="15" y="29"/>
                    <a:pt x="16" y="30"/>
                  </a:cubicBezTo>
                  <a:cubicBezTo>
                    <a:pt x="18" y="45"/>
                    <a:pt x="19" y="60"/>
                    <a:pt x="20" y="75"/>
                  </a:cubicBezTo>
                  <a:cubicBezTo>
                    <a:pt x="20" y="82"/>
                    <a:pt x="20" y="90"/>
                    <a:pt x="24" y="95"/>
                  </a:cubicBezTo>
                  <a:cubicBezTo>
                    <a:pt x="24" y="96"/>
                    <a:pt x="25" y="96"/>
                    <a:pt x="25" y="96"/>
                  </a:cubicBezTo>
                  <a:cubicBezTo>
                    <a:pt x="25" y="109"/>
                    <a:pt x="24" y="121"/>
                    <a:pt x="22" y="133"/>
                  </a:cubicBezTo>
                  <a:cubicBezTo>
                    <a:pt x="17" y="133"/>
                    <a:pt x="12" y="133"/>
                    <a:pt x="7" y="136"/>
                  </a:cubicBezTo>
                  <a:cubicBezTo>
                    <a:pt x="6" y="135"/>
                    <a:pt x="5" y="136"/>
                    <a:pt x="5" y="137"/>
                  </a:cubicBezTo>
                  <a:cubicBezTo>
                    <a:pt x="5" y="137"/>
                    <a:pt x="5" y="138"/>
                    <a:pt x="5" y="138"/>
                  </a:cubicBezTo>
                  <a:cubicBezTo>
                    <a:pt x="5" y="138"/>
                    <a:pt x="5" y="138"/>
                    <a:pt x="5" y="139"/>
                  </a:cubicBezTo>
                  <a:cubicBezTo>
                    <a:pt x="7" y="149"/>
                    <a:pt x="3" y="160"/>
                    <a:pt x="1" y="170"/>
                  </a:cubicBezTo>
                  <a:cubicBezTo>
                    <a:pt x="0" y="177"/>
                    <a:pt x="1" y="185"/>
                    <a:pt x="4" y="191"/>
                  </a:cubicBezTo>
                  <a:cubicBezTo>
                    <a:pt x="11" y="205"/>
                    <a:pt x="25" y="215"/>
                    <a:pt x="40" y="218"/>
                  </a:cubicBezTo>
                  <a:cubicBezTo>
                    <a:pt x="40" y="218"/>
                    <a:pt x="40" y="218"/>
                    <a:pt x="40" y="218"/>
                  </a:cubicBezTo>
                  <a:cubicBezTo>
                    <a:pt x="40" y="218"/>
                    <a:pt x="40" y="218"/>
                    <a:pt x="40" y="218"/>
                  </a:cubicBezTo>
                  <a:cubicBezTo>
                    <a:pt x="46" y="218"/>
                    <a:pt x="46" y="218"/>
                    <a:pt x="46" y="218"/>
                  </a:cubicBezTo>
                  <a:cubicBezTo>
                    <a:pt x="46" y="218"/>
                    <a:pt x="46" y="218"/>
                    <a:pt x="47" y="218"/>
                  </a:cubicBezTo>
                  <a:cubicBezTo>
                    <a:pt x="62" y="223"/>
                    <a:pt x="81" y="222"/>
                    <a:pt x="95" y="221"/>
                  </a:cubicBezTo>
                  <a:cubicBezTo>
                    <a:pt x="116" y="218"/>
                    <a:pt x="138" y="213"/>
                    <a:pt x="158" y="203"/>
                  </a:cubicBezTo>
                  <a:cubicBezTo>
                    <a:pt x="158" y="203"/>
                    <a:pt x="158" y="203"/>
                    <a:pt x="159" y="203"/>
                  </a:cubicBezTo>
                  <a:cubicBezTo>
                    <a:pt x="174" y="197"/>
                    <a:pt x="188" y="188"/>
                    <a:pt x="195" y="173"/>
                  </a:cubicBezTo>
                  <a:cubicBezTo>
                    <a:pt x="202" y="158"/>
                    <a:pt x="202" y="141"/>
                    <a:pt x="204" y="125"/>
                  </a:cubicBezTo>
                  <a:cubicBezTo>
                    <a:pt x="204" y="125"/>
                    <a:pt x="204" y="124"/>
                    <a:pt x="204" y="124"/>
                  </a:cubicBezTo>
                  <a:cubicBezTo>
                    <a:pt x="204" y="124"/>
                    <a:pt x="204" y="123"/>
                    <a:pt x="204" y="123"/>
                  </a:cubicBezTo>
                  <a:close/>
                  <a:moveTo>
                    <a:pt x="200" y="124"/>
                  </a:moveTo>
                  <a:cubicBezTo>
                    <a:pt x="196" y="129"/>
                    <a:pt x="190" y="130"/>
                    <a:pt x="184" y="128"/>
                  </a:cubicBezTo>
                  <a:cubicBezTo>
                    <a:pt x="184" y="128"/>
                    <a:pt x="183" y="128"/>
                    <a:pt x="183" y="128"/>
                  </a:cubicBezTo>
                  <a:cubicBezTo>
                    <a:pt x="182" y="126"/>
                    <a:pt x="182" y="124"/>
                    <a:pt x="181" y="122"/>
                  </a:cubicBezTo>
                  <a:cubicBezTo>
                    <a:pt x="188" y="121"/>
                    <a:pt x="195" y="121"/>
                    <a:pt x="200" y="124"/>
                  </a:cubicBezTo>
                  <a:close/>
                  <a:moveTo>
                    <a:pt x="173" y="28"/>
                  </a:moveTo>
                  <a:cubicBezTo>
                    <a:pt x="173" y="28"/>
                    <a:pt x="172" y="28"/>
                    <a:pt x="173" y="29"/>
                  </a:cubicBezTo>
                  <a:cubicBezTo>
                    <a:pt x="176" y="44"/>
                    <a:pt x="179" y="60"/>
                    <a:pt x="177" y="76"/>
                  </a:cubicBezTo>
                  <a:cubicBezTo>
                    <a:pt x="175" y="87"/>
                    <a:pt x="171" y="100"/>
                    <a:pt x="159" y="101"/>
                  </a:cubicBezTo>
                  <a:cubicBezTo>
                    <a:pt x="156" y="101"/>
                    <a:pt x="154" y="101"/>
                    <a:pt x="152" y="101"/>
                  </a:cubicBezTo>
                  <a:cubicBezTo>
                    <a:pt x="151" y="96"/>
                    <a:pt x="151" y="92"/>
                    <a:pt x="151" y="88"/>
                  </a:cubicBezTo>
                  <a:cubicBezTo>
                    <a:pt x="152" y="79"/>
                    <a:pt x="152" y="69"/>
                    <a:pt x="152" y="60"/>
                  </a:cubicBezTo>
                  <a:cubicBezTo>
                    <a:pt x="152" y="54"/>
                    <a:pt x="151" y="46"/>
                    <a:pt x="150" y="39"/>
                  </a:cubicBezTo>
                  <a:cubicBezTo>
                    <a:pt x="149" y="35"/>
                    <a:pt x="149" y="31"/>
                    <a:pt x="149" y="28"/>
                  </a:cubicBezTo>
                  <a:cubicBezTo>
                    <a:pt x="157" y="28"/>
                    <a:pt x="165" y="28"/>
                    <a:pt x="173" y="28"/>
                  </a:cubicBezTo>
                  <a:close/>
                  <a:moveTo>
                    <a:pt x="143" y="158"/>
                  </a:moveTo>
                  <a:cubicBezTo>
                    <a:pt x="144" y="158"/>
                    <a:pt x="146" y="158"/>
                    <a:pt x="148" y="158"/>
                  </a:cubicBezTo>
                  <a:cubicBezTo>
                    <a:pt x="147" y="158"/>
                    <a:pt x="147" y="158"/>
                    <a:pt x="147" y="159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2" y="164"/>
                    <a:pt x="142" y="162"/>
                    <a:pt x="143" y="159"/>
                  </a:cubicBezTo>
                  <a:cubicBezTo>
                    <a:pt x="143" y="159"/>
                    <a:pt x="143" y="158"/>
                    <a:pt x="143" y="158"/>
                  </a:cubicBezTo>
                  <a:close/>
                  <a:moveTo>
                    <a:pt x="136" y="155"/>
                  </a:moveTo>
                  <a:cubicBezTo>
                    <a:pt x="136" y="134"/>
                    <a:pt x="136" y="134"/>
                    <a:pt x="136" y="134"/>
                  </a:cubicBezTo>
                  <a:cubicBezTo>
                    <a:pt x="136" y="134"/>
                    <a:pt x="137" y="134"/>
                    <a:pt x="138" y="134"/>
                  </a:cubicBezTo>
                  <a:cubicBezTo>
                    <a:pt x="138" y="134"/>
                    <a:pt x="138" y="134"/>
                    <a:pt x="138" y="134"/>
                  </a:cubicBezTo>
                  <a:cubicBezTo>
                    <a:pt x="143" y="135"/>
                    <a:pt x="147" y="136"/>
                    <a:pt x="151" y="137"/>
                  </a:cubicBezTo>
                  <a:cubicBezTo>
                    <a:pt x="151" y="154"/>
                    <a:pt x="151" y="154"/>
                    <a:pt x="151" y="154"/>
                  </a:cubicBezTo>
                  <a:cubicBezTo>
                    <a:pt x="146" y="155"/>
                    <a:pt x="141" y="155"/>
                    <a:pt x="136" y="155"/>
                  </a:cubicBezTo>
                  <a:close/>
                  <a:moveTo>
                    <a:pt x="97" y="5"/>
                  </a:moveTo>
                  <a:cubicBezTo>
                    <a:pt x="111" y="3"/>
                    <a:pt x="133" y="6"/>
                    <a:pt x="128" y="25"/>
                  </a:cubicBezTo>
                  <a:cubicBezTo>
                    <a:pt x="127" y="25"/>
                    <a:pt x="125" y="25"/>
                    <a:pt x="124" y="25"/>
                  </a:cubicBezTo>
                  <a:cubicBezTo>
                    <a:pt x="121" y="6"/>
                    <a:pt x="91" y="10"/>
                    <a:pt x="78" y="13"/>
                  </a:cubicBezTo>
                  <a:cubicBezTo>
                    <a:pt x="77" y="13"/>
                    <a:pt x="77" y="14"/>
                    <a:pt x="77" y="15"/>
                  </a:cubicBezTo>
                  <a:cubicBezTo>
                    <a:pt x="76" y="18"/>
                    <a:pt x="75" y="21"/>
                    <a:pt x="74" y="24"/>
                  </a:cubicBezTo>
                  <a:cubicBezTo>
                    <a:pt x="74" y="24"/>
                    <a:pt x="74" y="24"/>
                    <a:pt x="75" y="24"/>
                  </a:cubicBezTo>
                  <a:cubicBezTo>
                    <a:pt x="72" y="24"/>
                    <a:pt x="70" y="24"/>
                    <a:pt x="68" y="24"/>
                  </a:cubicBezTo>
                  <a:cubicBezTo>
                    <a:pt x="62" y="11"/>
                    <a:pt x="90" y="6"/>
                    <a:pt x="97" y="5"/>
                  </a:cubicBezTo>
                  <a:close/>
                  <a:moveTo>
                    <a:pt x="121" y="25"/>
                  </a:moveTo>
                  <a:cubicBezTo>
                    <a:pt x="109" y="25"/>
                    <a:pt x="97" y="25"/>
                    <a:pt x="85" y="25"/>
                  </a:cubicBezTo>
                  <a:cubicBezTo>
                    <a:pt x="83" y="25"/>
                    <a:pt x="80" y="25"/>
                    <a:pt x="78" y="24"/>
                  </a:cubicBezTo>
                  <a:cubicBezTo>
                    <a:pt x="78" y="20"/>
                    <a:pt x="78" y="16"/>
                    <a:pt x="83" y="15"/>
                  </a:cubicBezTo>
                  <a:cubicBezTo>
                    <a:pt x="87" y="14"/>
                    <a:pt x="92" y="14"/>
                    <a:pt x="97" y="14"/>
                  </a:cubicBezTo>
                  <a:cubicBezTo>
                    <a:pt x="105" y="13"/>
                    <a:pt x="119" y="14"/>
                    <a:pt x="121" y="25"/>
                  </a:cubicBezTo>
                  <a:close/>
                  <a:moveTo>
                    <a:pt x="52" y="55"/>
                  </a:move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2" y="52"/>
                    <a:pt x="52" y="51"/>
                  </a:cubicBezTo>
                  <a:cubicBezTo>
                    <a:pt x="53" y="43"/>
                    <a:pt x="54" y="35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65" y="27"/>
                    <a:pt x="77" y="28"/>
                    <a:pt x="88" y="28"/>
                  </a:cubicBezTo>
                  <a:cubicBezTo>
                    <a:pt x="104" y="28"/>
                    <a:pt x="120" y="28"/>
                    <a:pt x="136" y="28"/>
                  </a:cubicBezTo>
                  <a:cubicBezTo>
                    <a:pt x="132" y="44"/>
                    <a:pt x="133" y="61"/>
                    <a:pt x="134" y="77"/>
                  </a:cubicBezTo>
                  <a:cubicBezTo>
                    <a:pt x="135" y="83"/>
                    <a:pt x="135" y="88"/>
                    <a:pt x="136" y="93"/>
                  </a:cubicBezTo>
                  <a:cubicBezTo>
                    <a:pt x="136" y="95"/>
                    <a:pt x="136" y="96"/>
                    <a:pt x="137" y="98"/>
                  </a:cubicBezTo>
                  <a:cubicBezTo>
                    <a:pt x="136" y="98"/>
                    <a:pt x="135" y="98"/>
                    <a:pt x="134" y="97"/>
                  </a:cubicBezTo>
                  <a:cubicBezTo>
                    <a:pt x="121" y="95"/>
                    <a:pt x="107" y="95"/>
                    <a:pt x="94" y="96"/>
                  </a:cubicBezTo>
                  <a:cubicBezTo>
                    <a:pt x="80" y="96"/>
                    <a:pt x="65" y="98"/>
                    <a:pt x="51" y="98"/>
                  </a:cubicBezTo>
                  <a:cubicBezTo>
                    <a:pt x="51" y="98"/>
                    <a:pt x="50" y="98"/>
                    <a:pt x="50" y="98"/>
                  </a:cubicBezTo>
                  <a:cubicBezTo>
                    <a:pt x="50" y="93"/>
                    <a:pt x="50" y="88"/>
                    <a:pt x="50" y="83"/>
                  </a:cubicBezTo>
                  <a:cubicBezTo>
                    <a:pt x="50" y="74"/>
                    <a:pt x="51" y="64"/>
                    <a:pt x="52" y="55"/>
                  </a:cubicBezTo>
                  <a:close/>
                  <a:moveTo>
                    <a:pt x="45" y="142"/>
                  </a:moveTo>
                  <a:cubicBezTo>
                    <a:pt x="46" y="142"/>
                    <a:pt x="47" y="142"/>
                    <a:pt x="49" y="142"/>
                  </a:cubicBezTo>
                  <a:cubicBezTo>
                    <a:pt x="49" y="143"/>
                    <a:pt x="50" y="143"/>
                    <a:pt x="50" y="142"/>
                  </a:cubicBezTo>
                  <a:cubicBezTo>
                    <a:pt x="52" y="142"/>
                    <a:pt x="53" y="143"/>
                    <a:pt x="54" y="143"/>
                  </a:cubicBezTo>
                  <a:cubicBezTo>
                    <a:pt x="54" y="144"/>
                    <a:pt x="54" y="145"/>
                    <a:pt x="54" y="147"/>
                  </a:cubicBezTo>
                  <a:cubicBezTo>
                    <a:pt x="54" y="146"/>
                    <a:pt x="53" y="146"/>
                    <a:pt x="53" y="145"/>
                  </a:cubicBezTo>
                  <a:cubicBezTo>
                    <a:pt x="51" y="144"/>
                    <a:pt x="48" y="144"/>
                    <a:pt x="46" y="143"/>
                  </a:cubicBezTo>
                  <a:cubicBezTo>
                    <a:pt x="45" y="142"/>
                    <a:pt x="44" y="143"/>
                    <a:pt x="44" y="144"/>
                  </a:cubicBezTo>
                  <a:cubicBezTo>
                    <a:pt x="43" y="144"/>
                    <a:pt x="43" y="145"/>
                    <a:pt x="43" y="145"/>
                  </a:cubicBezTo>
                  <a:cubicBezTo>
                    <a:pt x="43" y="148"/>
                    <a:pt x="43" y="151"/>
                    <a:pt x="44" y="154"/>
                  </a:cubicBezTo>
                  <a:cubicBezTo>
                    <a:pt x="44" y="154"/>
                    <a:pt x="45" y="154"/>
                    <a:pt x="45" y="154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3" y="154"/>
                    <a:pt x="54" y="154"/>
                    <a:pt x="54" y="154"/>
                  </a:cubicBezTo>
                  <a:cubicBezTo>
                    <a:pt x="54" y="154"/>
                    <a:pt x="54" y="155"/>
                    <a:pt x="54" y="156"/>
                  </a:cubicBezTo>
                  <a:cubicBezTo>
                    <a:pt x="50" y="156"/>
                    <a:pt x="46" y="155"/>
                    <a:pt x="42" y="155"/>
                  </a:cubicBezTo>
                  <a:cubicBezTo>
                    <a:pt x="42" y="151"/>
                    <a:pt x="42" y="147"/>
                    <a:pt x="42" y="143"/>
                  </a:cubicBezTo>
                  <a:cubicBezTo>
                    <a:pt x="42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4" y="143"/>
                  </a:cubicBezTo>
                  <a:cubicBezTo>
                    <a:pt x="44" y="143"/>
                    <a:pt x="45" y="143"/>
                    <a:pt x="45" y="142"/>
                  </a:cubicBezTo>
                  <a:close/>
                  <a:moveTo>
                    <a:pt x="23" y="72"/>
                  </a:moveTo>
                  <a:cubicBezTo>
                    <a:pt x="23" y="58"/>
                    <a:pt x="21" y="44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6" y="28"/>
                    <a:pt x="33" y="27"/>
                    <a:pt x="39" y="27"/>
                  </a:cubicBezTo>
                  <a:cubicBezTo>
                    <a:pt x="40" y="28"/>
                    <a:pt x="40" y="28"/>
                    <a:pt x="40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9"/>
                    <a:pt x="40" y="40"/>
                    <a:pt x="39" y="41"/>
                  </a:cubicBezTo>
                  <a:cubicBezTo>
                    <a:pt x="39" y="44"/>
                    <a:pt x="39" y="47"/>
                    <a:pt x="40" y="50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6"/>
                    <a:pt x="40" y="56"/>
                    <a:pt x="40" y="57"/>
                  </a:cubicBezTo>
                  <a:cubicBezTo>
                    <a:pt x="39" y="71"/>
                    <a:pt x="39" y="85"/>
                    <a:pt x="40" y="99"/>
                  </a:cubicBezTo>
                  <a:cubicBezTo>
                    <a:pt x="36" y="98"/>
                    <a:pt x="31" y="97"/>
                    <a:pt x="2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94"/>
                    <a:pt x="27" y="93"/>
                    <a:pt x="26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2" y="87"/>
                    <a:pt x="23" y="78"/>
                    <a:pt x="23" y="72"/>
                  </a:cubicBezTo>
                  <a:close/>
                  <a:moveTo>
                    <a:pt x="22" y="136"/>
                  </a:moveTo>
                  <a:cubicBezTo>
                    <a:pt x="22" y="137"/>
                    <a:pt x="22" y="138"/>
                    <a:pt x="22" y="139"/>
                  </a:cubicBezTo>
                  <a:cubicBezTo>
                    <a:pt x="18" y="140"/>
                    <a:pt x="13" y="140"/>
                    <a:pt x="10" y="138"/>
                  </a:cubicBezTo>
                  <a:cubicBezTo>
                    <a:pt x="13" y="136"/>
                    <a:pt x="18" y="136"/>
                    <a:pt x="22" y="136"/>
                  </a:cubicBezTo>
                  <a:close/>
                  <a:moveTo>
                    <a:pt x="5" y="184"/>
                  </a:moveTo>
                  <a:cubicBezTo>
                    <a:pt x="1" y="169"/>
                    <a:pt x="10" y="156"/>
                    <a:pt x="9" y="141"/>
                  </a:cubicBezTo>
                  <a:cubicBezTo>
                    <a:pt x="13" y="143"/>
                    <a:pt x="17" y="143"/>
                    <a:pt x="21" y="142"/>
                  </a:cubicBezTo>
                  <a:cubicBezTo>
                    <a:pt x="21" y="147"/>
                    <a:pt x="20" y="152"/>
                    <a:pt x="20" y="157"/>
                  </a:cubicBezTo>
                  <a:cubicBezTo>
                    <a:pt x="19" y="172"/>
                    <a:pt x="18" y="191"/>
                    <a:pt x="27" y="204"/>
                  </a:cubicBezTo>
                  <a:cubicBezTo>
                    <a:pt x="30" y="208"/>
                    <a:pt x="34" y="212"/>
                    <a:pt x="39" y="214"/>
                  </a:cubicBezTo>
                  <a:cubicBezTo>
                    <a:pt x="23" y="211"/>
                    <a:pt x="10" y="199"/>
                    <a:pt x="5" y="184"/>
                  </a:cubicBezTo>
                  <a:close/>
                  <a:moveTo>
                    <a:pt x="167" y="194"/>
                  </a:moveTo>
                  <a:cubicBezTo>
                    <a:pt x="147" y="208"/>
                    <a:pt x="120" y="214"/>
                    <a:pt x="97" y="217"/>
                  </a:cubicBezTo>
                  <a:cubicBezTo>
                    <a:pt x="75" y="220"/>
                    <a:pt x="43" y="221"/>
                    <a:pt x="29" y="201"/>
                  </a:cubicBezTo>
                  <a:cubicBezTo>
                    <a:pt x="20" y="188"/>
                    <a:pt x="22" y="167"/>
                    <a:pt x="23" y="152"/>
                  </a:cubicBezTo>
                  <a:cubicBezTo>
                    <a:pt x="25" y="134"/>
                    <a:pt x="28" y="116"/>
                    <a:pt x="28" y="99"/>
                  </a:cubicBezTo>
                  <a:cubicBezTo>
                    <a:pt x="32" y="101"/>
                    <a:pt x="36" y="101"/>
                    <a:pt x="40" y="102"/>
                  </a:cubicBezTo>
                  <a:cubicBezTo>
                    <a:pt x="41" y="114"/>
                    <a:pt x="43" y="127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7"/>
                    <a:pt x="40" y="137"/>
                    <a:pt x="40" y="139"/>
                  </a:cubicBezTo>
                  <a:cubicBezTo>
                    <a:pt x="39" y="144"/>
                    <a:pt x="39" y="150"/>
                    <a:pt x="39" y="156"/>
                  </a:cubicBezTo>
                  <a:cubicBezTo>
                    <a:pt x="39" y="157"/>
                    <a:pt x="39" y="157"/>
                    <a:pt x="40" y="157"/>
                  </a:cubicBezTo>
                  <a:cubicBezTo>
                    <a:pt x="41" y="158"/>
                    <a:pt x="42" y="158"/>
                    <a:pt x="44" y="158"/>
                  </a:cubicBezTo>
                  <a:cubicBezTo>
                    <a:pt x="44" y="159"/>
                    <a:pt x="44" y="160"/>
                    <a:pt x="44" y="161"/>
                  </a:cubicBezTo>
                  <a:cubicBezTo>
                    <a:pt x="44" y="161"/>
                    <a:pt x="44" y="161"/>
                    <a:pt x="44" y="162"/>
                  </a:cubicBezTo>
                  <a:cubicBezTo>
                    <a:pt x="45" y="167"/>
                    <a:pt x="45" y="172"/>
                    <a:pt x="45" y="177"/>
                  </a:cubicBezTo>
                  <a:cubicBezTo>
                    <a:pt x="45" y="178"/>
                    <a:pt x="46" y="179"/>
                    <a:pt x="47" y="179"/>
                  </a:cubicBezTo>
                  <a:cubicBezTo>
                    <a:pt x="55" y="176"/>
                    <a:pt x="56" y="168"/>
                    <a:pt x="53" y="16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60"/>
                    <a:pt x="53" y="160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4" y="159"/>
                    <a:pt x="55" y="159"/>
                    <a:pt x="56" y="158"/>
                  </a:cubicBezTo>
                  <a:cubicBezTo>
                    <a:pt x="57" y="158"/>
                    <a:pt x="58" y="157"/>
                    <a:pt x="57" y="157"/>
                  </a:cubicBezTo>
                  <a:cubicBezTo>
                    <a:pt x="57" y="152"/>
                    <a:pt x="57" y="147"/>
                    <a:pt x="57" y="142"/>
                  </a:cubicBezTo>
                  <a:cubicBezTo>
                    <a:pt x="58" y="141"/>
                    <a:pt x="57" y="140"/>
                    <a:pt x="56" y="140"/>
                  </a:cubicBezTo>
                  <a:cubicBezTo>
                    <a:pt x="54" y="140"/>
                    <a:pt x="53" y="139"/>
                    <a:pt x="52" y="139"/>
                  </a:cubicBezTo>
                  <a:cubicBezTo>
                    <a:pt x="52" y="139"/>
                    <a:pt x="52" y="138"/>
                    <a:pt x="52" y="138"/>
                  </a:cubicBezTo>
                  <a:cubicBezTo>
                    <a:pt x="51" y="129"/>
                    <a:pt x="51" y="119"/>
                    <a:pt x="50" y="110"/>
                  </a:cubicBezTo>
                  <a:cubicBezTo>
                    <a:pt x="50" y="107"/>
                    <a:pt x="50" y="104"/>
                    <a:pt x="50" y="102"/>
                  </a:cubicBezTo>
                  <a:cubicBezTo>
                    <a:pt x="66" y="102"/>
                    <a:pt x="81" y="100"/>
                    <a:pt x="97" y="99"/>
                  </a:cubicBezTo>
                  <a:cubicBezTo>
                    <a:pt x="110" y="98"/>
                    <a:pt x="124" y="99"/>
                    <a:pt x="137" y="101"/>
                  </a:cubicBezTo>
                  <a:cubicBezTo>
                    <a:pt x="138" y="111"/>
                    <a:pt x="139" y="12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39" y="131"/>
                  </a:cubicBezTo>
                  <a:cubicBezTo>
                    <a:pt x="138" y="131"/>
                    <a:pt x="138" y="131"/>
                    <a:pt x="137" y="131"/>
                  </a:cubicBezTo>
                  <a:cubicBezTo>
                    <a:pt x="137" y="131"/>
                    <a:pt x="136" y="131"/>
                    <a:pt x="136" y="131"/>
                  </a:cubicBezTo>
                  <a:cubicBezTo>
                    <a:pt x="136" y="130"/>
                    <a:pt x="136" y="130"/>
                    <a:pt x="135" y="130"/>
                  </a:cubicBezTo>
                  <a:cubicBezTo>
                    <a:pt x="134" y="130"/>
                    <a:pt x="133" y="130"/>
                    <a:pt x="133" y="131"/>
                  </a:cubicBezTo>
                  <a:cubicBezTo>
                    <a:pt x="132" y="132"/>
                    <a:pt x="132" y="132"/>
                    <a:pt x="133" y="133"/>
                  </a:cubicBezTo>
                  <a:cubicBezTo>
                    <a:pt x="133" y="133"/>
                    <a:pt x="132" y="133"/>
                    <a:pt x="132" y="134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8"/>
                    <a:pt x="133" y="159"/>
                    <a:pt x="134" y="159"/>
                  </a:cubicBezTo>
                  <a:cubicBezTo>
                    <a:pt x="136" y="159"/>
                    <a:pt x="138" y="158"/>
                    <a:pt x="140" y="158"/>
                  </a:cubicBezTo>
                  <a:cubicBezTo>
                    <a:pt x="140" y="158"/>
                    <a:pt x="140" y="158"/>
                    <a:pt x="140" y="159"/>
                  </a:cubicBezTo>
                  <a:cubicBezTo>
                    <a:pt x="139" y="162"/>
                    <a:pt x="139" y="166"/>
                    <a:pt x="140" y="169"/>
                  </a:cubicBezTo>
                  <a:cubicBezTo>
                    <a:pt x="140" y="170"/>
                    <a:pt x="141" y="170"/>
                    <a:pt x="141" y="170"/>
                  </a:cubicBezTo>
                  <a:cubicBezTo>
                    <a:pt x="149" y="170"/>
                    <a:pt x="149" y="170"/>
                    <a:pt x="149" y="170"/>
                  </a:cubicBezTo>
                  <a:cubicBezTo>
                    <a:pt x="150" y="170"/>
                    <a:pt x="150" y="169"/>
                    <a:pt x="150" y="16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0" y="158"/>
                    <a:pt x="150" y="158"/>
                    <a:pt x="149" y="158"/>
                  </a:cubicBezTo>
                  <a:cubicBezTo>
                    <a:pt x="151" y="158"/>
                    <a:pt x="152" y="157"/>
                    <a:pt x="153" y="157"/>
                  </a:cubicBezTo>
                  <a:cubicBezTo>
                    <a:pt x="154" y="157"/>
                    <a:pt x="155" y="157"/>
                    <a:pt x="155" y="156"/>
                  </a:cubicBezTo>
                  <a:cubicBezTo>
                    <a:pt x="155" y="136"/>
                    <a:pt x="155" y="136"/>
                    <a:pt x="155" y="136"/>
                  </a:cubicBezTo>
                  <a:cubicBezTo>
                    <a:pt x="155" y="135"/>
                    <a:pt x="154" y="135"/>
                    <a:pt x="153" y="134"/>
                  </a:cubicBezTo>
                  <a:cubicBezTo>
                    <a:pt x="152" y="134"/>
                    <a:pt x="151" y="134"/>
                    <a:pt x="150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3" y="124"/>
                    <a:pt x="152" y="114"/>
                    <a:pt x="152" y="104"/>
                  </a:cubicBezTo>
                  <a:cubicBezTo>
                    <a:pt x="157" y="105"/>
                    <a:pt x="162" y="105"/>
                    <a:pt x="166" y="103"/>
                  </a:cubicBezTo>
                  <a:cubicBezTo>
                    <a:pt x="170" y="101"/>
                    <a:pt x="173" y="98"/>
                    <a:pt x="175" y="94"/>
                  </a:cubicBezTo>
                  <a:cubicBezTo>
                    <a:pt x="174" y="127"/>
                    <a:pt x="200" y="170"/>
                    <a:pt x="167" y="194"/>
                  </a:cubicBezTo>
                  <a:close/>
                  <a:moveTo>
                    <a:pt x="194" y="167"/>
                  </a:moveTo>
                  <a:cubicBezTo>
                    <a:pt x="191" y="178"/>
                    <a:pt x="183" y="186"/>
                    <a:pt x="174" y="192"/>
                  </a:cubicBezTo>
                  <a:cubicBezTo>
                    <a:pt x="191" y="176"/>
                    <a:pt x="188" y="154"/>
                    <a:pt x="183" y="131"/>
                  </a:cubicBezTo>
                  <a:cubicBezTo>
                    <a:pt x="189" y="133"/>
                    <a:pt x="196" y="132"/>
                    <a:pt x="200" y="129"/>
                  </a:cubicBezTo>
                  <a:cubicBezTo>
                    <a:pt x="199" y="142"/>
                    <a:pt x="198" y="155"/>
                    <a:pt x="194" y="167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0"/>
            <p:cNvSpPr/>
            <p:nvPr>
              <p:custDataLst>
                <p:tags r:id="rId67"/>
              </p:custDataLst>
            </p:nvPr>
          </p:nvSpPr>
          <p:spPr bwMode="auto">
            <a:xfrm>
              <a:off x="5475288" y="3222625"/>
              <a:ext cx="61913" cy="77788"/>
            </a:xfrm>
            <a:custGeom>
              <a:avLst/>
              <a:gdLst>
                <a:gd name="T0" fmla="*/ 12 w 13"/>
                <a:gd name="T1" fmla="*/ 9 h 16"/>
                <a:gd name="T2" fmla="*/ 12 w 13"/>
                <a:gd name="T3" fmla="*/ 7 h 16"/>
                <a:gd name="T4" fmla="*/ 12 w 13"/>
                <a:gd name="T5" fmla="*/ 7 h 16"/>
                <a:gd name="T6" fmla="*/ 10 w 13"/>
                <a:gd name="T7" fmla="*/ 1 h 16"/>
                <a:gd name="T8" fmla="*/ 9 w 13"/>
                <a:gd name="T9" fmla="*/ 0 h 16"/>
                <a:gd name="T10" fmla="*/ 1 w 13"/>
                <a:gd name="T11" fmla="*/ 3 h 16"/>
                <a:gd name="T12" fmla="*/ 1 w 13"/>
                <a:gd name="T13" fmla="*/ 3 h 16"/>
                <a:gd name="T14" fmla="*/ 1 w 13"/>
                <a:gd name="T15" fmla="*/ 4 h 16"/>
                <a:gd name="T16" fmla="*/ 1 w 13"/>
                <a:gd name="T17" fmla="*/ 15 h 16"/>
                <a:gd name="T18" fmla="*/ 2 w 13"/>
                <a:gd name="T19" fmla="*/ 16 h 16"/>
                <a:gd name="T20" fmla="*/ 8 w 13"/>
                <a:gd name="T21" fmla="*/ 15 h 16"/>
                <a:gd name="T22" fmla="*/ 12 w 13"/>
                <a:gd name="T23" fmla="*/ 13 h 16"/>
                <a:gd name="T24" fmla="*/ 12 w 13"/>
                <a:gd name="T25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6">
                  <a:moveTo>
                    <a:pt x="12" y="9"/>
                  </a:moveTo>
                  <a:cubicBezTo>
                    <a:pt x="12" y="9"/>
                    <a:pt x="13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5"/>
                    <a:pt x="11" y="3"/>
                    <a:pt x="10" y="1"/>
                  </a:cubicBezTo>
                  <a:cubicBezTo>
                    <a:pt x="10" y="1"/>
                    <a:pt x="9" y="0"/>
                    <a:pt x="9" y="0"/>
                  </a:cubicBezTo>
                  <a:cubicBezTo>
                    <a:pt x="6" y="1"/>
                    <a:pt x="3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7"/>
                    <a:pt x="1" y="11"/>
                    <a:pt x="1" y="15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4" y="16"/>
                    <a:pt x="6" y="16"/>
                    <a:pt x="8" y="15"/>
                  </a:cubicBezTo>
                  <a:cubicBezTo>
                    <a:pt x="9" y="15"/>
                    <a:pt x="11" y="15"/>
                    <a:pt x="12" y="13"/>
                  </a:cubicBezTo>
                  <a:cubicBezTo>
                    <a:pt x="13" y="12"/>
                    <a:pt x="12" y="11"/>
                    <a:pt x="12" y="9"/>
                  </a:cubicBezTo>
                  <a:close/>
                </a:path>
              </a:pathLst>
            </a:custGeom>
            <a:solidFill>
              <a:srgbClr val="5B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文本占位符 82"/>
          <p:cNvSpPr>
            <a:spLocks noGrp="1"/>
          </p:cNvSpPr>
          <p:nvPr>
            <p:ph type="body" sz="quarter" idx="13"/>
            <p:custDataLst>
              <p:tags r:id="rId68"/>
            </p:custDataLst>
          </p:nvPr>
        </p:nvSpPr>
        <p:spPr/>
        <p:txBody>
          <a:bodyPr/>
          <a:lstStyle/>
          <a:p>
            <a:r>
              <a:rPr lang="en-US" altLang="zh-CN"/>
              <a:t>THANK YOU FOR LISTENING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69"/>
            </p:custDataLst>
          </p:nvPr>
        </p:nvSpPr>
        <p:spPr>
          <a:xfrm>
            <a:off x="2517775" y="2501900"/>
            <a:ext cx="5960110" cy="1108075"/>
          </a:xfrm>
        </p:spPr>
        <p:txBody>
          <a:bodyPr/>
          <a:lstStyle/>
          <a:p>
            <a:r>
              <a:rPr dirty="0"/>
              <a:t>谢谢大家</a:t>
            </a:r>
            <a:endParaRPr dirty="0"/>
          </a:p>
        </p:txBody>
      </p:sp>
      <p:sp>
        <p:nvSpPr>
          <p:cNvPr id="92" name="Freeform 37"/>
          <p:cNvSpPr/>
          <p:nvPr>
            <p:custDataLst>
              <p:tags r:id="rId70"/>
            </p:custDataLst>
          </p:nvPr>
        </p:nvSpPr>
        <p:spPr bwMode="auto">
          <a:xfrm>
            <a:off x="2791448" y="409265"/>
            <a:ext cx="1106488" cy="1262063"/>
          </a:xfrm>
          <a:custGeom>
            <a:avLst/>
            <a:gdLst>
              <a:gd name="T0" fmla="*/ 220 w 229"/>
              <a:gd name="T1" fmla="*/ 201 h 261"/>
              <a:gd name="T2" fmla="*/ 217 w 229"/>
              <a:gd name="T3" fmla="*/ 203 h 261"/>
              <a:gd name="T4" fmla="*/ 191 w 229"/>
              <a:gd name="T5" fmla="*/ 210 h 261"/>
              <a:gd name="T6" fmla="*/ 168 w 229"/>
              <a:gd name="T7" fmla="*/ 213 h 261"/>
              <a:gd name="T8" fmla="*/ 84 w 229"/>
              <a:gd name="T9" fmla="*/ 200 h 261"/>
              <a:gd name="T10" fmla="*/ 85 w 229"/>
              <a:gd name="T11" fmla="*/ 181 h 261"/>
              <a:gd name="T12" fmla="*/ 73 w 229"/>
              <a:gd name="T13" fmla="*/ 140 h 261"/>
              <a:gd name="T14" fmla="*/ 58 w 229"/>
              <a:gd name="T15" fmla="*/ 133 h 261"/>
              <a:gd name="T16" fmla="*/ 50 w 229"/>
              <a:gd name="T17" fmla="*/ 132 h 261"/>
              <a:gd name="T18" fmla="*/ 43 w 229"/>
              <a:gd name="T19" fmla="*/ 141 h 261"/>
              <a:gd name="T20" fmla="*/ 42 w 229"/>
              <a:gd name="T21" fmla="*/ 142 h 261"/>
              <a:gd name="T22" fmla="*/ 46 w 229"/>
              <a:gd name="T23" fmla="*/ 151 h 261"/>
              <a:gd name="T24" fmla="*/ 49 w 229"/>
              <a:gd name="T25" fmla="*/ 158 h 261"/>
              <a:gd name="T26" fmla="*/ 53 w 229"/>
              <a:gd name="T27" fmla="*/ 167 h 261"/>
              <a:gd name="T28" fmla="*/ 56 w 229"/>
              <a:gd name="T29" fmla="*/ 174 h 261"/>
              <a:gd name="T30" fmla="*/ 59 w 229"/>
              <a:gd name="T31" fmla="*/ 182 h 261"/>
              <a:gd name="T32" fmla="*/ 36 w 229"/>
              <a:gd name="T33" fmla="*/ 147 h 261"/>
              <a:gd name="T34" fmla="*/ 41 w 229"/>
              <a:gd name="T35" fmla="*/ 128 h 261"/>
              <a:gd name="T36" fmla="*/ 41 w 229"/>
              <a:gd name="T37" fmla="*/ 102 h 261"/>
              <a:gd name="T38" fmla="*/ 61 w 229"/>
              <a:gd name="T39" fmla="*/ 81 h 261"/>
              <a:gd name="T40" fmla="*/ 94 w 229"/>
              <a:gd name="T41" fmla="*/ 36 h 261"/>
              <a:gd name="T42" fmla="*/ 145 w 229"/>
              <a:gd name="T43" fmla="*/ 24 h 261"/>
              <a:gd name="T44" fmla="*/ 159 w 229"/>
              <a:gd name="T45" fmla="*/ 22 h 261"/>
              <a:gd name="T46" fmla="*/ 182 w 229"/>
              <a:gd name="T47" fmla="*/ 24 h 261"/>
              <a:gd name="T48" fmla="*/ 194 w 229"/>
              <a:gd name="T49" fmla="*/ 29 h 261"/>
              <a:gd name="T50" fmla="*/ 186 w 229"/>
              <a:gd name="T51" fmla="*/ 17 h 261"/>
              <a:gd name="T52" fmla="*/ 182 w 229"/>
              <a:gd name="T53" fmla="*/ 13 h 261"/>
              <a:gd name="T54" fmla="*/ 155 w 229"/>
              <a:gd name="T55" fmla="*/ 1 h 261"/>
              <a:gd name="T56" fmla="*/ 149 w 229"/>
              <a:gd name="T57" fmla="*/ 1 h 261"/>
              <a:gd name="T58" fmla="*/ 142 w 229"/>
              <a:gd name="T59" fmla="*/ 0 h 261"/>
              <a:gd name="T60" fmla="*/ 41 w 229"/>
              <a:gd name="T61" fmla="*/ 199 h 261"/>
              <a:gd name="T62" fmla="*/ 194 w 229"/>
              <a:gd name="T63" fmla="*/ 229 h 261"/>
              <a:gd name="T64" fmla="*/ 220 w 229"/>
              <a:gd name="T65" fmla="*/ 20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9" h="261">
                <a:moveTo>
                  <a:pt x="220" y="201"/>
                </a:moveTo>
                <a:cubicBezTo>
                  <a:pt x="220" y="201"/>
                  <a:pt x="220" y="201"/>
                  <a:pt x="220" y="201"/>
                </a:cubicBezTo>
                <a:cubicBezTo>
                  <a:pt x="219" y="201"/>
                  <a:pt x="219" y="202"/>
                  <a:pt x="218" y="202"/>
                </a:cubicBezTo>
                <a:cubicBezTo>
                  <a:pt x="218" y="203"/>
                  <a:pt x="217" y="203"/>
                  <a:pt x="217" y="203"/>
                </a:cubicBezTo>
                <a:cubicBezTo>
                  <a:pt x="216" y="203"/>
                  <a:pt x="215" y="203"/>
                  <a:pt x="214" y="203"/>
                </a:cubicBezTo>
                <a:cubicBezTo>
                  <a:pt x="206" y="206"/>
                  <a:pt x="199" y="208"/>
                  <a:pt x="191" y="210"/>
                </a:cubicBezTo>
                <a:cubicBezTo>
                  <a:pt x="191" y="210"/>
                  <a:pt x="190" y="210"/>
                  <a:pt x="190" y="210"/>
                </a:cubicBezTo>
                <a:cubicBezTo>
                  <a:pt x="182" y="210"/>
                  <a:pt x="175" y="211"/>
                  <a:pt x="168" y="213"/>
                </a:cubicBezTo>
                <a:cubicBezTo>
                  <a:pt x="166" y="212"/>
                  <a:pt x="164" y="212"/>
                  <a:pt x="162" y="212"/>
                </a:cubicBezTo>
                <a:cubicBezTo>
                  <a:pt x="136" y="215"/>
                  <a:pt x="107" y="211"/>
                  <a:pt x="84" y="200"/>
                </a:cubicBezTo>
                <a:cubicBezTo>
                  <a:pt x="84" y="199"/>
                  <a:pt x="84" y="199"/>
                  <a:pt x="84" y="198"/>
                </a:cubicBezTo>
                <a:cubicBezTo>
                  <a:pt x="84" y="192"/>
                  <a:pt x="85" y="187"/>
                  <a:pt x="85" y="181"/>
                </a:cubicBezTo>
                <a:cubicBezTo>
                  <a:pt x="90" y="165"/>
                  <a:pt x="89" y="148"/>
                  <a:pt x="73" y="140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72" y="136"/>
                  <a:pt x="68" y="134"/>
                  <a:pt x="65" y="135"/>
                </a:cubicBezTo>
                <a:cubicBezTo>
                  <a:pt x="63" y="133"/>
                  <a:pt x="60" y="132"/>
                  <a:pt x="58" y="133"/>
                </a:cubicBezTo>
                <a:cubicBezTo>
                  <a:pt x="56" y="131"/>
                  <a:pt x="53" y="131"/>
                  <a:pt x="50" y="132"/>
                </a:cubicBezTo>
                <a:cubicBezTo>
                  <a:pt x="50" y="132"/>
                  <a:pt x="50" y="132"/>
                  <a:pt x="50" y="132"/>
                </a:cubicBezTo>
                <a:cubicBezTo>
                  <a:pt x="44" y="127"/>
                  <a:pt x="36" y="135"/>
                  <a:pt x="42" y="140"/>
                </a:cubicBezTo>
                <a:cubicBezTo>
                  <a:pt x="42" y="140"/>
                  <a:pt x="42" y="141"/>
                  <a:pt x="43" y="141"/>
                </a:cubicBezTo>
                <a:cubicBezTo>
                  <a:pt x="42" y="141"/>
                  <a:pt x="42" y="142"/>
                  <a:pt x="42" y="142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3"/>
                  <a:pt x="42" y="143"/>
                  <a:pt x="41" y="143"/>
                </a:cubicBezTo>
                <a:cubicBezTo>
                  <a:pt x="40" y="148"/>
                  <a:pt x="43" y="150"/>
                  <a:pt x="46" y="151"/>
                </a:cubicBezTo>
                <a:cubicBezTo>
                  <a:pt x="46" y="151"/>
                  <a:pt x="46" y="152"/>
                  <a:pt x="46" y="153"/>
                </a:cubicBezTo>
                <a:cubicBezTo>
                  <a:pt x="46" y="155"/>
                  <a:pt x="47" y="157"/>
                  <a:pt x="49" y="158"/>
                </a:cubicBezTo>
                <a:cubicBezTo>
                  <a:pt x="49" y="162"/>
                  <a:pt x="51" y="164"/>
                  <a:pt x="54" y="165"/>
                </a:cubicBezTo>
                <a:cubicBezTo>
                  <a:pt x="54" y="166"/>
                  <a:pt x="54" y="167"/>
                  <a:pt x="53" y="167"/>
                </a:cubicBezTo>
                <a:cubicBezTo>
                  <a:pt x="52" y="171"/>
                  <a:pt x="54" y="173"/>
                  <a:pt x="56" y="174"/>
                </a:cubicBezTo>
                <a:cubicBezTo>
                  <a:pt x="56" y="174"/>
                  <a:pt x="56" y="174"/>
                  <a:pt x="56" y="174"/>
                </a:cubicBezTo>
                <a:cubicBezTo>
                  <a:pt x="55" y="178"/>
                  <a:pt x="57" y="180"/>
                  <a:pt x="60" y="181"/>
                </a:cubicBezTo>
                <a:cubicBezTo>
                  <a:pt x="59" y="182"/>
                  <a:pt x="59" y="182"/>
                  <a:pt x="59" y="182"/>
                </a:cubicBezTo>
                <a:cubicBezTo>
                  <a:pt x="59" y="183"/>
                  <a:pt x="59" y="183"/>
                  <a:pt x="59" y="183"/>
                </a:cubicBezTo>
                <a:cubicBezTo>
                  <a:pt x="49" y="173"/>
                  <a:pt x="40" y="161"/>
                  <a:pt x="36" y="147"/>
                </a:cubicBezTo>
                <a:cubicBezTo>
                  <a:pt x="32" y="137"/>
                  <a:pt x="31" y="127"/>
                  <a:pt x="32" y="117"/>
                </a:cubicBezTo>
                <a:cubicBezTo>
                  <a:pt x="33" y="122"/>
                  <a:pt x="36" y="126"/>
                  <a:pt x="41" y="128"/>
                </a:cubicBezTo>
                <a:cubicBezTo>
                  <a:pt x="48" y="132"/>
                  <a:pt x="54" y="121"/>
                  <a:pt x="47" y="118"/>
                </a:cubicBezTo>
                <a:cubicBezTo>
                  <a:pt x="41" y="115"/>
                  <a:pt x="41" y="107"/>
                  <a:pt x="41" y="102"/>
                </a:cubicBezTo>
                <a:cubicBezTo>
                  <a:pt x="41" y="99"/>
                  <a:pt x="40" y="98"/>
                  <a:pt x="38" y="97"/>
                </a:cubicBezTo>
                <a:cubicBezTo>
                  <a:pt x="47" y="93"/>
                  <a:pt x="54" y="88"/>
                  <a:pt x="61" y="81"/>
                </a:cubicBezTo>
                <a:cubicBezTo>
                  <a:pt x="79" y="74"/>
                  <a:pt x="105" y="55"/>
                  <a:pt x="94" y="36"/>
                </a:cubicBezTo>
                <a:cubicBezTo>
                  <a:pt x="94" y="36"/>
                  <a:pt x="94" y="36"/>
                  <a:pt x="94" y="36"/>
                </a:cubicBezTo>
                <a:cubicBezTo>
                  <a:pt x="109" y="28"/>
                  <a:pt x="126" y="24"/>
                  <a:pt x="142" y="24"/>
                </a:cubicBezTo>
                <a:cubicBezTo>
                  <a:pt x="143" y="24"/>
                  <a:pt x="144" y="24"/>
                  <a:pt x="145" y="24"/>
                </a:cubicBezTo>
                <a:cubicBezTo>
                  <a:pt x="146" y="24"/>
                  <a:pt x="147" y="24"/>
                  <a:pt x="148" y="24"/>
                </a:cubicBezTo>
                <a:cubicBezTo>
                  <a:pt x="152" y="23"/>
                  <a:pt x="155" y="22"/>
                  <a:pt x="159" y="22"/>
                </a:cubicBezTo>
                <a:cubicBezTo>
                  <a:pt x="166" y="24"/>
                  <a:pt x="173" y="25"/>
                  <a:pt x="180" y="25"/>
                </a:cubicBezTo>
                <a:cubicBezTo>
                  <a:pt x="181" y="25"/>
                  <a:pt x="182" y="25"/>
                  <a:pt x="182" y="24"/>
                </a:cubicBezTo>
                <a:cubicBezTo>
                  <a:pt x="184" y="26"/>
                  <a:pt x="185" y="27"/>
                  <a:pt x="187" y="29"/>
                </a:cubicBezTo>
                <a:cubicBezTo>
                  <a:pt x="189" y="32"/>
                  <a:pt x="192" y="31"/>
                  <a:pt x="194" y="29"/>
                </a:cubicBezTo>
                <a:cubicBezTo>
                  <a:pt x="197" y="29"/>
                  <a:pt x="200" y="24"/>
                  <a:pt x="196" y="22"/>
                </a:cubicBezTo>
                <a:cubicBezTo>
                  <a:pt x="193" y="20"/>
                  <a:pt x="190" y="19"/>
                  <a:pt x="186" y="17"/>
                </a:cubicBezTo>
                <a:cubicBezTo>
                  <a:pt x="185" y="17"/>
                  <a:pt x="185" y="16"/>
                  <a:pt x="184" y="15"/>
                </a:cubicBezTo>
                <a:cubicBezTo>
                  <a:pt x="184" y="14"/>
                  <a:pt x="183" y="13"/>
                  <a:pt x="182" y="13"/>
                </a:cubicBezTo>
                <a:cubicBezTo>
                  <a:pt x="180" y="12"/>
                  <a:pt x="178" y="11"/>
                  <a:pt x="176" y="10"/>
                </a:cubicBezTo>
                <a:cubicBezTo>
                  <a:pt x="170" y="6"/>
                  <a:pt x="162" y="3"/>
                  <a:pt x="155" y="1"/>
                </a:cubicBezTo>
                <a:cubicBezTo>
                  <a:pt x="154" y="1"/>
                  <a:pt x="153" y="1"/>
                  <a:pt x="152" y="2"/>
                </a:cubicBezTo>
                <a:cubicBezTo>
                  <a:pt x="151" y="1"/>
                  <a:pt x="150" y="1"/>
                  <a:pt x="149" y="1"/>
                </a:cubicBezTo>
                <a:cubicBezTo>
                  <a:pt x="148" y="1"/>
                  <a:pt x="148" y="1"/>
                  <a:pt x="147" y="1"/>
                </a:cubicBezTo>
                <a:cubicBezTo>
                  <a:pt x="146" y="0"/>
                  <a:pt x="144" y="0"/>
                  <a:pt x="142" y="0"/>
                </a:cubicBezTo>
                <a:cubicBezTo>
                  <a:pt x="70" y="0"/>
                  <a:pt x="0" y="63"/>
                  <a:pt x="9" y="137"/>
                </a:cubicBezTo>
                <a:cubicBezTo>
                  <a:pt x="12" y="163"/>
                  <a:pt x="24" y="183"/>
                  <a:pt x="41" y="199"/>
                </a:cubicBezTo>
                <a:cubicBezTo>
                  <a:pt x="38" y="200"/>
                  <a:pt x="36" y="203"/>
                  <a:pt x="39" y="206"/>
                </a:cubicBezTo>
                <a:cubicBezTo>
                  <a:pt x="79" y="240"/>
                  <a:pt x="147" y="261"/>
                  <a:pt x="194" y="229"/>
                </a:cubicBezTo>
                <a:cubicBezTo>
                  <a:pt x="206" y="223"/>
                  <a:pt x="217" y="217"/>
                  <a:pt x="226" y="207"/>
                </a:cubicBezTo>
                <a:cubicBezTo>
                  <a:pt x="229" y="203"/>
                  <a:pt x="223" y="197"/>
                  <a:pt x="220" y="201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3" name="Freeform 38"/>
          <p:cNvSpPr/>
          <p:nvPr>
            <p:custDataLst>
              <p:tags r:id="rId71"/>
            </p:custDataLst>
          </p:nvPr>
        </p:nvSpPr>
        <p:spPr bwMode="auto">
          <a:xfrm>
            <a:off x="3839198" y="1110940"/>
            <a:ext cx="115888" cy="130175"/>
          </a:xfrm>
          <a:custGeom>
            <a:avLst/>
            <a:gdLst>
              <a:gd name="T0" fmla="*/ 22 w 24"/>
              <a:gd name="T1" fmla="*/ 12 h 27"/>
              <a:gd name="T2" fmla="*/ 24 w 24"/>
              <a:gd name="T3" fmla="*/ 6 h 27"/>
              <a:gd name="T4" fmla="*/ 19 w 24"/>
              <a:gd name="T5" fmla="*/ 1 h 27"/>
              <a:gd name="T6" fmla="*/ 15 w 24"/>
              <a:gd name="T7" fmla="*/ 2 h 27"/>
              <a:gd name="T8" fmla="*/ 14 w 24"/>
              <a:gd name="T9" fmla="*/ 4 h 27"/>
              <a:gd name="T10" fmla="*/ 6 w 24"/>
              <a:gd name="T11" fmla="*/ 0 h 27"/>
              <a:gd name="T12" fmla="*/ 2 w 24"/>
              <a:gd name="T13" fmla="*/ 3 h 27"/>
              <a:gd name="T14" fmla="*/ 7 w 24"/>
              <a:gd name="T15" fmla="*/ 24 h 27"/>
              <a:gd name="T16" fmla="*/ 9 w 24"/>
              <a:gd name="T17" fmla="*/ 26 h 27"/>
              <a:gd name="T18" fmla="*/ 15 w 24"/>
              <a:gd name="T19" fmla="*/ 25 h 27"/>
              <a:gd name="T20" fmla="*/ 19 w 24"/>
              <a:gd name="T21" fmla="*/ 19 h 27"/>
              <a:gd name="T22" fmla="*/ 19 w 24"/>
              <a:gd name="T23" fmla="*/ 19 h 27"/>
              <a:gd name="T24" fmla="*/ 22 w 24"/>
              <a:gd name="T25" fmla="*/ 1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27">
                <a:moveTo>
                  <a:pt x="22" y="12"/>
                </a:moveTo>
                <a:cubicBezTo>
                  <a:pt x="23" y="10"/>
                  <a:pt x="23" y="8"/>
                  <a:pt x="24" y="6"/>
                </a:cubicBezTo>
                <a:cubicBezTo>
                  <a:pt x="24" y="3"/>
                  <a:pt x="21" y="0"/>
                  <a:pt x="19" y="1"/>
                </a:cubicBezTo>
                <a:cubicBezTo>
                  <a:pt x="17" y="1"/>
                  <a:pt x="16" y="1"/>
                  <a:pt x="15" y="2"/>
                </a:cubicBezTo>
                <a:cubicBezTo>
                  <a:pt x="15" y="3"/>
                  <a:pt x="14" y="3"/>
                  <a:pt x="14" y="4"/>
                </a:cubicBezTo>
                <a:cubicBezTo>
                  <a:pt x="12" y="1"/>
                  <a:pt x="10" y="0"/>
                  <a:pt x="6" y="0"/>
                </a:cubicBezTo>
                <a:cubicBezTo>
                  <a:pt x="4" y="0"/>
                  <a:pt x="3" y="1"/>
                  <a:pt x="2" y="3"/>
                </a:cubicBezTo>
                <a:cubicBezTo>
                  <a:pt x="0" y="10"/>
                  <a:pt x="2" y="18"/>
                  <a:pt x="7" y="24"/>
                </a:cubicBezTo>
                <a:cubicBezTo>
                  <a:pt x="7" y="25"/>
                  <a:pt x="8" y="25"/>
                  <a:pt x="9" y="26"/>
                </a:cubicBezTo>
                <a:cubicBezTo>
                  <a:pt x="11" y="27"/>
                  <a:pt x="14" y="27"/>
                  <a:pt x="15" y="25"/>
                </a:cubicBezTo>
                <a:cubicBezTo>
                  <a:pt x="17" y="23"/>
                  <a:pt x="18" y="21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21" y="17"/>
                  <a:pt x="22" y="14"/>
                  <a:pt x="22" y="12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4" name="Freeform 39"/>
          <p:cNvSpPr/>
          <p:nvPr>
            <p:custDataLst>
              <p:tags r:id="rId72"/>
            </p:custDataLst>
          </p:nvPr>
        </p:nvSpPr>
        <p:spPr bwMode="auto">
          <a:xfrm>
            <a:off x="3342310" y="863290"/>
            <a:ext cx="293688" cy="420688"/>
          </a:xfrm>
          <a:custGeom>
            <a:avLst/>
            <a:gdLst>
              <a:gd name="T0" fmla="*/ 55 w 61"/>
              <a:gd name="T1" fmla="*/ 8 h 87"/>
              <a:gd name="T2" fmla="*/ 55 w 61"/>
              <a:gd name="T3" fmla="*/ 6 h 87"/>
              <a:gd name="T4" fmla="*/ 49 w 61"/>
              <a:gd name="T5" fmla="*/ 0 h 87"/>
              <a:gd name="T6" fmla="*/ 43 w 61"/>
              <a:gd name="T7" fmla="*/ 1 h 87"/>
              <a:gd name="T8" fmla="*/ 32 w 61"/>
              <a:gd name="T9" fmla="*/ 5 h 87"/>
              <a:gd name="T10" fmla="*/ 29 w 61"/>
              <a:gd name="T11" fmla="*/ 4 h 87"/>
              <a:gd name="T12" fmla="*/ 18 w 61"/>
              <a:gd name="T13" fmla="*/ 8 h 87"/>
              <a:gd name="T14" fmla="*/ 11 w 61"/>
              <a:gd name="T15" fmla="*/ 9 h 87"/>
              <a:gd name="T16" fmla="*/ 3 w 61"/>
              <a:gd name="T17" fmla="*/ 15 h 87"/>
              <a:gd name="T18" fmla="*/ 2 w 61"/>
              <a:gd name="T19" fmla="*/ 22 h 87"/>
              <a:gd name="T20" fmla="*/ 20 w 61"/>
              <a:gd name="T21" fmla="*/ 47 h 87"/>
              <a:gd name="T22" fmla="*/ 25 w 61"/>
              <a:gd name="T23" fmla="*/ 81 h 87"/>
              <a:gd name="T24" fmla="*/ 37 w 61"/>
              <a:gd name="T25" fmla="*/ 81 h 87"/>
              <a:gd name="T26" fmla="*/ 47 w 61"/>
              <a:gd name="T27" fmla="*/ 39 h 87"/>
              <a:gd name="T28" fmla="*/ 49 w 61"/>
              <a:gd name="T29" fmla="*/ 37 h 87"/>
              <a:gd name="T30" fmla="*/ 59 w 61"/>
              <a:gd name="T31" fmla="*/ 17 h 87"/>
              <a:gd name="T32" fmla="*/ 55 w 61"/>
              <a:gd name="T33" fmla="*/ 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" h="87">
                <a:moveTo>
                  <a:pt x="55" y="8"/>
                </a:moveTo>
                <a:cubicBezTo>
                  <a:pt x="55" y="7"/>
                  <a:pt x="55" y="7"/>
                  <a:pt x="55" y="6"/>
                </a:cubicBezTo>
                <a:cubicBezTo>
                  <a:pt x="55" y="3"/>
                  <a:pt x="53" y="0"/>
                  <a:pt x="49" y="0"/>
                </a:cubicBezTo>
                <a:cubicBezTo>
                  <a:pt x="47" y="0"/>
                  <a:pt x="45" y="1"/>
                  <a:pt x="43" y="1"/>
                </a:cubicBezTo>
                <a:cubicBezTo>
                  <a:pt x="39" y="1"/>
                  <a:pt x="35" y="2"/>
                  <a:pt x="32" y="5"/>
                </a:cubicBezTo>
                <a:cubicBezTo>
                  <a:pt x="31" y="5"/>
                  <a:pt x="30" y="4"/>
                  <a:pt x="29" y="4"/>
                </a:cubicBezTo>
                <a:cubicBezTo>
                  <a:pt x="24" y="4"/>
                  <a:pt x="20" y="5"/>
                  <a:pt x="18" y="8"/>
                </a:cubicBezTo>
                <a:cubicBezTo>
                  <a:pt x="14" y="8"/>
                  <a:pt x="12" y="8"/>
                  <a:pt x="11" y="9"/>
                </a:cubicBezTo>
                <a:cubicBezTo>
                  <a:pt x="7" y="10"/>
                  <a:pt x="4" y="12"/>
                  <a:pt x="3" y="15"/>
                </a:cubicBezTo>
                <a:cubicBezTo>
                  <a:pt x="1" y="17"/>
                  <a:pt x="0" y="20"/>
                  <a:pt x="2" y="22"/>
                </a:cubicBezTo>
                <a:cubicBezTo>
                  <a:pt x="8" y="30"/>
                  <a:pt x="16" y="38"/>
                  <a:pt x="20" y="47"/>
                </a:cubicBezTo>
                <a:cubicBezTo>
                  <a:pt x="24" y="58"/>
                  <a:pt x="22" y="70"/>
                  <a:pt x="25" y="81"/>
                </a:cubicBezTo>
                <a:cubicBezTo>
                  <a:pt x="27" y="86"/>
                  <a:pt x="35" y="87"/>
                  <a:pt x="37" y="81"/>
                </a:cubicBezTo>
                <a:cubicBezTo>
                  <a:pt x="40" y="70"/>
                  <a:pt x="48" y="53"/>
                  <a:pt x="47" y="39"/>
                </a:cubicBezTo>
                <a:cubicBezTo>
                  <a:pt x="48" y="38"/>
                  <a:pt x="49" y="38"/>
                  <a:pt x="49" y="37"/>
                </a:cubicBezTo>
                <a:cubicBezTo>
                  <a:pt x="53" y="31"/>
                  <a:pt x="56" y="24"/>
                  <a:pt x="59" y="17"/>
                </a:cubicBezTo>
                <a:cubicBezTo>
                  <a:pt x="61" y="13"/>
                  <a:pt x="58" y="9"/>
                  <a:pt x="55" y="8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5" name="Freeform 40"/>
          <p:cNvSpPr/>
          <p:nvPr>
            <p:custDataLst>
              <p:tags r:id="rId73"/>
            </p:custDataLst>
          </p:nvPr>
        </p:nvSpPr>
        <p:spPr bwMode="auto">
          <a:xfrm>
            <a:off x="3370885" y="544203"/>
            <a:ext cx="579438" cy="469900"/>
          </a:xfrm>
          <a:custGeom>
            <a:avLst/>
            <a:gdLst>
              <a:gd name="T0" fmla="*/ 115 w 120"/>
              <a:gd name="T1" fmla="*/ 84 h 97"/>
              <a:gd name="T2" fmla="*/ 101 w 120"/>
              <a:gd name="T3" fmla="*/ 74 h 97"/>
              <a:gd name="T4" fmla="*/ 106 w 120"/>
              <a:gd name="T5" fmla="*/ 75 h 97"/>
              <a:gd name="T6" fmla="*/ 109 w 120"/>
              <a:gd name="T7" fmla="*/ 77 h 97"/>
              <a:gd name="T8" fmla="*/ 118 w 120"/>
              <a:gd name="T9" fmla="*/ 71 h 97"/>
              <a:gd name="T10" fmla="*/ 116 w 120"/>
              <a:gd name="T11" fmla="*/ 66 h 97"/>
              <a:gd name="T12" fmla="*/ 115 w 120"/>
              <a:gd name="T13" fmla="*/ 64 h 97"/>
              <a:gd name="T14" fmla="*/ 91 w 120"/>
              <a:gd name="T15" fmla="*/ 35 h 97"/>
              <a:gd name="T16" fmla="*/ 66 w 120"/>
              <a:gd name="T17" fmla="*/ 11 h 97"/>
              <a:gd name="T18" fmla="*/ 63 w 120"/>
              <a:gd name="T19" fmla="*/ 4 h 97"/>
              <a:gd name="T20" fmla="*/ 56 w 120"/>
              <a:gd name="T21" fmla="*/ 1 h 97"/>
              <a:gd name="T22" fmla="*/ 48 w 120"/>
              <a:gd name="T23" fmla="*/ 9 h 97"/>
              <a:gd name="T24" fmla="*/ 48 w 120"/>
              <a:gd name="T25" fmla="*/ 9 h 97"/>
              <a:gd name="T26" fmla="*/ 48 w 120"/>
              <a:gd name="T27" fmla="*/ 9 h 97"/>
              <a:gd name="T28" fmla="*/ 46 w 120"/>
              <a:gd name="T29" fmla="*/ 10 h 97"/>
              <a:gd name="T30" fmla="*/ 44 w 120"/>
              <a:gd name="T31" fmla="*/ 13 h 97"/>
              <a:gd name="T32" fmla="*/ 34 w 120"/>
              <a:gd name="T33" fmla="*/ 16 h 97"/>
              <a:gd name="T34" fmla="*/ 27 w 120"/>
              <a:gd name="T35" fmla="*/ 18 h 97"/>
              <a:gd name="T36" fmla="*/ 27 w 120"/>
              <a:gd name="T37" fmla="*/ 18 h 97"/>
              <a:gd name="T38" fmla="*/ 6 w 120"/>
              <a:gd name="T39" fmla="*/ 26 h 97"/>
              <a:gd name="T40" fmla="*/ 6 w 120"/>
              <a:gd name="T41" fmla="*/ 38 h 97"/>
              <a:gd name="T42" fmla="*/ 10 w 120"/>
              <a:gd name="T43" fmla="*/ 38 h 97"/>
              <a:gd name="T44" fmla="*/ 11 w 120"/>
              <a:gd name="T45" fmla="*/ 39 h 97"/>
              <a:gd name="T46" fmla="*/ 16 w 120"/>
              <a:gd name="T47" fmla="*/ 41 h 97"/>
              <a:gd name="T48" fmla="*/ 16 w 120"/>
              <a:gd name="T49" fmla="*/ 41 h 97"/>
              <a:gd name="T50" fmla="*/ 14 w 120"/>
              <a:gd name="T51" fmla="*/ 44 h 97"/>
              <a:gd name="T52" fmla="*/ 10 w 120"/>
              <a:gd name="T53" fmla="*/ 45 h 97"/>
              <a:gd name="T54" fmla="*/ 6 w 120"/>
              <a:gd name="T55" fmla="*/ 51 h 97"/>
              <a:gd name="T56" fmla="*/ 15 w 120"/>
              <a:gd name="T57" fmla="*/ 58 h 97"/>
              <a:gd name="T58" fmla="*/ 20 w 120"/>
              <a:gd name="T59" fmla="*/ 57 h 97"/>
              <a:gd name="T60" fmla="*/ 20 w 120"/>
              <a:gd name="T61" fmla="*/ 57 h 97"/>
              <a:gd name="T62" fmla="*/ 32 w 120"/>
              <a:gd name="T63" fmla="*/ 57 h 97"/>
              <a:gd name="T64" fmla="*/ 36 w 120"/>
              <a:gd name="T65" fmla="*/ 53 h 97"/>
              <a:gd name="T66" fmla="*/ 63 w 120"/>
              <a:gd name="T67" fmla="*/ 50 h 97"/>
              <a:gd name="T68" fmla="*/ 86 w 120"/>
              <a:gd name="T69" fmla="*/ 65 h 97"/>
              <a:gd name="T70" fmla="*/ 85 w 120"/>
              <a:gd name="T71" fmla="*/ 73 h 97"/>
              <a:gd name="T72" fmla="*/ 111 w 120"/>
              <a:gd name="T73" fmla="*/ 96 h 97"/>
              <a:gd name="T74" fmla="*/ 119 w 120"/>
              <a:gd name="T75" fmla="*/ 92 h 97"/>
              <a:gd name="T76" fmla="*/ 115 w 120"/>
              <a:gd name="T77" fmla="*/ 8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0" h="97">
                <a:moveTo>
                  <a:pt x="115" y="84"/>
                </a:moveTo>
                <a:cubicBezTo>
                  <a:pt x="109" y="82"/>
                  <a:pt x="105" y="78"/>
                  <a:pt x="101" y="74"/>
                </a:cubicBezTo>
                <a:cubicBezTo>
                  <a:pt x="102" y="74"/>
                  <a:pt x="104" y="75"/>
                  <a:pt x="106" y="75"/>
                </a:cubicBezTo>
                <a:cubicBezTo>
                  <a:pt x="107" y="76"/>
                  <a:pt x="108" y="76"/>
                  <a:pt x="109" y="77"/>
                </a:cubicBezTo>
                <a:cubicBezTo>
                  <a:pt x="114" y="80"/>
                  <a:pt x="119" y="76"/>
                  <a:pt x="118" y="71"/>
                </a:cubicBezTo>
                <a:cubicBezTo>
                  <a:pt x="118" y="69"/>
                  <a:pt x="118" y="67"/>
                  <a:pt x="116" y="66"/>
                </a:cubicBezTo>
                <a:cubicBezTo>
                  <a:pt x="116" y="65"/>
                  <a:pt x="115" y="65"/>
                  <a:pt x="115" y="64"/>
                </a:cubicBezTo>
                <a:cubicBezTo>
                  <a:pt x="109" y="54"/>
                  <a:pt x="102" y="40"/>
                  <a:pt x="91" y="35"/>
                </a:cubicBezTo>
                <a:cubicBezTo>
                  <a:pt x="84" y="25"/>
                  <a:pt x="76" y="15"/>
                  <a:pt x="66" y="11"/>
                </a:cubicBezTo>
                <a:cubicBezTo>
                  <a:pt x="67" y="9"/>
                  <a:pt x="66" y="5"/>
                  <a:pt x="63" y="4"/>
                </a:cubicBezTo>
                <a:cubicBezTo>
                  <a:pt x="60" y="2"/>
                  <a:pt x="59" y="2"/>
                  <a:pt x="56" y="1"/>
                </a:cubicBezTo>
                <a:cubicBezTo>
                  <a:pt x="51" y="0"/>
                  <a:pt x="47" y="4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7" y="9"/>
                  <a:pt x="47" y="10"/>
                  <a:pt x="46" y="10"/>
                </a:cubicBezTo>
                <a:cubicBezTo>
                  <a:pt x="45" y="11"/>
                  <a:pt x="45" y="12"/>
                  <a:pt x="44" y="13"/>
                </a:cubicBezTo>
                <a:cubicBezTo>
                  <a:pt x="40" y="14"/>
                  <a:pt x="37" y="15"/>
                  <a:pt x="34" y="16"/>
                </a:cubicBezTo>
                <a:cubicBezTo>
                  <a:pt x="32" y="17"/>
                  <a:pt x="30" y="17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0" y="21"/>
                  <a:pt x="13" y="23"/>
                  <a:pt x="6" y="26"/>
                </a:cubicBezTo>
                <a:cubicBezTo>
                  <a:pt x="2" y="28"/>
                  <a:pt x="0" y="37"/>
                  <a:pt x="6" y="38"/>
                </a:cubicBezTo>
                <a:cubicBezTo>
                  <a:pt x="8" y="38"/>
                  <a:pt x="9" y="38"/>
                  <a:pt x="10" y="38"/>
                </a:cubicBezTo>
                <a:cubicBezTo>
                  <a:pt x="10" y="39"/>
                  <a:pt x="10" y="39"/>
                  <a:pt x="11" y="39"/>
                </a:cubicBezTo>
                <a:cubicBezTo>
                  <a:pt x="13" y="40"/>
                  <a:pt x="14" y="41"/>
                  <a:pt x="16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5" y="42"/>
                  <a:pt x="15" y="43"/>
                  <a:pt x="14" y="44"/>
                </a:cubicBezTo>
                <a:cubicBezTo>
                  <a:pt x="13" y="44"/>
                  <a:pt x="12" y="45"/>
                  <a:pt x="10" y="45"/>
                </a:cubicBezTo>
                <a:cubicBezTo>
                  <a:pt x="8" y="46"/>
                  <a:pt x="6" y="49"/>
                  <a:pt x="6" y="51"/>
                </a:cubicBezTo>
                <a:cubicBezTo>
                  <a:pt x="5" y="56"/>
                  <a:pt x="10" y="61"/>
                  <a:pt x="15" y="58"/>
                </a:cubicBezTo>
                <a:cubicBezTo>
                  <a:pt x="17" y="58"/>
                  <a:pt x="18" y="58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4" y="58"/>
                  <a:pt x="28" y="58"/>
                  <a:pt x="32" y="57"/>
                </a:cubicBezTo>
                <a:cubicBezTo>
                  <a:pt x="34" y="56"/>
                  <a:pt x="35" y="54"/>
                  <a:pt x="36" y="53"/>
                </a:cubicBezTo>
                <a:cubicBezTo>
                  <a:pt x="45" y="54"/>
                  <a:pt x="55" y="54"/>
                  <a:pt x="63" y="50"/>
                </a:cubicBezTo>
                <a:cubicBezTo>
                  <a:pt x="71" y="55"/>
                  <a:pt x="79" y="60"/>
                  <a:pt x="86" y="65"/>
                </a:cubicBezTo>
                <a:cubicBezTo>
                  <a:pt x="84" y="67"/>
                  <a:pt x="83" y="70"/>
                  <a:pt x="85" y="73"/>
                </a:cubicBezTo>
                <a:cubicBezTo>
                  <a:pt x="92" y="82"/>
                  <a:pt x="100" y="91"/>
                  <a:pt x="111" y="96"/>
                </a:cubicBezTo>
                <a:cubicBezTo>
                  <a:pt x="114" y="97"/>
                  <a:pt x="118" y="94"/>
                  <a:pt x="119" y="92"/>
                </a:cubicBezTo>
                <a:cubicBezTo>
                  <a:pt x="120" y="88"/>
                  <a:pt x="118" y="85"/>
                  <a:pt x="115" y="84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6" name="Freeform 41"/>
          <p:cNvSpPr/>
          <p:nvPr>
            <p:custDataLst>
              <p:tags r:id="rId74"/>
            </p:custDataLst>
          </p:nvPr>
        </p:nvSpPr>
        <p:spPr bwMode="auto">
          <a:xfrm>
            <a:off x="2859710" y="336240"/>
            <a:ext cx="1381125" cy="1416050"/>
          </a:xfrm>
          <a:custGeom>
            <a:avLst/>
            <a:gdLst>
              <a:gd name="T0" fmla="*/ 267 w 286"/>
              <a:gd name="T1" fmla="*/ 71 h 293"/>
              <a:gd name="T2" fmla="*/ 223 w 286"/>
              <a:gd name="T3" fmla="*/ 22 h 293"/>
              <a:gd name="T4" fmla="*/ 184 w 286"/>
              <a:gd name="T5" fmla="*/ 6 h 293"/>
              <a:gd name="T6" fmla="*/ 190 w 286"/>
              <a:gd name="T7" fmla="*/ 16 h 293"/>
              <a:gd name="T8" fmla="*/ 229 w 286"/>
              <a:gd name="T9" fmla="*/ 43 h 293"/>
              <a:gd name="T10" fmla="*/ 259 w 286"/>
              <a:gd name="T11" fmla="*/ 85 h 293"/>
              <a:gd name="T12" fmla="*/ 243 w 286"/>
              <a:gd name="T13" fmla="*/ 203 h 293"/>
              <a:gd name="T14" fmla="*/ 132 w 286"/>
              <a:gd name="T15" fmla="*/ 275 h 293"/>
              <a:gd name="T16" fmla="*/ 15 w 286"/>
              <a:gd name="T17" fmla="*/ 238 h 293"/>
              <a:gd name="T18" fmla="*/ 5 w 286"/>
              <a:gd name="T19" fmla="*/ 244 h 293"/>
              <a:gd name="T20" fmla="*/ 127 w 286"/>
              <a:gd name="T21" fmla="*/ 288 h 293"/>
              <a:gd name="T22" fmla="*/ 257 w 286"/>
              <a:gd name="T23" fmla="*/ 203 h 293"/>
              <a:gd name="T24" fmla="*/ 267 w 286"/>
              <a:gd name="T25" fmla="*/ 7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293">
                <a:moveTo>
                  <a:pt x="267" y="71"/>
                </a:moveTo>
                <a:cubicBezTo>
                  <a:pt x="257" y="52"/>
                  <a:pt x="240" y="35"/>
                  <a:pt x="223" y="22"/>
                </a:cubicBezTo>
                <a:cubicBezTo>
                  <a:pt x="213" y="14"/>
                  <a:pt x="198" y="0"/>
                  <a:pt x="184" y="6"/>
                </a:cubicBezTo>
                <a:cubicBezTo>
                  <a:pt x="177" y="9"/>
                  <a:pt x="183" y="19"/>
                  <a:pt x="190" y="16"/>
                </a:cubicBezTo>
                <a:cubicBezTo>
                  <a:pt x="199" y="12"/>
                  <a:pt x="224" y="38"/>
                  <a:pt x="229" y="43"/>
                </a:cubicBezTo>
                <a:cubicBezTo>
                  <a:pt x="242" y="55"/>
                  <a:pt x="253" y="69"/>
                  <a:pt x="259" y="85"/>
                </a:cubicBezTo>
                <a:cubicBezTo>
                  <a:pt x="275" y="123"/>
                  <a:pt x="264" y="168"/>
                  <a:pt x="243" y="203"/>
                </a:cubicBezTo>
                <a:cubicBezTo>
                  <a:pt x="220" y="242"/>
                  <a:pt x="176" y="266"/>
                  <a:pt x="132" y="275"/>
                </a:cubicBezTo>
                <a:cubicBezTo>
                  <a:pt x="93" y="283"/>
                  <a:pt x="40" y="271"/>
                  <a:pt x="15" y="238"/>
                </a:cubicBezTo>
                <a:cubicBezTo>
                  <a:pt x="11" y="232"/>
                  <a:pt x="0" y="238"/>
                  <a:pt x="5" y="244"/>
                </a:cubicBezTo>
                <a:cubicBezTo>
                  <a:pt x="32" y="281"/>
                  <a:pt x="84" y="293"/>
                  <a:pt x="127" y="288"/>
                </a:cubicBezTo>
                <a:cubicBezTo>
                  <a:pt x="180" y="281"/>
                  <a:pt x="230" y="249"/>
                  <a:pt x="257" y="203"/>
                </a:cubicBezTo>
                <a:cubicBezTo>
                  <a:pt x="280" y="164"/>
                  <a:pt x="286" y="113"/>
                  <a:pt x="267" y="71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7" name="Freeform 42"/>
          <p:cNvSpPr/>
          <p:nvPr>
            <p:custDataLst>
              <p:tags r:id="rId75"/>
            </p:custDataLst>
          </p:nvPr>
        </p:nvSpPr>
        <p:spPr bwMode="auto">
          <a:xfrm>
            <a:off x="3380410" y="1738003"/>
            <a:ext cx="342900" cy="368300"/>
          </a:xfrm>
          <a:custGeom>
            <a:avLst/>
            <a:gdLst>
              <a:gd name="T0" fmla="*/ 68 w 71"/>
              <a:gd name="T1" fmla="*/ 50 h 76"/>
              <a:gd name="T2" fmla="*/ 59 w 71"/>
              <a:gd name="T3" fmla="*/ 43 h 76"/>
              <a:gd name="T4" fmla="*/ 58 w 71"/>
              <a:gd name="T5" fmla="*/ 43 h 76"/>
              <a:gd name="T6" fmla="*/ 54 w 71"/>
              <a:gd name="T7" fmla="*/ 38 h 76"/>
              <a:gd name="T8" fmla="*/ 52 w 71"/>
              <a:gd name="T9" fmla="*/ 35 h 76"/>
              <a:gd name="T10" fmla="*/ 38 w 71"/>
              <a:gd name="T11" fmla="*/ 35 h 76"/>
              <a:gd name="T12" fmla="*/ 37 w 71"/>
              <a:gd name="T13" fmla="*/ 35 h 76"/>
              <a:gd name="T14" fmla="*/ 39 w 71"/>
              <a:gd name="T15" fmla="*/ 14 h 76"/>
              <a:gd name="T16" fmla="*/ 31 w 71"/>
              <a:gd name="T17" fmla="*/ 6 h 76"/>
              <a:gd name="T18" fmla="*/ 25 w 71"/>
              <a:gd name="T19" fmla="*/ 38 h 76"/>
              <a:gd name="T20" fmla="*/ 23 w 71"/>
              <a:gd name="T21" fmla="*/ 40 h 76"/>
              <a:gd name="T22" fmla="*/ 22 w 71"/>
              <a:gd name="T23" fmla="*/ 41 h 76"/>
              <a:gd name="T24" fmla="*/ 1 w 71"/>
              <a:gd name="T25" fmla="*/ 64 h 76"/>
              <a:gd name="T26" fmla="*/ 10 w 71"/>
              <a:gd name="T27" fmla="*/ 71 h 76"/>
              <a:gd name="T28" fmla="*/ 11 w 71"/>
              <a:gd name="T29" fmla="*/ 70 h 76"/>
              <a:gd name="T30" fmla="*/ 17 w 71"/>
              <a:gd name="T31" fmla="*/ 75 h 76"/>
              <a:gd name="T32" fmla="*/ 42 w 71"/>
              <a:gd name="T33" fmla="*/ 74 h 76"/>
              <a:gd name="T34" fmla="*/ 64 w 71"/>
              <a:gd name="T35" fmla="*/ 71 h 76"/>
              <a:gd name="T36" fmla="*/ 68 w 71"/>
              <a:gd name="T37" fmla="*/ 58 h 76"/>
              <a:gd name="T38" fmla="*/ 68 w 71"/>
              <a:gd name="T39" fmla="*/ 5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1" h="76">
                <a:moveTo>
                  <a:pt x="68" y="50"/>
                </a:moveTo>
                <a:cubicBezTo>
                  <a:pt x="65" y="47"/>
                  <a:pt x="62" y="45"/>
                  <a:pt x="59" y="43"/>
                </a:cubicBezTo>
                <a:cubicBezTo>
                  <a:pt x="59" y="43"/>
                  <a:pt x="59" y="43"/>
                  <a:pt x="58" y="43"/>
                </a:cubicBezTo>
                <a:cubicBezTo>
                  <a:pt x="57" y="41"/>
                  <a:pt x="56" y="39"/>
                  <a:pt x="54" y="38"/>
                </a:cubicBezTo>
                <a:cubicBezTo>
                  <a:pt x="54" y="37"/>
                  <a:pt x="53" y="36"/>
                  <a:pt x="52" y="35"/>
                </a:cubicBezTo>
                <a:cubicBezTo>
                  <a:pt x="48" y="31"/>
                  <a:pt x="42" y="31"/>
                  <a:pt x="38" y="35"/>
                </a:cubicBezTo>
                <a:cubicBezTo>
                  <a:pt x="38" y="35"/>
                  <a:pt x="37" y="35"/>
                  <a:pt x="37" y="35"/>
                </a:cubicBezTo>
                <a:cubicBezTo>
                  <a:pt x="35" y="28"/>
                  <a:pt x="35" y="19"/>
                  <a:pt x="39" y="14"/>
                </a:cubicBezTo>
                <a:cubicBezTo>
                  <a:pt x="44" y="9"/>
                  <a:pt x="36" y="0"/>
                  <a:pt x="31" y="6"/>
                </a:cubicBezTo>
                <a:cubicBezTo>
                  <a:pt x="23" y="14"/>
                  <a:pt x="23" y="27"/>
                  <a:pt x="25" y="38"/>
                </a:cubicBezTo>
                <a:cubicBezTo>
                  <a:pt x="24" y="38"/>
                  <a:pt x="23" y="39"/>
                  <a:pt x="23" y="40"/>
                </a:cubicBezTo>
                <a:cubicBezTo>
                  <a:pt x="23" y="40"/>
                  <a:pt x="22" y="41"/>
                  <a:pt x="22" y="41"/>
                </a:cubicBezTo>
                <a:cubicBezTo>
                  <a:pt x="12" y="46"/>
                  <a:pt x="3" y="53"/>
                  <a:pt x="1" y="64"/>
                </a:cubicBezTo>
                <a:cubicBezTo>
                  <a:pt x="0" y="69"/>
                  <a:pt x="5" y="75"/>
                  <a:pt x="10" y="71"/>
                </a:cubicBezTo>
                <a:cubicBezTo>
                  <a:pt x="11" y="71"/>
                  <a:pt x="11" y="70"/>
                  <a:pt x="11" y="70"/>
                </a:cubicBezTo>
                <a:cubicBezTo>
                  <a:pt x="12" y="73"/>
                  <a:pt x="14" y="75"/>
                  <a:pt x="17" y="75"/>
                </a:cubicBezTo>
                <a:cubicBezTo>
                  <a:pt x="23" y="76"/>
                  <a:pt x="33" y="75"/>
                  <a:pt x="42" y="74"/>
                </a:cubicBezTo>
                <a:cubicBezTo>
                  <a:pt x="50" y="75"/>
                  <a:pt x="58" y="76"/>
                  <a:pt x="64" y="71"/>
                </a:cubicBezTo>
                <a:cubicBezTo>
                  <a:pt x="69" y="68"/>
                  <a:pt x="70" y="63"/>
                  <a:pt x="68" y="58"/>
                </a:cubicBezTo>
                <a:cubicBezTo>
                  <a:pt x="70" y="56"/>
                  <a:pt x="71" y="52"/>
                  <a:pt x="68" y="50"/>
                </a:cubicBezTo>
                <a:close/>
              </a:path>
            </a:pathLst>
          </a:custGeom>
          <a:solidFill>
            <a:srgbClr val="E6D2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8" name="Freeform 105"/>
          <p:cNvSpPr>
            <a:spLocks noEditPoints="1"/>
          </p:cNvSpPr>
          <p:nvPr>
            <p:custDataLst>
              <p:tags r:id="rId76"/>
            </p:custDataLst>
          </p:nvPr>
        </p:nvSpPr>
        <p:spPr bwMode="auto">
          <a:xfrm>
            <a:off x="2800973" y="229878"/>
            <a:ext cx="1430338" cy="1905000"/>
          </a:xfrm>
          <a:custGeom>
            <a:avLst/>
            <a:gdLst>
              <a:gd name="T0" fmla="*/ 186 w 296"/>
              <a:gd name="T1" fmla="*/ 30 h 394"/>
              <a:gd name="T2" fmla="*/ 185 w 296"/>
              <a:gd name="T3" fmla="*/ 48 h 394"/>
              <a:gd name="T4" fmla="*/ 129 w 296"/>
              <a:gd name="T5" fmla="*/ 35 h 394"/>
              <a:gd name="T6" fmla="*/ 45 w 296"/>
              <a:gd name="T7" fmla="*/ 249 h 394"/>
              <a:gd name="T8" fmla="*/ 25 w 296"/>
              <a:gd name="T9" fmla="*/ 250 h 394"/>
              <a:gd name="T10" fmla="*/ 13 w 296"/>
              <a:gd name="T11" fmla="*/ 266 h 394"/>
              <a:gd name="T12" fmla="*/ 142 w 296"/>
              <a:gd name="T13" fmla="*/ 318 h 394"/>
              <a:gd name="T14" fmla="*/ 122 w 296"/>
              <a:gd name="T15" fmla="*/ 366 h 394"/>
              <a:gd name="T16" fmla="*/ 189 w 296"/>
              <a:gd name="T17" fmla="*/ 383 h 394"/>
              <a:gd name="T18" fmla="*/ 126 w 296"/>
              <a:gd name="T19" fmla="*/ 379 h 394"/>
              <a:gd name="T20" fmla="*/ 150 w 296"/>
              <a:gd name="T21" fmla="*/ 346 h 394"/>
              <a:gd name="T22" fmla="*/ 235 w 296"/>
              <a:gd name="T23" fmla="*/ 275 h 394"/>
              <a:gd name="T24" fmla="*/ 27 w 296"/>
              <a:gd name="T25" fmla="*/ 100 h 394"/>
              <a:gd name="T26" fmla="*/ 72 w 296"/>
              <a:gd name="T27" fmla="*/ 75 h 394"/>
              <a:gd name="T28" fmla="*/ 30 w 296"/>
              <a:gd name="T29" fmla="*/ 136 h 394"/>
              <a:gd name="T30" fmla="*/ 32 w 296"/>
              <a:gd name="T31" fmla="*/ 145 h 394"/>
              <a:gd name="T32" fmla="*/ 20 w 296"/>
              <a:gd name="T33" fmla="*/ 116 h 394"/>
              <a:gd name="T34" fmla="*/ 40 w 296"/>
              <a:gd name="T35" fmla="*/ 171 h 394"/>
              <a:gd name="T36" fmla="*/ 60 w 296"/>
              <a:gd name="T37" fmla="*/ 172 h 394"/>
              <a:gd name="T38" fmla="*/ 80 w 296"/>
              <a:gd name="T39" fmla="*/ 223 h 394"/>
              <a:gd name="T40" fmla="*/ 48 w 296"/>
              <a:gd name="T41" fmla="*/ 188 h 394"/>
              <a:gd name="T42" fmla="*/ 30 w 296"/>
              <a:gd name="T43" fmla="*/ 230 h 394"/>
              <a:gd name="T44" fmla="*/ 22 w 296"/>
              <a:gd name="T45" fmla="*/ 144 h 394"/>
              <a:gd name="T46" fmla="*/ 41 w 296"/>
              <a:gd name="T47" fmla="*/ 166 h 394"/>
              <a:gd name="T48" fmla="*/ 40 w 296"/>
              <a:gd name="T49" fmla="*/ 182 h 394"/>
              <a:gd name="T50" fmla="*/ 53 w 296"/>
              <a:gd name="T51" fmla="*/ 208 h 394"/>
              <a:gd name="T52" fmla="*/ 89 w 296"/>
              <a:gd name="T53" fmla="*/ 213 h 394"/>
              <a:gd name="T54" fmla="*/ 49 w 296"/>
              <a:gd name="T55" fmla="*/ 165 h 394"/>
              <a:gd name="T56" fmla="*/ 92 w 296"/>
              <a:gd name="T57" fmla="*/ 95 h 394"/>
              <a:gd name="T58" fmla="*/ 85 w 296"/>
              <a:gd name="T59" fmla="*/ 51 h 394"/>
              <a:gd name="T60" fmla="*/ 184 w 296"/>
              <a:gd name="T61" fmla="*/ 58 h 394"/>
              <a:gd name="T62" fmla="*/ 88 w 296"/>
              <a:gd name="T63" fmla="*/ 50 h 394"/>
              <a:gd name="T64" fmla="*/ 169 w 296"/>
              <a:gd name="T65" fmla="*/ 46 h 394"/>
              <a:gd name="T66" fmla="*/ 205 w 296"/>
              <a:gd name="T67" fmla="*/ 259 h 394"/>
              <a:gd name="T68" fmla="*/ 178 w 296"/>
              <a:gd name="T69" fmla="*/ 262 h 394"/>
              <a:gd name="T70" fmla="*/ 99 w 296"/>
              <a:gd name="T71" fmla="*/ 271 h 394"/>
              <a:gd name="T72" fmla="*/ 189 w 296"/>
              <a:gd name="T73" fmla="*/ 268 h 394"/>
              <a:gd name="T74" fmla="*/ 104 w 296"/>
              <a:gd name="T75" fmla="*/ 272 h 394"/>
              <a:gd name="T76" fmla="*/ 173 w 296"/>
              <a:gd name="T77" fmla="*/ 266 h 394"/>
              <a:gd name="T78" fmla="*/ 112 w 296"/>
              <a:gd name="T79" fmla="*/ 280 h 394"/>
              <a:gd name="T80" fmla="*/ 188 w 296"/>
              <a:gd name="T81" fmla="*/ 50 h 394"/>
              <a:gd name="T82" fmla="*/ 270 w 296"/>
              <a:gd name="T83" fmla="*/ 113 h 394"/>
              <a:gd name="T84" fmla="*/ 136 w 296"/>
              <a:gd name="T85" fmla="*/ 295 h 394"/>
              <a:gd name="T86" fmla="*/ 282 w 296"/>
              <a:gd name="T87" fmla="*/ 201 h 394"/>
              <a:gd name="T88" fmla="*/ 36 w 296"/>
              <a:gd name="T89" fmla="*/ 278 h 394"/>
              <a:gd name="T90" fmla="*/ 23 w 296"/>
              <a:gd name="T91" fmla="*/ 253 h 394"/>
              <a:gd name="T92" fmla="*/ 122 w 296"/>
              <a:gd name="T93" fmla="*/ 299 h 394"/>
              <a:gd name="T94" fmla="*/ 265 w 296"/>
              <a:gd name="T95" fmla="*/ 87 h 394"/>
              <a:gd name="T96" fmla="*/ 199 w 296"/>
              <a:gd name="T97" fmla="*/ 34 h 394"/>
              <a:gd name="T98" fmla="*/ 195 w 296"/>
              <a:gd name="T99" fmla="*/ 33 h 394"/>
              <a:gd name="T100" fmla="*/ 282 w 296"/>
              <a:gd name="T101" fmla="*/ 201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96" h="394">
                <a:moveTo>
                  <a:pt x="252" y="49"/>
                </a:moveTo>
                <a:cubicBezTo>
                  <a:pt x="244" y="42"/>
                  <a:pt x="184" y="0"/>
                  <a:pt x="182" y="30"/>
                </a:cubicBezTo>
                <a:cubicBezTo>
                  <a:pt x="182" y="32"/>
                  <a:pt x="186" y="32"/>
                  <a:pt x="186" y="30"/>
                </a:cubicBezTo>
                <a:cubicBezTo>
                  <a:pt x="186" y="30"/>
                  <a:pt x="186" y="29"/>
                  <a:pt x="186" y="29"/>
                </a:cubicBezTo>
                <a:cubicBezTo>
                  <a:pt x="188" y="32"/>
                  <a:pt x="191" y="34"/>
                  <a:pt x="193" y="36"/>
                </a:cubicBezTo>
                <a:cubicBezTo>
                  <a:pt x="190" y="40"/>
                  <a:pt x="187" y="44"/>
                  <a:pt x="185" y="48"/>
                </a:cubicBezTo>
                <a:cubicBezTo>
                  <a:pt x="180" y="46"/>
                  <a:pt x="176" y="44"/>
                  <a:pt x="172" y="42"/>
                </a:cubicBezTo>
                <a:cubicBezTo>
                  <a:pt x="171" y="41"/>
                  <a:pt x="171" y="41"/>
                  <a:pt x="170" y="42"/>
                </a:cubicBezTo>
                <a:cubicBezTo>
                  <a:pt x="160" y="31"/>
                  <a:pt x="142" y="33"/>
                  <a:pt x="129" y="35"/>
                </a:cubicBezTo>
                <a:cubicBezTo>
                  <a:pt x="109" y="37"/>
                  <a:pt x="91" y="43"/>
                  <a:pt x="74" y="53"/>
                </a:cubicBezTo>
                <a:cubicBezTo>
                  <a:pt x="37" y="73"/>
                  <a:pt x="5" y="111"/>
                  <a:pt x="3" y="154"/>
                </a:cubicBezTo>
                <a:cubicBezTo>
                  <a:pt x="1" y="193"/>
                  <a:pt x="18" y="226"/>
                  <a:pt x="45" y="249"/>
                </a:cubicBezTo>
                <a:cubicBezTo>
                  <a:pt x="41" y="252"/>
                  <a:pt x="38" y="256"/>
                  <a:pt x="35" y="260"/>
                </a:cubicBezTo>
                <a:cubicBezTo>
                  <a:pt x="36" y="259"/>
                  <a:pt x="36" y="258"/>
                  <a:pt x="35" y="258"/>
                </a:cubicBezTo>
                <a:cubicBezTo>
                  <a:pt x="32" y="255"/>
                  <a:pt x="29" y="252"/>
                  <a:pt x="25" y="250"/>
                </a:cubicBezTo>
                <a:cubicBezTo>
                  <a:pt x="24" y="249"/>
                  <a:pt x="24" y="250"/>
                  <a:pt x="23" y="250"/>
                </a:cubicBezTo>
                <a:cubicBezTo>
                  <a:pt x="22" y="249"/>
                  <a:pt x="21" y="249"/>
                  <a:pt x="21" y="250"/>
                </a:cubicBezTo>
                <a:cubicBezTo>
                  <a:pt x="18" y="253"/>
                  <a:pt x="9" y="262"/>
                  <a:pt x="13" y="266"/>
                </a:cubicBezTo>
                <a:cubicBezTo>
                  <a:pt x="22" y="275"/>
                  <a:pt x="34" y="281"/>
                  <a:pt x="44" y="288"/>
                </a:cubicBezTo>
                <a:cubicBezTo>
                  <a:pt x="64" y="301"/>
                  <a:pt x="86" y="312"/>
                  <a:pt x="110" y="317"/>
                </a:cubicBezTo>
                <a:cubicBezTo>
                  <a:pt x="120" y="319"/>
                  <a:pt x="132" y="319"/>
                  <a:pt x="142" y="318"/>
                </a:cubicBezTo>
                <a:cubicBezTo>
                  <a:pt x="142" y="318"/>
                  <a:pt x="142" y="318"/>
                  <a:pt x="142" y="318"/>
                </a:cubicBezTo>
                <a:cubicBezTo>
                  <a:pt x="142" y="328"/>
                  <a:pt x="143" y="337"/>
                  <a:pt x="146" y="346"/>
                </a:cubicBezTo>
                <a:cubicBezTo>
                  <a:pt x="135" y="348"/>
                  <a:pt x="127" y="356"/>
                  <a:pt x="122" y="366"/>
                </a:cubicBezTo>
                <a:cubicBezTo>
                  <a:pt x="120" y="370"/>
                  <a:pt x="118" y="376"/>
                  <a:pt x="120" y="380"/>
                </a:cubicBezTo>
                <a:cubicBezTo>
                  <a:pt x="119" y="381"/>
                  <a:pt x="119" y="382"/>
                  <a:pt x="120" y="383"/>
                </a:cubicBezTo>
                <a:cubicBezTo>
                  <a:pt x="140" y="394"/>
                  <a:pt x="170" y="393"/>
                  <a:pt x="189" y="383"/>
                </a:cubicBezTo>
                <a:cubicBezTo>
                  <a:pt x="191" y="382"/>
                  <a:pt x="189" y="379"/>
                  <a:pt x="187" y="380"/>
                </a:cubicBezTo>
                <a:cubicBezTo>
                  <a:pt x="170" y="388"/>
                  <a:pt x="145" y="390"/>
                  <a:pt x="127" y="382"/>
                </a:cubicBezTo>
                <a:cubicBezTo>
                  <a:pt x="127" y="381"/>
                  <a:pt x="127" y="380"/>
                  <a:pt x="126" y="379"/>
                </a:cubicBezTo>
                <a:cubicBezTo>
                  <a:pt x="119" y="378"/>
                  <a:pt x="127" y="365"/>
                  <a:pt x="128" y="363"/>
                </a:cubicBezTo>
                <a:cubicBezTo>
                  <a:pt x="133" y="356"/>
                  <a:pt x="140" y="350"/>
                  <a:pt x="149" y="349"/>
                </a:cubicBezTo>
                <a:cubicBezTo>
                  <a:pt x="150" y="349"/>
                  <a:pt x="150" y="347"/>
                  <a:pt x="150" y="346"/>
                </a:cubicBezTo>
                <a:cubicBezTo>
                  <a:pt x="147" y="337"/>
                  <a:pt x="146" y="328"/>
                  <a:pt x="146" y="318"/>
                </a:cubicBezTo>
                <a:cubicBezTo>
                  <a:pt x="146" y="318"/>
                  <a:pt x="146" y="318"/>
                  <a:pt x="146" y="317"/>
                </a:cubicBezTo>
                <a:cubicBezTo>
                  <a:pt x="179" y="313"/>
                  <a:pt x="210" y="296"/>
                  <a:pt x="235" y="275"/>
                </a:cubicBezTo>
                <a:cubicBezTo>
                  <a:pt x="269" y="247"/>
                  <a:pt x="290" y="208"/>
                  <a:pt x="292" y="164"/>
                </a:cubicBezTo>
                <a:cubicBezTo>
                  <a:pt x="294" y="124"/>
                  <a:pt x="284" y="76"/>
                  <a:pt x="252" y="49"/>
                </a:cubicBezTo>
                <a:close/>
                <a:moveTo>
                  <a:pt x="27" y="100"/>
                </a:moveTo>
                <a:cubicBezTo>
                  <a:pt x="31" y="94"/>
                  <a:pt x="35" y="89"/>
                  <a:pt x="41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51" y="84"/>
                  <a:pt x="62" y="78"/>
                  <a:pt x="72" y="75"/>
                </a:cubicBezTo>
                <a:cubicBezTo>
                  <a:pt x="78" y="74"/>
                  <a:pt x="87" y="71"/>
                  <a:pt x="91" y="77"/>
                </a:cubicBezTo>
                <a:cubicBezTo>
                  <a:pt x="95" y="83"/>
                  <a:pt x="91" y="90"/>
                  <a:pt x="88" y="94"/>
                </a:cubicBezTo>
                <a:cubicBezTo>
                  <a:pt x="73" y="113"/>
                  <a:pt x="48" y="121"/>
                  <a:pt x="30" y="136"/>
                </a:cubicBezTo>
                <a:cubicBezTo>
                  <a:pt x="29" y="136"/>
                  <a:pt x="30" y="138"/>
                  <a:pt x="30" y="138"/>
                </a:cubicBezTo>
                <a:cubicBezTo>
                  <a:pt x="37" y="145"/>
                  <a:pt x="42" y="153"/>
                  <a:pt x="44" y="163"/>
                </a:cubicBezTo>
                <a:cubicBezTo>
                  <a:pt x="36" y="160"/>
                  <a:pt x="32" y="154"/>
                  <a:pt x="32" y="145"/>
                </a:cubicBezTo>
                <a:cubicBezTo>
                  <a:pt x="32" y="144"/>
                  <a:pt x="31" y="143"/>
                  <a:pt x="30" y="143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7" y="134"/>
                  <a:pt x="25" y="124"/>
                  <a:pt x="20" y="116"/>
                </a:cubicBezTo>
                <a:cubicBezTo>
                  <a:pt x="19" y="116"/>
                  <a:pt x="18" y="116"/>
                  <a:pt x="18" y="116"/>
                </a:cubicBezTo>
                <a:cubicBezTo>
                  <a:pt x="20" y="111"/>
                  <a:pt x="23" y="105"/>
                  <a:pt x="27" y="100"/>
                </a:cubicBezTo>
                <a:close/>
                <a:moveTo>
                  <a:pt x="40" y="171"/>
                </a:moveTo>
                <a:cubicBezTo>
                  <a:pt x="40" y="171"/>
                  <a:pt x="40" y="171"/>
                  <a:pt x="40" y="171"/>
                </a:cubicBezTo>
                <a:cubicBezTo>
                  <a:pt x="39" y="168"/>
                  <a:pt x="46" y="168"/>
                  <a:pt x="47" y="168"/>
                </a:cubicBezTo>
                <a:cubicBezTo>
                  <a:pt x="52" y="168"/>
                  <a:pt x="56" y="171"/>
                  <a:pt x="60" y="172"/>
                </a:cubicBezTo>
                <a:cubicBezTo>
                  <a:pt x="64" y="174"/>
                  <a:pt x="68" y="175"/>
                  <a:pt x="72" y="175"/>
                </a:cubicBezTo>
                <a:cubicBezTo>
                  <a:pt x="78" y="176"/>
                  <a:pt x="79" y="183"/>
                  <a:pt x="80" y="188"/>
                </a:cubicBezTo>
                <a:cubicBezTo>
                  <a:pt x="85" y="200"/>
                  <a:pt x="88" y="212"/>
                  <a:pt x="80" y="223"/>
                </a:cubicBezTo>
                <a:cubicBezTo>
                  <a:pt x="77" y="228"/>
                  <a:pt x="75" y="232"/>
                  <a:pt x="75" y="238"/>
                </a:cubicBezTo>
                <a:cubicBezTo>
                  <a:pt x="67" y="230"/>
                  <a:pt x="62" y="216"/>
                  <a:pt x="57" y="208"/>
                </a:cubicBezTo>
                <a:cubicBezTo>
                  <a:pt x="54" y="201"/>
                  <a:pt x="51" y="195"/>
                  <a:pt x="48" y="188"/>
                </a:cubicBezTo>
                <a:cubicBezTo>
                  <a:pt x="46" y="185"/>
                  <a:pt x="42" y="178"/>
                  <a:pt x="43" y="174"/>
                </a:cubicBezTo>
                <a:cubicBezTo>
                  <a:pt x="43" y="172"/>
                  <a:pt x="41" y="171"/>
                  <a:pt x="40" y="171"/>
                </a:cubicBezTo>
                <a:close/>
                <a:moveTo>
                  <a:pt x="30" y="230"/>
                </a:moveTo>
                <a:cubicBezTo>
                  <a:pt x="5" y="198"/>
                  <a:pt x="0" y="155"/>
                  <a:pt x="17" y="118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22" y="126"/>
                  <a:pt x="23" y="136"/>
                  <a:pt x="22" y="144"/>
                </a:cubicBezTo>
                <a:cubicBezTo>
                  <a:pt x="22" y="145"/>
                  <a:pt x="23" y="146"/>
                  <a:pt x="24" y="14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29" y="156"/>
                  <a:pt x="33" y="162"/>
                  <a:pt x="41" y="166"/>
                </a:cubicBezTo>
                <a:cubicBezTo>
                  <a:pt x="39" y="166"/>
                  <a:pt x="38" y="167"/>
                  <a:pt x="36" y="168"/>
                </a:cubicBezTo>
                <a:cubicBezTo>
                  <a:pt x="36" y="168"/>
                  <a:pt x="35" y="169"/>
                  <a:pt x="36" y="170"/>
                </a:cubicBezTo>
                <a:cubicBezTo>
                  <a:pt x="37" y="174"/>
                  <a:pt x="37" y="178"/>
                  <a:pt x="40" y="182"/>
                </a:cubicBezTo>
                <a:cubicBezTo>
                  <a:pt x="40" y="183"/>
                  <a:pt x="41" y="183"/>
                  <a:pt x="41" y="183"/>
                </a:cubicBezTo>
                <a:cubicBezTo>
                  <a:pt x="42" y="183"/>
                  <a:pt x="42" y="184"/>
                  <a:pt x="42" y="185"/>
                </a:cubicBezTo>
                <a:cubicBezTo>
                  <a:pt x="45" y="193"/>
                  <a:pt x="49" y="200"/>
                  <a:pt x="53" y="208"/>
                </a:cubicBezTo>
                <a:cubicBezTo>
                  <a:pt x="59" y="219"/>
                  <a:pt x="66" y="236"/>
                  <a:pt x="77" y="244"/>
                </a:cubicBezTo>
                <a:cubicBezTo>
                  <a:pt x="78" y="245"/>
                  <a:pt x="80" y="243"/>
                  <a:pt x="79" y="241"/>
                </a:cubicBezTo>
                <a:cubicBezTo>
                  <a:pt x="77" y="229"/>
                  <a:pt x="88" y="224"/>
                  <a:pt x="89" y="213"/>
                </a:cubicBezTo>
                <a:cubicBezTo>
                  <a:pt x="90" y="199"/>
                  <a:pt x="83" y="186"/>
                  <a:pt x="79" y="173"/>
                </a:cubicBezTo>
                <a:cubicBezTo>
                  <a:pt x="79" y="172"/>
                  <a:pt x="78" y="171"/>
                  <a:pt x="77" y="171"/>
                </a:cubicBezTo>
                <a:cubicBezTo>
                  <a:pt x="67" y="172"/>
                  <a:pt x="58" y="166"/>
                  <a:pt x="49" y="165"/>
                </a:cubicBezTo>
                <a:cubicBezTo>
                  <a:pt x="48" y="162"/>
                  <a:pt x="38" y="135"/>
                  <a:pt x="34" y="137"/>
                </a:cubicBezTo>
                <a:cubicBezTo>
                  <a:pt x="40" y="133"/>
                  <a:pt x="47" y="129"/>
                  <a:pt x="53" y="126"/>
                </a:cubicBezTo>
                <a:cubicBezTo>
                  <a:pt x="66" y="117"/>
                  <a:pt x="82" y="109"/>
                  <a:pt x="92" y="95"/>
                </a:cubicBezTo>
                <a:cubicBezTo>
                  <a:pt x="97" y="87"/>
                  <a:pt x="100" y="74"/>
                  <a:pt x="88" y="70"/>
                </a:cubicBezTo>
                <a:cubicBezTo>
                  <a:pt x="73" y="65"/>
                  <a:pt x="59" y="79"/>
                  <a:pt x="44" y="80"/>
                </a:cubicBezTo>
                <a:cubicBezTo>
                  <a:pt x="56" y="68"/>
                  <a:pt x="70" y="58"/>
                  <a:pt x="85" y="51"/>
                </a:cubicBezTo>
                <a:cubicBezTo>
                  <a:pt x="87" y="69"/>
                  <a:pt x="126" y="54"/>
                  <a:pt x="136" y="55"/>
                </a:cubicBezTo>
                <a:cubicBezTo>
                  <a:pt x="145" y="55"/>
                  <a:pt x="184" y="74"/>
                  <a:pt x="188" y="59"/>
                </a:cubicBezTo>
                <a:cubicBezTo>
                  <a:pt x="189" y="57"/>
                  <a:pt x="185" y="56"/>
                  <a:pt x="184" y="58"/>
                </a:cubicBezTo>
                <a:cubicBezTo>
                  <a:pt x="182" y="67"/>
                  <a:pt x="144" y="52"/>
                  <a:pt x="138" y="51"/>
                </a:cubicBezTo>
                <a:cubicBezTo>
                  <a:pt x="129" y="50"/>
                  <a:pt x="90" y="62"/>
                  <a:pt x="89" y="51"/>
                </a:cubicBezTo>
                <a:cubicBezTo>
                  <a:pt x="89" y="50"/>
                  <a:pt x="89" y="50"/>
                  <a:pt x="88" y="50"/>
                </a:cubicBezTo>
                <a:cubicBezTo>
                  <a:pt x="91" y="48"/>
                  <a:pt x="94" y="47"/>
                  <a:pt x="97" y="46"/>
                </a:cubicBezTo>
                <a:cubicBezTo>
                  <a:pt x="109" y="42"/>
                  <a:pt x="121" y="39"/>
                  <a:pt x="133" y="38"/>
                </a:cubicBezTo>
                <a:cubicBezTo>
                  <a:pt x="145" y="36"/>
                  <a:pt x="162" y="36"/>
                  <a:pt x="169" y="46"/>
                </a:cubicBezTo>
                <a:cubicBezTo>
                  <a:pt x="170" y="48"/>
                  <a:pt x="172" y="47"/>
                  <a:pt x="173" y="46"/>
                </a:cubicBezTo>
                <a:cubicBezTo>
                  <a:pt x="214" y="66"/>
                  <a:pt x="250" y="102"/>
                  <a:pt x="258" y="149"/>
                </a:cubicBezTo>
                <a:cubicBezTo>
                  <a:pt x="266" y="192"/>
                  <a:pt x="241" y="236"/>
                  <a:pt x="205" y="259"/>
                </a:cubicBezTo>
                <a:cubicBezTo>
                  <a:pt x="201" y="262"/>
                  <a:pt x="197" y="264"/>
                  <a:pt x="192" y="267"/>
                </a:cubicBezTo>
                <a:cubicBezTo>
                  <a:pt x="192" y="266"/>
                  <a:pt x="192" y="266"/>
                  <a:pt x="191" y="265"/>
                </a:cubicBezTo>
                <a:cubicBezTo>
                  <a:pt x="189" y="262"/>
                  <a:pt x="182" y="262"/>
                  <a:pt x="178" y="262"/>
                </a:cubicBezTo>
                <a:cubicBezTo>
                  <a:pt x="167" y="261"/>
                  <a:pt x="157" y="262"/>
                  <a:pt x="147" y="262"/>
                </a:cubicBezTo>
                <a:cubicBezTo>
                  <a:pt x="136" y="262"/>
                  <a:pt x="126" y="263"/>
                  <a:pt x="116" y="265"/>
                </a:cubicBezTo>
                <a:cubicBezTo>
                  <a:pt x="110" y="266"/>
                  <a:pt x="103" y="267"/>
                  <a:pt x="99" y="271"/>
                </a:cubicBezTo>
                <a:cubicBezTo>
                  <a:pt x="98" y="272"/>
                  <a:pt x="98" y="273"/>
                  <a:pt x="99" y="273"/>
                </a:cubicBezTo>
                <a:cubicBezTo>
                  <a:pt x="72" y="266"/>
                  <a:pt x="48" y="251"/>
                  <a:pt x="30" y="230"/>
                </a:cubicBezTo>
                <a:close/>
                <a:moveTo>
                  <a:pt x="189" y="268"/>
                </a:moveTo>
                <a:cubicBezTo>
                  <a:pt x="163" y="279"/>
                  <a:pt x="135" y="281"/>
                  <a:pt x="108" y="276"/>
                </a:cubicBezTo>
                <a:cubicBezTo>
                  <a:pt x="108" y="275"/>
                  <a:pt x="107" y="275"/>
                  <a:pt x="107" y="275"/>
                </a:cubicBezTo>
                <a:cubicBezTo>
                  <a:pt x="106" y="274"/>
                  <a:pt x="105" y="273"/>
                  <a:pt x="104" y="272"/>
                </a:cubicBezTo>
                <a:cubicBezTo>
                  <a:pt x="108" y="270"/>
                  <a:pt x="114" y="269"/>
                  <a:pt x="118" y="268"/>
                </a:cubicBezTo>
                <a:cubicBezTo>
                  <a:pt x="128" y="267"/>
                  <a:pt x="137" y="266"/>
                  <a:pt x="147" y="266"/>
                </a:cubicBezTo>
                <a:cubicBezTo>
                  <a:pt x="155" y="265"/>
                  <a:pt x="164" y="265"/>
                  <a:pt x="173" y="266"/>
                </a:cubicBezTo>
                <a:cubicBezTo>
                  <a:pt x="177" y="266"/>
                  <a:pt x="186" y="265"/>
                  <a:pt x="189" y="268"/>
                </a:cubicBezTo>
                <a:close/>
                <a:moveTo>
                  <a:pt x="48" y="251"/>
                </a:moveTo>
                <a:cubicBezTo>
                  <a:pt x="66" y="266"/>
                  <a:pt x="88" y="276"/>
                  <a:pt x="112" y="280"/>
                </a:cubicBezTo>
                <a:cubicBezTo>
                  <a:pt x="165" y="289"/>
                  <a:pt x="218" y="267"/>
                  <a:pt x="247" y="221"/>
                </a:cubicBezTo>
                <a:cubicBezTo>
                  <a:pt x="266" y="189"/>
                  <a:pt x="268" y="151"/>
                  <a:pt x="252" y="118"/>
                </a:cubicBezTo>
                <a:cubicBezTo>
                  <a:pt x="239" y="89"/>
                  <a:pt x="215" y="66"/>
                  <a:pt x="188" y="50"/>
                </a:cubicBezTo>
                <a:cubicBezTo>
                  <a:pt x="191" y="46"/>
                  <a:pt x="193" y="42"/>
                  <a:pt x="196" y="38"/>
                </a:cubicBezTo>
                <a:cubicBezTo>
                  <a:pt x="206" y="46"/>
                  <a:pt x="219" y="50"/>
                  <a:pt x="230" y="56"/>
                </a:cubicBezTo>
                <a:cubicBezTo>
                  <a:pt x="252" y="68"/>
                  <a:pt x="263" y="90"/>
                  <a:pt x="270" y="113"/>
                </a:cubicBezTo>
                <a:cubicBezTo>
                  <a:pt x="277" y="135"/>
                  <a:pt x="281" y="158"/>
                  <a:pt x="276" y="181"/>
                </a:cubicBezTo>
                <a:cubicBezTo>
                  <a:pt x="272" y="203"/>
                  <a:pt x="261" y="224"/>
                  <a:pt x="246" y="241"/>
                </a:cubicBezTo>
                <a:cubicBezTo>
                  <a:pt x="219" y="274"/>
                  <a:pt x="178" y="294"/>
                  <a:pt x="136" y="295"/>
                </a:cubicBezTo>
                <a:cubicBezTo>
                  <a:pt x="105" y="296"/>
                  <a:pt x="58" y="291"/>
                  <a:pt x="36" y="265"/>
                </a:cubicBezTo>
                <a:cubicBezTo>
                  <a:pt x="40" y="260"/>
                  <a:pt x="44" y="256"/>
                  <a:pt x="48" y="251"/>
                </a:cubicBezTo>
                <a:close/>
                <a:moveTo>
                  <a:pt x="282" y="201"/>
                </a:moveTo>
                <a:cubicBezTo>
                  <a:pt x="268" y="247"/>
                  <a:pt x="228" y="283"/>
                  <a:pt x="185" y="302"/>
                </a:cubicBezTo>
                <a:cubicBezTo>
                  <a:pt x="159" y="313"/>
                  <a:pt x="132" y="318"/>
                  <a:pt x="105" y="312"/>
                </a:cubicBezTo>
                <a:cubicBezTo>
                  <a:pt x="80" y="307"/>
                  <a:pt x="57" y="292"/>
                  <a:pt x="36" y="278"/>
                </a:cubicBezTo>
                <a:cubicBezTo>
                  <a:pt x="31" y="275"/>
                  <a:pt x="27" y="272"/>
                  <a:pt x="23" y="269"/>
                </a:cubicBezTo>
                <a:cubicBezTo>
                  <a:pt x="21" y="268"/>
                  <a:pt x="20" y="266"/>
                  <a:pt x="18" y="265"/>
                </a:cubicBezTo>
                <a:cubicBezTo>
                  <a:pt x="14" y="262"/>
                  <a:pt x="21" y="255"/>
                  <a:pt x="23" y="253"/>
                </a:cubicBezTo>
                <a:cubicBezTo>
                  <a:pt x="25" y="254"/>
                  <a:pt x="27" y="256"/>
                  <a:pt x="29" y="257"/>
                </a:cubicBezTo>
                <a:cubicBezTo>
                  <a:pt x="28" y="258"/>
                  <a:pt x="27" y="259"/>
                  <a:pt x="28" y="260"/>
                </a:cubicBezTo>
                <a:cubicBezTo>
                  <a:pt x="46" y="291"/>
                  <a:pt x="90" y="297"/>
                  <a:pt x="122" y="299"/>
                </a:cubicBezTo>
                <a:cubicBezTo>
                  <a:pt x="163" y="301"/>
                  <a:pt x="200" y="287"/>
                  <a:pt x="231" y="261"/>
                </a:cubicBezTo>
                <a:cubicBezTo>
                  <a:pt x="264" y="234"/>
                  <a:pt x="285" y="192"/>
                  <a:pt x="282" y="149"/>
                </a:cubicBezTo>
                <a:cubicBezTo>
                  <a:pt x="281" y="128"/>
                  <a:pt x="274" y="106"/>
                  <a:pt x="265" y="87"/>
                </a:cubicBezTo>
                <a:cubicBezTo>
                  <a:pt x="255" y="67"/>
                  <a:pt x="240" y="57"/>
                  <a:pt x="220" y="47"/>
                </a:cubicBezTo>
                <a:cubicBezTo>
                  <a:pt x="213" y="44"/>
                  <a:pt x="205" y="40"/>
                  <a:pt x="198" y="35"/>
                </a:cubicBezTo>
                <a:cubicBezTo>
                  <a:pt x="199" y="35"/>
                  <a:pt x="199" y="34"/>
                  <a:pt x="199" y="34"/>
                </a:cubicBezTo>
                <a:cubicBezTo>
                  <a:pt x="199" y="33"/>
                  <a:pt x="198" y="33"/>
                  <a:pt x="197" y="32"/>
                </a:cubicBezTo>
                <a:cubicBezTo>
                  <a:pt x="197" y="32"/>
                  <a:pt x="196" y="32"/>
                  <a:pt x="196" y="32"/>
                </a:cubicBezTo>
                <a:cubicBezTo>
                  <a:pt x="196" y="32"/>
                  <a:pt x="196" y="33"/>
                  <a:pt x="195" y="33"/>
                </a:cubicBezTo>
                <a:cubicBezTo>
                  <a:pt x="193" y="31"/>
                  <a:pt x="190" y="28"/>
                  <a:pt x="188" y="25"/>
                </a:cubicBezTo>
                <a:cubicBezTo>
                  <a:pt x="198" y="16"/>
                  <a:pt x="249" y="51"/>
                  <a:pt x="255" y="57"/>
                </a:cubicBezTo>
                <a:cubicBezTo>
                  <a:pt x="289" y="93"/>
                  <a:pt x="296" y="155"/>
                  <a:pt x="282" y="201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9" name="Freeform 106"/>
          <p:cNvSpPr/>
          <p:nvPr>
            <p:custDataLst>
              <p:tags r:id="rId77"/>
            </p:custDataLst>
          </p:nvPr>
        </p:nvSpPr>
        <p:spPr bwMode="auto">
          <a:xfrm>
            <a:off x="3569323" y="1742765"/>
            <a:ext cx="163513" cy="323850"/>
          </a:xfrm>
          <a:custGeom>
            <a:avLst/>
            <a:gdLst>
              <a:gd name="T0" fmla="*/ 5 w 34"/>
              <a:gd name="T1" fmla="*/ 27 h 67"/>
              <a:gd name="T2" fmla="*/ 6 w 34"/>
              <a:gd name="T3" fmla="*/ 4 h 67"/>
              <a:gd name="T4" fmla="*/ 3 w 34"/>
              <a:gd name="T5" fmla="*/ 3 h 67"/>
              <a:gd name="T6" fmla="*/ 1 w 34"/>
              <a:gd name="T7" fmla="*/ 28 h 67"/>
              <a:gd name="T8" fmla="*/ 2 w 34"/>
              <a:gd name="T9" fmla="*/ 30 h 67"/>
              <a:gd name="T10" fmla="*/ 29 w 34"/>
              <a:gd name="T11" fmla="*/ 64 h 67"/>
              <a:gd name="T12" fmla="*/ 33 w 34"/>
              <a:gd name="T13" fmla="*/ 64 h 67"/>
              <a:gd name="T14" fmla="*/ 5 w 34"/>
              <a:gd name="T15" fmla="*/ 2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67">
                <a:moveTo>
                  <a:pt x="5" y="27"/>
                </a:moveTo>
                <a:cubicBezTo>
                  <a:pt x="6" y="19"/>
                  <a:pt x="5" y="11"/>
                  <a:pt x="6" y="4"/>
                </a:cubicBezTo>
                <a:cubicBezTo>
                  <a:pt x="7" y="1"/>
                  <a:pt x="3" y="0"/>
                  <a:pt x="3" y="3"/>
                </a:cubicBezTo>
                <a:cubicBezTo>
                  <a:pt x="1" y="11"/>
                  <a:pt x="2" y="19"/>
                  <a:pt x="1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20" y="33"/>
                  <a:pt x="30" y="47"/>
                  <a:pt x="29" y="64"/>
                </a:cubicBezTo>
                <a:cubicBezTo>
                  <a:pt x="29" y="67"/>
                  <a:pt x="33" y="67"/>
                  <a:pt x="33" y="64"/>
                </a:cubicBezTo>
                <a:cubicBezTo>
                  <a:pt x="34" y="46"/>
                  <a:pt x="23" y="30"/>
                  <a:pt x="5" y="27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0" name="Freeform 107"/>
          <p:cNvSpPr/>
          <p:nvPr>
            <p:custDataLst>
              <p:tags r:id="rId78"/>
            </p:custDataLst>
          </p:nvPr>
        </p:nvSpPr>
        <p:spPr bwMode="auto">
          <a:xfrm>
            <a:off x="3347073" y="539440"/>
            <a:ext cx="652463" cy="508000"/>
          </a:xfrm>
          <a:custGeom>
            <a:avLst/>
            <a:gdLst>
              <a:gd name="T0" fmla="*/ 133 w 135"/>
              <a:gd name="T1" fmla="*/ 87 h 105"/>
              <a:gd name="T2" fmla="*/ 106 w 135"/>
              <a:gd name="T3" fmla="*/ 79 h 105"/>
              <a:gd name="T4" fmla="*/ 105 w 135"/>
              <a:gd name="T5" fmla="*/ 82 h 105"/>
              <a:gd name="T6" fmla="*/ 128 w 135"/>
              <a:gd name="T7" fmla="*/ 89 h 105"/>
              <a:gd name="T8" fmla="*/ 92 w 135"/>
              <a:gd name="T9" fmla="*/ 73 h 105"/>
              <a:gd name="T10" fmla="*/ 94 w 135"/>
              <a:gd name="T11" fmla="*/ 73 h 105"/>
              <a:gd name="T12" fmla="*/ 96 w 135"/>
              <a:gd name="T13" fmla="*/ 72 h 105"/>
              <a:gd name="T14" fmla="*/ 132 w 135"/>
              <a:gd name="T15" fmla="*/ 78 h 105"/>
              <a:gd name="T16" fmla="*/ 132 w 135"/>
              <a:gd name="T17" fmla="*/ 76 h 105"/>
              <a:gd name="T18" fmla="*/ 104 w 135"/>
              <a:gd name="T19" fmla="*/ 52 h 105"/>
              <a:gd name="T20" fmla="*/ 103 w 135"/>
              <a:gd name="T21" fmla="*/ 56 h 105"/>
              <a:gd name="T22" fmla="*/ 128 w 135"/>
              <a:gd name="T23" fmla="*/ 76 h 105"/>
              <a:gd name="T24" fmla="*/ 68 w 135"/>
              <a:gd name="T25" fmla="*/ 53 h 105"/>
              <a:gd name="T26" fmla="*/ 38 w 135"/>
              <a:gd name="T27" fmla="*/ 58 h 105"/>
              <a:gd name="T28" fmla="*/ 18 w 135"/>
              <a:gd name="T29" fmla="*/ 58 h 105"/>
              <a:gd name="T30" fmla="*/ 9 w 135"/>
              <a:gd name="T31" fmla="*/ 49 h 105"/>
              <a:gd name="T32" fmla="*/ 22 w 135"/>
              <a:gd name="T33" fmla="*/ 44 h 105"/>
              <a:gd name="T34" fmla="*/ 22 w 135"/>
              <a:gd name="T35" fmla="*/ 41 h 105"/>
              <a:gd name="T36" fmla="*/ 8 w 135"/>
              <a:gd name="T37" fmla="*/ 32 h 105"/>
              <a:gd name="T38" fmla="*/ 53 w 135"/>
              <a:gd name="T39" fmla="*/ 14 h 105"/>
              <a:gd name="T40" fmla="*/ 54 w 135"/>
              <a:gd name="T41" fmla="*/ 11 h 105"/>
              <a:gd name="T42" fmla="*/ 52 w 135"/>
              <a:gd name="T43" fmla="*/ 4 h 105"/>
              <a:gd name="T44" fmla="*/ 110 w 135"/>
              <a:gd name="T45" fmla="*/ 51 h 105"/>
              <a:gd name="T46" fmla="*/ 113 w 135"/>
              <a:gd name="T47" fmla="*/ 49 h 105"/>
              <a:gd name="T48" fmla="*/ 50 w 135"/>
              <a:gd name="T49" fmla="*/ 0 h 105"/>
              <a:gd name="T50" fmla="*/ 48 w 135"/>
              <a:gd name="T51" fmla="*/ 2 h 105"/>
              <a:gd name="T52" fmla="*/ 50 w 135"/>
              <a:gd name="T53" fmla="*/ 11 h 105"/>
              <a:gd name="T54" fmla="*/ 3 w 135"/>
              <a:gd name="T55" fmla="*/ 31 h 105"/>
              <a:gd name="T56" fmla="*/ 4 w 135"/>
              <a:gd name="T57" fmla="*/ 34 h 105"/>
              <a:gd name="T58" fmla="*/ 16 w 135"/>
              <a:gd name="T59" fmla="*/ 42 h 105"/>
              <a:gd name="T60" fmla="*/ 6 w 135"/>
              <a:gd name="T61" fmla="*/ 56 h 105"/>
              <a:gd name="T62" fmla="*/ 44 w 135"/>
              <a:gd name="T63" fmla="*/ 60 h 105"/>
              <a:gd name="T64" fmla="*/ 72 w 135"/>
              <a:gd name="T65" fmla="*/ 58 h 105"/>
              <a:gd name="T66" fmla="*/ 88 w 135"/>
              <a:gd name="T67" fmla="*/ 67 h 105"/>
              <a:gd name="T68" fmla="*/ 87 w 135"/>
              <a:gd name="T69" fmla="*/ 67 h 105"/>
              <a:gd name="T70" fmla="*/ 85 w 135"/>
              <a:gd name="T71" fmla="*/ 70 h 105"/>
              <a:gd name="T72" fmla="*/ 134 w 135"/>
              <a:gd name="T73" fmla="*/ 90 h 105"/>
              <a:gd name="T74" fmla="*/ 133 w 135"/>
              <a:gd name="T75" fmla="*/ 8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5" h="105">
                <a:moveTo>
                  <a:pt x="133" y="87"/>
                </a:moveTo>
                <a:cubicBezTo>
                  <a:pt x="125" y="83"/>
                  <a:pt x="115" y="81"/>
                  <a:pt x="106" y="79"/>
                </a:cubicBezTo>
                <a:cubicBezTo>
                  <a:pt x="104" y="78"/>
                  <a:pt x="103" y="82"/>
                  <a:pt x="105" y="82"/>
                </a:cubicBezTo>
                <a:cubicBezTo>
                  <a:pt x="113" y="84"/>
                  <a:pt x="121" y="86"/>
                  <a:pt x="128" y="89"/>
                </a:cubicBezTo>
                <a:cubicBezTo>
                  <a:pt x="115" y="97"/>
                  <a:pt x="102" y="84"/>
                  <a:pt x="92" y="73"/>
                </a:cubicBezTo>
                <a:cubicBezTo>
                  <a:pt x="93" y="73"/>
                  <a:pt x="94" y="73"/>
                  <a:pt x="94" y="73"/>
                </a:cubicBezTo>
                <a:cubicBezTo>
                  <a:pt x="95" y="73"/>
                  <a:pt x="95" y="73"/>
                  <a:pt x="96" y="72"/>
                </a:cubicBezTo>
                <a:cubicBezTo>
                  <a:pt x="107" y="79"/>
                  <a:pt x="119" y="84"/>
                  <a:pt x="132" y="78"/>
                </a:cubicBezTo>
                <a:cubicBezTo>
                  <a:pt x="133" y="78"/>
                  <a:pt x="133" y="77"/>
                  <a:pt x="132" y="76"/>
                </a:cubicBezTo>
                <a:cubicBezTo>
                  <a:pt x="126" y="64"/>
                  <a:pt x="117" y="55"/>
                  <a:pt x="104" y="52"/>
                </a:cubicBezTo>
                <a:cubicBezTo>
                  <a:pt x="102" y="51"/>
                  <a:pt x="101" y="55"/>
                  <a:pt x="103" y="56"/>
                </a:cubicBezTo>
                <a:cubicBezTo>
                  <a:pt x="115" y="58"/>
                  <a:pt x="122" y="66"/>
                  <a:pt x="128" y="76"/>
                </a:cubicBezTo>
                <a:cubicBezTo>
                  <a:pt x="106" y="83"/>
                  <a:pt x="87" y="59"/>
                  <a:pt x="68" y="53"/>
                </a:cubicBezTo>
                <a:cubicBezTo>
                  <a:pt x="58" y="50"/>
                  <a:pt x="47" y="55"/>
                  <a:pt x="38" y="58"/>
                </a:cubicBezTo>
                <a:cubicBezTo>
                  <a:pt x="31" y="60"/>
                  <a:pt x="25" y="60"/>
                  <a:pt x="18" y="58"/>
                </a:cubicBezTo>
                <a:cubicBezTo>
                  <a:pt x="16" y="57"/>
                  <a:pt x="5" y="54"/>
                  <a:pt x="9" y="49"/>
                </a:cubicBezTo>
                <a:cubicBezTo>
                  <a:pt x="12" y="46"/>
                  <a:pt x="18" y="45"/>
                  <a:pt x="22" y="44"/>
                </a:cubicBezTo>
                <a:cubicBezTo>
                  <a:pt x="24" y="44"/>
                  <a:pt x="24" y="41"/>
                  <a:pt x="22" y="41"/>
                </a:cubicBezTo>
                <a:cubicBezTo>
                  <a:pt x="17" y="39"/>
                  <a:pt x="13" y="35"/>
                  <a:pt x="8" y="32"/>
                </a:cubicBezTo>
                <a:cubicBezTo>
                  <a:pt x="21" y="22"/>
                  <a:pt x="37" y="19"/>
                  <a:pt x="53" y="14"/>
                </a:cubicBezTo>
                <a:cubicBezTo>
                  <a:pt x="54" y="13"/>
                  <a:pt x="54" y="12"/>
                  <a:pt x="54" y="11"/>
                </a:cubicBezTo>
                <a:cubicBezTo>
                  <a:pt x="53" y="9"/>
                  <a:pt x="52" y="7"/>
                  <a:pt x="52" y="4"/>
                </a:cubicBezTo>
                <a:cubicBezTo>
                  <a:pt x="77" y="7"/>
                  <a:pt x="96" y="34"/>
                  <a:pt x="110" y="51"/>
                </a:cubicBezTo>
                <a:cubicBezTo>
                  <a:pt x="112" y="53"/>
                  <a:pt x="114" y="51"/>
                  <a:pt x="113" y="49"/>
                </a:cubicBezTo>
                <a:cubicBezTo>
                  <a:pt x="98" y="29"/>
                  <a:pt x="77" y="2"/>
                  <a:pt x="50" y="0"/>
                </a:cubicBezTo>
                <a:cubicBezTo>
                  <a:pt x="49" y="0"/>
                  <a:pt x="48" y="1"/>
                  <a:pt x="48" y="2"/>
                </a:cubicBezTo>
                <a:cubicBezTo>
                  <a:pt x="48" y="5"/>
                  <a:pt x="49" y="8"/>
                  <a:pt x="50" y="11"/>
                </a:cubicBezTo>
                <a:cubicBezTo>
                  <a:pt x="33" y="16"/>
                  <a:pt x="16" y="19"/>
                  <a:pt x="3" y="31"/>
                </a:cubicBezTo>
                <a:cubicBezTo>
                  <a:pt x="2" y="32"/>
                  <a:pt x="2" y="34"/>
                  <a:pt x="4" y="34"/>
                </a:cubicBezTo>
                <a:cubicBezTo>
                  <a:pt x="8" y="36"/>
                  <a:pt x="12" y="40"/>
                  <a:pt x="16" y="42"/>
                </a:cubicBezTo>
                <a:cubicBezTo>
                  <a:pt x="9" y="44"/>
                  <a:pt x="0" y="49"/>
                  <a:pt x="6" y="56"/>
                </a:cubicBezTo>
                <a:cubicBezTo>
                  <a:pt x="16" y="66"/>
                  <a:pt x="32" y="64"/>
                  <a:pt x="44" y="60"/>
                </a:cubicBezTo>
                <a:cubicBezTo>
                  <a:pt x="54" y="57"/>
                  <a:pt x="62" y="54"/>
                  <a:pt x="72" y="58"/>
                </a:cubicBezTo>
                <a:cubicBezTo>
                  <a:pt x="77" y="61"/>
                  <a:pt x="83" y="64"/>
                  <a:pt x="88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5" y="67"/>
                  <a:pt x="84" y="69"/>
                  <a:pt x="85" y="70"/>
                </a:cubicBezTo>
                <a:cubicBezTo>
                  <a:pt x="97" y="85"/>
                  <a:pt x="115" y="105"/>
                  <a:pt x="134" y="90"/>
                </a:cubicBezTo>
                <a:cubicBezTo>
                  <a:pt x="135" y="89"/>
                  <a:pt x="134" y="87"/>
                  <a:pt x="133" y="87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1" name="Freeform 108"/>
          <p:cNvSpPr/>
          <p:nvPr>
            <p:custDataLst>
              <p:tags r:id="rId79"/>
            </p:custDataLst>
          </p:nvPr>
        </p:nvSpPr>
        <p:spPr bwMode="auto">
          <a:xfrm>
            <a:off x="3323260" y="844240"/>
            <a:ext cx="342900" cy="484188"/>
          </a:xfrm>
          <a:custGeom>
            <a:avLst/>
            <a:gdLst>
              <a:gd name="T0" fmla="*/ 70 w 71"/>
              <a:gd name="T1" fmla="*/ 14 h 100"/>
              <a:gd name="T2" fmla="*/ 60 w 71"/>
              <a:gd name="T3" fmla="*/ 5 h 100"/>
              <a:gd name="T4" fmla="*/ 53 w 71"/>
              <a:gd name="T5" fmla="*/ 1 h 100"/>
              <a:gd name="T6" fmla="*/ 16 w 71"/>
              <a:gd name="T7" fmla="*/ 8 h 100"/>
              <a:gd name="T8" fmla="*/ 14 w 71"/>
              <a:gd name="T9" fmla="*/ 12 h 100"/>
              <a:gd name="T10" fmla="*/ 41 w 71"/>
              <a:gd name="T11" fmla="*/ 8 h 100"/>
              <a:gd name="T12" fmla="*/ 51 w 71"/>
              <a:gd name="T13" fmla="*/ 5 h 100"/>
              <a:gd name="T14" fmla="*/ 58 w 71"/>
              <a:gd name="T15" fmla="*/ 10 h 100"/>
              <a:gd name="T16" fmla="*/ 66 w 71"/>
              <a:gd name="T17" fmla="*/ 16 h 100"/>
              <a:gd name="T18" fmla="*/ 34 w 71"/>
              <a:gd name="T19" fmla="*/ 94 h 100"/>
              <a:gd name="T20" fmla="*/ 29 w 71"/>
              <a:gd name="T21" fmla="*/ 68 h 100"/>
              <a:gd name="T22" fmla="*/ 23 w 71"/>
              <a:gd name="T23" fmla="*/ 44 h 100"/>
              <a:gd name="T24" fmla="*/ 16 w 71"/>
              <a:gd name="T25" fmla="*/ 32 h 100"/>
              <a:gd name="T26" fmla="*/ 9 w 71"/>
              <a:gd name="T27" fmla="*/ 24 h 100"/>
              <a:gd name="T28" fmla="*/ 5 w 71"/>
              <a:gd name="T29" fmla="*/ 20 h 100"/>
              <a:gd name="T30" fmla="*/ 12 w 71"/>
              <a:gd name="T31" fmla="*/ 13 h 100"/>
              <a:gd name="T32" fmla="*/ 11 w 71"/>
              <a:gd name="T33" fmla="*/ 10 h 100"/>
              <a:gd name="T34" fmla="*/ 0 w 71"/>
              <a:gd name="T35" fmla="*/ 19 h 100"/>
              <a:gd name="T36" fmla="*/ 1 w 71"/>
              <a:gd name="T37" fmla="*/ 21 h 100"/>
              <a:gd name="T38" fmla="*/ 22 w 71"/>
              <a:gd name="T39" fmla="*/ 54 h 100"/>
              <a:gd name="T40" fmla="*/ 33 w 71"/>
              <a:gd name="T41" fmla="*/ 99 h 100"/>
              <a:gd name="T42" fmla="*/ 36 w 71"/>
              <a:gd name="T43" fmla="*/ 98 h 100"/>
              <a:gd name="T44" fmla="*/ 70 w 71"/>
              <a:gd name="T45" fmla="*/ 17 h 100"/>
              <a:gd name="T46" fmla="*/ 70 w 71"/>
              <a:gd name="T47" fmla="*/ 1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100">
                <a:moveTo>
                  <a:pt x="70" y="14"/>
                </a:moveTo>
                <a:cubicBezTo>
                  <a:pt x="66" y="11"/>
                  <a:pt x="62" y="9"/>
                  <a:pt x="60" y="5"/>
                </a:cubicBezTo>
                <a:cubicBezTo>
                  <a:pt x="57" y="1"/>
                  <a:pt x="57" y="0"/>
                  <a:pt x="53" y="1"/>
                </a:cubicBezTo>
                <a:cubicBezTo>
                  <a:pt x="40" y="1"/>
                  <a:pt x="29" y="14"/>
                  <a:pt x="16" y="8"/>
                </a:cubicBezTo>
                <a:cubicBezTo>
                  <a:pt x="14" y="7"/>
                  <a:pt x="12" y="11"/>
                  <a:pt x="14" y="12"/>
                </a:cubicBezTo>
                <a:cubicBezTo>
                  <a:pt x="24" y="16"/>
                  <a:pt x="32" y="12"/>
                  <a:pt x="41" y="8"/>
                </a:cubicBezTo>
                <a:cubicBezTo>
                  <a:pt x="44" y="7"/>
                  <a:pt x="47" y="6"/>
                  <a:pt x="51" y="5"/>
                </a:cubicBezTo>
                <a:cubicBezTo>
                  <a:pt x="55" y="4"/>
                  <a:pt x="56" y="7"/>
                  <a:pt x="58" y="10"/>
                </a:cubicBezTo>
                <a:cubicBezTo>
                  <a:pt x="60" y="12"/>
                  <a:pt x="63" y="14"/>
                  <a:pt x="66" y="16"/>
                </a:cubicBezTo>
                <a:cubicBezTo>
                  <a:pt x="51" y="40"/>
                  <a:pt x="44" y="67"/>
                  <a:pt x="34" y="94"/>
                </a:cubicBezTo>
                <a:cubicBezTo>
                  <a:pt x="30" y="86"/>
                  <a:pt x="29" y="77"/>
                  <a:pt x="29" y="68"/>
                </a:cubicBezTo>
                <a:cubicBezTo>
                  <a:pt x="28" y="59"/>
                  <a:pt x="26" y="52"/>
                  <a:pt x="23" y="44"/>
                </a:cubicBezTo>
                <a:cubicBezTo>
                  <a:pt x="21" y="39"/>
                  <a:pt x="19" y="35"/>
                  <a:pt x="16" y="32"/>
                </a:cubicBezTo>
                <a:cubicBezTo>
                  <a:pt x="14" y="29"/>
                  <a:pt x="12" y="27"/>
                  <a:pt x="9" y="24"/>
                </a:cubicBezTo>
                <a:cubicBezTo>
                  <a:pt x="8" y="23"/>
                  <a:pt x="7" y="22"/>
                  <a:pt x="5" y="20"/>
                </a:cubicBezTo>
                <a:cubicBezTo>
                  <a:pt x="3" y="18"/>
                  <a:pt x="11" y="14"/>
                  <a:pt x="12" y="13"/>
                </a:cubicBezTo>
                <a:cubicBezTo>
                  <a:pt x="15" y="12"/>
                  <a:pt x="13" y="9"/>
                  <a:pt x="11" y="10"/>
                </a:cubicBezTo>
                <a:cubicBezTo>
                  <a:pt x="6" y="12"/>
                  <a:pt x="3" y="14"/>
                  <a:pt x="0" y="19"/>
                </a:cubicBezTo>
                <a:cubicBezTo>
                  <a:pt x="0" y="19"/>
                  <a:pt x="0" y="20"/>
                  <a:pt x="1" y="21"/>
                </a:cubicBezTo>
                <a:cubicBezTo>
                  <a:pt x="11" y="31"/>
                  <a:pt x="18" y="40"/>
                  <a:pt x="22" y="54"/>
                </a:cubicBezTo>
                <a:cubicBezTo>
                  <a:pt x="27" y="69"/>
                  <a:pt x="23" y="85"/>
                  <a:pt x="33" y="99"/>
                </a:cubicBezTo>
                <a:cubicBezTo>
                  <a:pt x="34" y="100"/>
                  <a:pt x="36" y="100"/>
                  <a:pt x="36" y="98"/>
                </a:cubicBezTo>
                <a:cubicBezTo>
                  <a:pt x="47" y="71"/>
                  <a:pt x="54" y="41"/>
                  <a:pt x="70" y="17"/>
                </a:cubicBezTo>
                <a:cubicBezTo>
                  <a:pt x="71" y="16"/>
                  <a:pt x="71" y="15"/>
                  <a:pt x="70" y="14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2" name="Freeform 109"/>
          <p:cNvSpPr>
            <a:spLocks noEditPoints="1"/>
          </p:cNvSpPr>
          <p:nvPr>
            <p:custDataLst>
              <p:tags r:id="rId80"/>
            </p:custDataLst>
          </p:nvPr>
        </p:nvSpPr>
        <p:spPr bwMode="auto">
          <a:xfrm>
            <a:off x="3829673" y="1095065"/>
            <a:ext cx="144463" cy="179388"/>
          </a:xfrm>
          <a:custGeom>
            <a:avLst/>
            <a:gdLst>
              <a:gd name="T0" fmla="*/ 26 w 30"/>
              <a:gd name="T1" fmla="*/ 1 h 37"/>
              <a:gd name="T2" fmla="*/ 20 w 30"/>
              <a:gd name="T3" fmla="*/ 2 h 37"/>
              <a:gd name="T4" fmla="*/ 20 w 30"/>
              <a:gd name="T5" fmla="*/ 2 h 37"/>
              <a:gd name="T6" fmla="*/ 1 w 30"/>
              <a:gd name="T7" fmla="*/ 4 h 37"/>
              <a:gd name="T8" fmla="*/ 0 w 30"/>
              <a:gd name="T9" fmla="*/ 6 h 37"/>
              <a:gd name="T10" fmla="*/ 8 w 30"/>
              <a:gd name="T11" fmla="*/ 35 h 37"/>
              <a:gd name="T12" fmla="*/ 11 w 30"/>
              <a:gd name="T13" fmla="*/ 36 h 37"/>
              <a:gd name="T14" fmla="*/ 30 w 30"/>
              <a:gd name="T15" fmla="*/ 7 h 37"/>
              <a:gd name="T16" fmla="*/ 26 w 30"/>
              <a:gd name="T17" fmla="*/ 1 h 37"/>
              <a:gd name="T18" fmla="*/ 25 w 30"/>
              <a:gd name="T19" fmla="*/ 12 h 37"/>
              <a:gd name="T20" fmla="*/ 11 w 30"/>
              <a:gd name="T21" fmla="*/ 31 h 37"/>
              <a:gd name="T22" fmla="*/ 4 w 30"/>
              <a:gd name="T23" fmla="*/ 7 h 37"/>
              <a:gd name="T24" fmla="*/ 17 w 30"/>
              <a:gd name="T25" fmla="*/ 5 h 37"/>
              <a:gd name="T26" fmla="*/ 16 w 30"/>
              <a:gd name="T27" fmla="*/ 6 h 37"/>
              <a:gd name="T28" fmla="*/ 19 w 30"/>
              <a:gd name="T29" fmla="*/ 9 h 37"/>
              <a:gd name="T30" fmla="*/ 25 w 30"/>
              <a:gd name="T31" fmla="*/ 5 h 37"/>
              <a:gd name="T32" fmla="*/ 25 w 30"/>
              <a:gd name="T33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37">
                <a:moveTo>
                  <a:pt x="26" y="1"/>
                </a:moveTo>
                <a:cubicBezTo>
                  <a:pt x="24" y="0"/>
                  <a:pt x="22" y="1"/>
                  <a:pt x="20" y="2"/>
                </a:cubicBezTo>
                <a:cubicBezTo>
                  <a:pt x="20" y="2"/>
                  <a:pt x="20" y="2"/>
                  <a:pt x="20" y="2"/>
                </a:cubicBezTo>
                <a:cubicBezTo>
                  <a:pt x="13" y="0"/>
                  <a:pt x="7" y="0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2" y="16"/>
                  <a:pt x="4" y="26"/>
                  <a:pt x="8" y="35"/>
                </a:cubicBezTo>
                <a:cubicBezTo>
                  <a:pt x="8" y="36"/>
                  <a:pt x="9" y="37"/>
                  <a:pt x="11" y="36"/>
                </a:cubicBezTo>
                <a:cubicBezTo>
                  <a:pt x="21" y="30"/>
                  <a:pt x="30" y="20"/>
                  <a:pt x="30" y="7"/>
                </a:cubicBezTo>
                <a:cubicBezTo>
                  <a:pt x="29" y="5"/>
                  <a:pt x="28" y="2"/>
                  <a:pt x="26" y="1"/>
                </a:cubicBezTo>
                <a:close/>
                <a:moveTo>
                  <a:pt x="25" y="12"/>
                </a:moveTo>
                <a:cubicBezTo>
                  <a:pt x="24" y="20"/>
                  <a:pt x="17" y="27"/>
                  <a:pt x="11" y="31"/>
                </a:cubicBezTo>
                <a:cubicBezTo>
                  <a:pt x="8" y="23"/>
                  <a:pt x="6" y="15"/>
                  <a:pt x="4" y="7"/>
                </a:cubicBezTo>
                <a:cubicBezTo>
                  <a:pt x="8" y="4"/>
                  <a:pt x="12" y="4"/>
                  <a:pt x="17" y="5"/>
                </a:cubicBezTo>
                <a:cubicBezTo>
                  <a:pt x="16" y="6"/>
                  <a:pt x="16" y="6"/>
                  <a:pt x="16" y="6"/>
                </a:cubicBezTo>
                <a:cubicBezTo>
                  <a:pt x="14" y="8"/>
                  <a:pt x="17" y="11"/>
                  <a:pt x="19" y="9"/>
                </a:cubicBezTo>
                <a:cubicBezTo>
                  <a:pt x="19" y="8"/>
                  <a:pt x="23" y="3"/>
                  <a:pt x="25" y="5"/>
                </a:cubicBezTo>
                <a:cubicBezTo>
                  <a:pt x="27" y="6"/>
                  <a:pt x="26" y="10"/>
                  <a:pt x="25" y="12"/>
                </a:cubicBezTo>
                <a:close/>
              </a:path>
            </a:pathLst>
          </a:custGeom>
          <a:solidFill>
            <a:srgbClr val="5B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8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城市人流车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670" y="2978785"/>
            <a:ext cx="6306185" cy="38595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3920" y="2245360"/>
            <a:ext cx="1433830" cy="64516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</a:bodyPr>
          <a:lstStyle/>
          <a:p>
            <a:pPr algn="dist"/>
            <a:r>
              <a:rPr sz="3600" b="1">
                <a:sym typeface="+mn-ea"/>
              </a:rPr>
              <a:t>城 市</a:t>
            </a:r>
            <a:endParaRPr lang="zh-CN" altLang="en-US" sz="36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2145" y="4044315"/>
            <a:ext cx="1492885" cy="64516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</a:bodyPr>
          <a:lstStyle/>
          <a:p>
            <a:pPr algn="dist"/>
            <a:r>
              <a:rPr lang="zh-CN" sz="3600" b="1" dirty="0">
                <a:sym typeface="+mn-ea"/>
              </a:rPr>
              <a:t>乡村</a:t>
            </a:r>
            <a:endParaRPr lang="zh-CN" sz="3600" b="1" dirty="0">
              <a:sym typeface="+mn-ea"/>
            </a:endParaRPr>
          </a:p>
        </p:txBody>
      </p:sp>
      <p:pic>
        <p:nvPicPr>
          <p:cNvPr id="7" name="图片 6" descr="乡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" y="-13970"/>
            <a:ext cx="5898515" cy="3933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莱西旧貌小路学生"/>
          <p:cNvPicPr>
            <a:picLocks noChangeAspect="1"/>
          </p:cNvPicPr>
          <p:nvPr/>
        </p:nvPicPr>
        <p:blipFill>
          <a:blip r:embed="rId1">
            <a:lum bright="12000" contrast="12000"/>
          </a:blip>
          <a:stretch>
            <a:fillRect/>
          </a:stretch>
        </p:blipFill>
        <p:spPr>
          <a:xfrm>
            <a:off x="58420" y="25400"/>
            <a:ext cx="4843780" cy="3352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 descr="莱西的今天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895" y="1263650"/>
            <a:ext cx="6922770" cy="46056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图片 7" descr="莱西赶集路上"/>
          <p:cNvPicPr>
            <a:picLocks noChangeAspect="1"/>
          </p:cNvPicPr>
          <p:nvPr/>
        </p:nvPicPr>
        <p:blipFill>
          <a:blip r:embed="rId3">
            <a:lum bright="12000" contrast="12000"/>
          </a:blip>
          <a:stretch>
            <a:fillRect/>
          </a:stretch>
        </p:blipFill>
        <p:spPr>
          <a:xfrm>
            <a:off x="58420" y="3471545"/>
            <a:ext cx="4844415" cy="31521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5346065" y="250190"/>
            <a:ext cx="540385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莱西</a:t>
            </a:r>
            <a:r>
              <a:rPr lang="zh-CN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的</a:t>
            </a:r>
            <a:r>
              <a:rPr lang="en-US" altLang="zh-CN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</a:t>
            </a:r>
            <a:r>
              <a:rPr lang="zh-CN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昨天</a:t>
            </a:r>
            <a:r>
              <a:rPr lang="en-US" altLang="zh-CN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</a:t>
            </a:r>
            <a:r>
              <a:rPr lang="zh-CN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和</a:t>
            </a:r>
            <a:r>
              <a:rPr lang="en-US" altLang="zh-CN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</a:t>
            </a:r>
            <a:r>
              <a:rPr lang="zh-CN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今天</a:t>
            </a:r>
            <a:r>
              <a:rPr lang="en-US" altLang="zh-CN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</a:t>
            </a:r>
            <a:endParaRPr lang="en-US" altLang="zh-CN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29790" y="2524125"/>
            <a:ext cx="1198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村庄</a:t>
            </a:r>
            <a:endParaRPr lang="zh-CN" alt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29790" y="3815080"/>
            <a:ext cx="1198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集镇</a:t>
            </a:r>
            <a:endParaRPr lang="zh-CN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16550" y="3815080"/>
            <a:ext cx="1198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城市</a:t>
            </a:r>
            <a:endParaRPr lang="zh-CN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2" name="直接箭头连接符 1"/>
          <p:cNvCxnSpPr>
            <a:stCxn id="10" idx="2"/>
            <a:endCxn id="11" idx="0"/>
          </p:cNvCxnSpPr>
          <p:nvPr/>
        </p:nvCxnSpPr>
        <p:spPr>
          <a:xfrm>
            <a:off x="2729230" y="3230880"/>
            <a:ext cx="0" cy="584200"/>
          </a:xfrm>
          <a:prstGeom prst="straightConnector1">
            <a:avLst/>
          </a:prstGeom>
          <a:ln w="50800" cmpd="sng">
            <a:solidFill>
              <a:schemeClr val="accent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11" idx="3"/>
            <a:endCxn id="12" idx="1"/>
          </p:cNvCxnSpPr>
          <p:nvPr/>
        </p:nvCxnSpPr>
        <p:spPr>
          <a:xfrm>
            <a:off x="3328670" y="4168775"/>
            <a:ext cx="2087880" cy="0"/>
          </a:xfrm>
          <a:prstGeom prst="straightConnector1">
            <a:avLst/>
          </a:prstGeom>
          <a:ln w="50800" cmpd="sng">
            <a:solidFill>
              <a:schemeClr val="accent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ldLvl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mg1.juimg.com/171027/330855-1G02GQ6037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20" y="137160"/>
            <a:ext cx="5231765" cy="34950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lincha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685" y="137160"/>
            <a:ext cx="5220335" cy="3419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92" name="Picture 4"/>
          <p:cNvPicPr>
            <a:picLocks noChangeAspect="1"/>
          </p:cNvPicPr>
          <p:nvPr/>
        </p:nvPicPr>
        <p:blipFill>
          <a:blip r:embed="rId3"/>
          <a:srcRect b="12231"/>
          <a:stretch>
            <a:fillRect/>
          </a:stretch>
        </p:blipFill>
        <p:spPr>
          <a:xfrm>
            <a:off x="6623685" y="3556000"/>
            <a:ext cx="5220335" cy="323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/>
          <p:cNvSpPr txBox="1"/>
          <p:nvPr/>
        </p:nvSpPr>
        <p:spPr>
          <a:xfrm>
            <a:off x="426158" y="2189284"/>
            <a:ext cx="766933" cy="2308324"/>
          </a:xfrm>
          <a:prstGeom prst="rect">
            <a:avLst/>
          </a:prstGeom>
          <a:solidFill>
            <a:srgbClr val="F4F0E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农业生产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20490" name="内容占位符 20489" descr="渔村2"/>
          <p:cNvPicPr>
            <a:picLocks noGrp="1" noChangeAspect="1"/>
          </p:cNvPicPr>
          <p:nvPr>
            <p:ph idx="1"/>
          </p:nvPr>
        </p:nvPicPr>
        <p:blipFill>
          <a:blip r:embed="rId4">
            <a:lum bright="-12000" contrast="11999"/>
          </a:blip>
          <a:srcRect l="1495" t="2563" r="5232" b="9354"/>
          <a:stretch>
            <a:fillRect/>
          </a:stretch>
        </p:blipFill>
        <p:spPr>
          <a:xfrm>
            <a:off x="1381760" y="3565525"/>
            <a:ext cx="5232400" cy="3232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3"/>
          <p:cNvSpPr txBox="1"/>
          <p:nvPr/>
        </p:nvSpPr>
        <p:spPr>
          <a:xfrm>
            <a:off x="6063615" y="2952750"/>
            <a:ext cx="569595" cy="583565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  <a:sym typeface="+mn-ea"/>
              </a:rPr>
              <a:t>农</a:t>
            </a:r>
            <a:endParaRPr lang="zh-CN" altLang="en-US" sz="32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charset="-122"/>
              <a:ea typeface="华文琥珀" panose="020108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33210" y="2953385"/>
            <a:ext cx="582295" cy="583565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  <a:sym typeface="+mn-ea"/>
              </a:rPr>
              <a:t>林</a:t>
            </a:r>
            <a:endParaRPr lang="zh-CN" altLang="en-US" sz="3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charset="-122"/>
              <a:ea typeface="华文琥珀" panose="020108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33210" y="3536950"/>
            <a:ext cx="582295" cy="583565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  <a:sym typeface="+mn-ea"/>
              </a:rPr>
              <a:t>牧</a:t>
            </a:r>
            <a:endParaRPr lang="zh-CN" altLang="en-US" sz="3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charset="-122"/>
              <a:ea typeface="华文琥珀" panose="020108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63615" y="3536315"/>
            <a:ext cx="569595" cy="583565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  <a:sym typeface="+mn-ea"/>
              </a:rPr>
              <a:t>渔</a:t>
            </a:r>
            <a:endParaRPr lang="zh-CN" altLang="en-US" sz="3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charset="-122"/>
              <a:ea typeface="华文琥珀" panose="020108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服务业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7370" y="3478530"/>
            <a:ext cx="4986655" cy="3312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交通运输业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025" y="182880"/>
            <a:ext cx="4851400" cy="3295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 descr="汽车工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70" y="182880"/>
            <a:ext cx="4986020" cy="3295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025" y="3478530"/>
            <a:ext cx="4850765" cy="3312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本框 7"/>
          <p:cNvSpPr txBox="1"/>
          <p:nvPr/>
        </p:nvSpPr>
        <p:spPr>
          <a:xfrm>
            <a:off x="5715000" y="2891155"/>
            <a:ext cx="1097915" cy="583565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琥珀" panose="02010800040101010101" charset="-122"/>
                <a:ea typeface="华文琥珀" panose="02010800040101010101" charset="-122"/>
                <a:sym typeface="+mn-ea"/>
              </a:rPr>
              <a:t>工业</a:t>
            </a:r>
            <a:endParaRPr lang="zh-CN" altLang="en-US" sz="3200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琥珀" panose="02010800040101010101" charset="-122"/>
              <a:ea typeface="华文琥珀" panose="020108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04025" y="2894965"/>
            <a:ext cx="2289175" cy="583565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琥珀" panose="02010800040101010101" charset="-122"/>
                <a:ea typeface="华文琥珀" panose="02010800040101010101" charset="-122"/>
                <a:sym typeface="+mn-ea"/>
              </a:rPr>
              <a:t>交通运输业</a:t>
            </a:r>
            <a:endParaRPr lang="zh-CN" altLang="en-US" sz="3200">
              <a:ln w="13462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琥珀" panose="02010800040101010101" charset="-122"/>
              <a:ea typeface="华文琥珀" panose="020108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2915" y="3478530"/>
            <a:ext cx="2280285" cy="583565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琥珀" panose="02010800040101010101" charset="-122"/>
                <a:ea typeface="华文琥珀" panose="02010800040101010101" charset="-122"/>
                <a:sym typeface="+mn-ea"/>
              </a:rPr>
              <a:t>金融服务业</a:t>
            </a:r>
            <a:endParaRPr lang="zh-CN" altLang="en-US" sz="3200">
              <a:ln w="13462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琥珀" panose="02010800040101010101" charset="-122"/>
              <a:ea typeface="华文琥珀" panose="0201080004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34535" y="3468370"/>
            <a:ext cx="2290445" cy="583565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琥珀" panose="02010800040101010101" charset="-122"/>
                <a:ea typeface="华文琥珀" panose="02010800040101010101" charset="-122"/>
                <a:sym typeface="+mn-ea"/>
              </a:rPr>
              <a:t>餐饮服务业</a:t>
            </a:r>
            <a:endParaRPr lang="zh-CN" altLang="en-US" sz="3200">
              <a:ln w="13462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琥珀" panose="02010800040101010101" charset="-122"/>
              <a:ea typeface="华文琥珀" panose="020108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2310" y="2089785"/>
            <a:ext cx="786765" cy="2861310"/>
          </a:xfrm>
          <a:prstGeom prst="rect">
            <a:avLst/>
          </a:prstGeom>
          <a:solidFill>
            <a:srgbClr val="F4F0E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非农业生产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1942856"/>
            <a:ext cx="5901055" cy="39579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 descr="高楼林立"/>
          <p:cNvPicPr>
            <a:picLocks noChangeAspect="1"/>
          </p:cNvPicPr>
          <p:nvPr/>
        </p:nvPicPr>
        <p:blipFill>
          <a:blip r:embed="rId2"/>
          <a:srcRect b="6059"/>
          <a:stretch>
            <a:fillRect/>
          </a:stretch>
        </p:blipFill>
        <p:spPr>
          <a:xfrm>
            <a:off x="6002020" y="1943491"/>
            <a:ext cx="6189980" cy="395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2128520" y="711200"/>
            <a:ext cx="741108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sz="5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一分为二</a:t>
            </a:r>
            <a:r>
              <a:rPr lang="zh-CN" sz="5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看问题</a:t>
            </a:r>
            <a:endParaRPr lang="zh-CN" sz="5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92383" y="5362575"/>
            <a:ext cx="2664460" cy="392430"/>
          </a:xfrm>
        </p:spPr>
        <p:txBody>
          <a:bodyPr/>
          <a:lstStyle/>
          <a:p>
            <a:r>
              <a:rPr lang="zh-CN" altLang="en-US" sz="3200"/>
              <a:t>香港筒子楼</a:t>
            </a:r>
            <a:endParaRPr lang="zh-CN" altLang="en-US" sz="3200"/>
          </a:p>
        </p:txBody>
      </p:sp>
      <p:pic>
        <p:nvPicPr>
          <p:cNvPr id="4" name="图片 3" descr="城市住房紧张香港"/>
          <p:cNvPicPr>
            <a:picLocks noChangeAspect="1"/>
          </p:cNvPicPr>
          <p:nvPr/>
        </p:nvPicPr>
        <p:blipFill>
          <a:blip r:embed="rId1"/>
          <a:srcRect r="99" b="4934"/>
          <a:stretch>
            <a:fillRect/>
          </a:stretch>
        </p:blipFill>
        <p:spPr>
          <a:xfrm>
            <a:off x="361263" y="1254125"/>
            <a:ext cx="5581015" cy="383603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矩形 2"/>
          <p:cNvSpPr/>
          <p:nvPr/>
        </p:nvSpPr>
        <p:spPr>
          <a:xfrm>
            <a:off x="1365885" y="378460"/>
            <a:ext cx="3840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algn="ctr"/>
            <a:r>
              <a:rPr lang="zh-CN" altLang="en-US" sz="7200" b="1">
                <a:ln w="6600">
                  <a:prstDash val="solid"/>
                </a:ln>
                <a:blipFill>
                  <a:blip r:embed="rId2">
                    <a:alphaModFix amt="99000"/>
                  </a:blip>
                  <a:stretch>
                    <a:fillRect/>
                  </a:stretch>
                </a:blip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住房紧张</a:t>
            </a:r>
            <a:endParaRPr lang="zh-CN" altLang="en-US" sz="7200" b="1">
              <a:ln w="6600">
                <a:prstDash val="solid"/>
              </a:ln>
              <a:blipFill>
                <a:blip r:embed="rId2">
                  <a:alphaModFix amt="99000"/>
                </a:blip>
                <a:stretch>
                  <a:fillRect/>
                </a:stretch>
              </a:blipFill>
              <a:effectLst>
                <a:outerShdw blurRad="63500" dist="342900" dir="720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5" name="内容占位符 4" descr="交通拥堵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225" y="1254125"/>
            <a:ext cx="5747298" cy="383603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矩形 5"/>
          <p:cNvSpPr/>
          <p:nvPr/>
        </p:nvSpPr>
        <p:spPr>
          <a:xfrm>
            <a:off x="7366000" y="378460"/>
            <a:ext cx="3840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algn="ctr"/>
            <a:r>
              <a:rPr lang="zh-CN" altLang="en-US" sz="7200" b="1">
                <a:ln w="6600">
                  <a:prstDash val="solid"/>
                </a:ln>
                <a:blipFill>
                  <a:blip r:embed="rId2">
                    <a:alphaModFix amt="99000"/>
                  </a:blip>
                  <a:stretch>
                    <a:fillRect/>
                  </a:stretch>
                </a:blip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交通拥挤</a:t>
            </a:r>
            <a:endParaRPr lang="zh-CN" altLang="en-US" sz="7200" b="1">
              <a:ln w="6600">
                <a:prstDash val="solid"/>
              </a:ln>
              <a:blipFill>
                <a:blip r:embed="rId2">
                  <a:alphaModFix amt="99000"/>
                </a:blip>
                <a:stretch>
                  <a:fillRect/>
                </a:stretch>
              </a:blipFill>
              <a:effectLst>
                <a:outerShdw blurRad="63500" dist="342900" dir="720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7048500" y="5387340"/>
            <a:ext cx="4475480" cy="461645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200"/>
              <a:t>北京三元西桥的清晨</a:t>
            </a:r>
            <a:endParaRPr sz="3200"/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1169118" y="5361940"/>
            <a:ext cx="3781425" cy="575310"/>
          </a:xfrm>
          <a:prstGeom prst="rect">
            <a:avLst/>
          </a:prstGeom>
          <a:gradFill>
            <a:gsLst>
              <a:gs pos="12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zh-CN" altLang="en-US" sz="3200" dirty="0">
                <a:gradFill>
                  <a:gsLst>
                    <a:gs pos="9000">
                      <a:srgbClr val="007BD3"/>
                    </a:gs>
                    <a:gs pos="75000">
                      <a:srgbClr val="034373"/>
                    </a:gs>
                  </a:gsLst>
                  <a:lin ang="5400000" scaled="0"/>
                </a:gradFill>
              </a:rPr>
              <a:t>修高楼，建新区等</a:t>
            </a:r>
            <a:endParaRPr lang="zh-CN" altLang="en-US" sz="3200" dirty="0">
              <a:gradFill>
                <a:gsLst>
                  <a:gs pos="9000">
                    <a:srgbClr val="007BD3"/>
                  </a:gs>
                  <a:gs pos="75000">
                    <a:srgbClr val="034373"/>
                  </a:gs>
                </a:gsLst>
                <a:lin ang="5400000" scaled="0"/>
              </a:gradFill>
            </a:endParaRPr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7059295" y="5361940"/>
            <a:ext cx="4274820" cy="1082675"/>
          </a:xfrm>
          <a:prstGeom prst="rect">
            <a:avLst/>
          </a:prstGeom>
          <a:gradFill>
            <a:gsLst>
              <a:gs pos="12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zh-CN" altLang="en-US" sz="3200" dirty="0">
                <a:gradFill>
                  <a:gsLst>
                    <a:gs pos="0">
                      <a:srgbClr val="007BD3"/>
                    </a:gs>
                    <a:gs pos="65000">
                      <a:srgbClr val="034373"/>
                    </a:gs>
                  </a:gsLst>
                  <a:lin ang="5400000" scaled="0"/>
                </a:gradFill>
              </a:rPr>
              <a:t>修立交桥，建地铁</a:t>
            </a:r>
            <a:endParaRPr lang="zh-CN" altLang="en-US" sz="3200" dirty="0">
              <a:gradFill>
                <a:gsLst>
                  <a:gs pos="0">
                    <a:srgbClr val="007BD3"/>
                  </a:gs>
                  <a:gs pos="65000">
                    <a:srgbClr val="034373"/>
                  </a:gs>
                </a:gsLst>
                <a:lin ang="5400000" scaled="0"/>
              </a:gradFill>
            </a:endParaRPr>
          </a:p>
          <a:p>
            <a:pPr algn="ctr"/>
            <a:r>
              <a:rPr lang="zh-CN" altLang="en-US" sz="3200" dirty="0">
                <a:gradFill>
                  <a:gsLst>
                    <a:gs pos="0">
                      <a:srgbClr val="007BD3"/>
                    </a:gs>
                    <a:gs pos="65000">
                      <a:srgbClr val="034373"/>
                    </a:gs>
                  </a:gsLst>
                  <a:lin ang="5400000" scaled="0"/>
                </a:gradFill>
              </a:rPr>
              <a:t>限号出行等</a:t>
            </a:r>
            <a:endParaRPr lang="zh-CN" altLang="en-US" sz="3200" dirty="0">
              <a:gradFill>
                <a:gsLst>
                  <a:gs pos="0">
                    <a:srgbClr val="007BD3"/>
                  </a:gs>
                  <a:gs pos="65000">
                    <a:srgbClr val="034373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8" grpId="0" bldLvl="0" animBg="1"/>
      <p:bldP spid="9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custom20202739_1*i*3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custom20202739_1*i*3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custom20202739_1*i*3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custom20202739_1*i*3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custom20202739_1*i*3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custom20202739_1*i*3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custom20202739_1*i*4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custom20202739_1*i*4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custom20202739_1*i*4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custom20202739_1*i*4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custom20202739_1*i*4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custom20202739_1*i*4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custom20202739_1*i*4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custom20202739_1*i*4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custom20202739_1*i*4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custom20202739_1*i*4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custom20202739_1*i*5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custom20202739_1*i*5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custom20202739_1*i*5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custom20202739_1*i*5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custom20202739_1*i*5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custom20202739_1*i*5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custom20202739_1*i*5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custom20202739_1*i*5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custom20202739_1*i*5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custom20202739_1*i*5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custom20202739_1*i*6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custom20202739_1*i*6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custom20202739_1*i*6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custom20202739_1*i*6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custom20202739_1*i*6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custom20202739_1*i*6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custom20202739_1*i*6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custom20202739_1*i*6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custom20202739_1*i*6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custom20202739_1*i*6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custom20202739_1*i*7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custom20202739_1*i*7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ISCONTENTSTITLE" val="0"/>
  <p:tag name="KSO_WM_UNIT_PRESET_TEXT" val="教师节PPT模版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39_1*a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单击此处添加文本具体内容，简明扼要的阐述您的观点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739_1*b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02739_1"/>
  <p:tag name="KSO_WM_TEMPLATE_SUBCATEGORY" val="0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739"/>
  <p:tag name="KSO_WM_SLIDE_LAYOUT" val="a_b"/>
  <p:tag name="KSO_WM_SLIDE_LAYOUT_CNT" val="1_1"/>
  <p:tag name="KSO_WM_TEMPLATE_THUMBS_INDEX" val="1、4、5、7、8、11、12、15、19、22、23"/>
  <p:tag name="KSO_WM_SLIDE_MODEL_TYPE" val="cover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39_5*i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2739_5*i*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2739_5*i*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NOCLEAR" val="0"/>
  <p:tag name="KSO_WM_UNIT_VALUE" val="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739_5*e*1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PRESET_TEXT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2739_5*i*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2739_5*i*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2739_5*i*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02739_5*i*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02739_5*i*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02739_5*i*1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02739_5*i*1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02739_5*i*1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02739_5*i*1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02739_5*i*1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custom20202739_5*i*1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custom20202739_5*i*1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custom20202739_5*i*1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custom20202739_5*i*2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custom20202739_5*i*2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custom20202739_5*i*2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custom20202739_5*i*2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custom20202739_5*i*2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custom20202739_5*i*2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custom20202739_5*i*2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custom20202739_5*i*2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custom20202739_5*i*2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custom20202739_5*i*2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custom20202739_5*i*3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custom20202739_5*i*3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custom20202739_5*i*3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custom20202739_5*i*3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custom20202739_5*i*3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custom20202739_5*i*3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custom20202739_5*i*3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custom20202739_5*i*3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custom20202739_5*i*3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custom20202739_5*i*3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custom20202739_5*i*4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custom20202739_5*i*4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custom20202739_5*i*4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custom20202739_5*i*4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custom20202739_5*i*4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custom20202739_5*i*4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custom20202739_5*i*4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custom20202739_5*i*4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39_5*a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ISCONTENTSTITLE" val="0"/>
  <p:tag name="KSO_WM_UNIT_PRESET_TEXT" val="单击此处添加副标题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739_5*b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9"/>
  <p:tag name="KSO_WM_UNIT_ID" val="custom20202739_2*i*9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7"/>
  <p:tag name="KSO_WM_UNIT_ID" val="custom20202739_2*i*17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7"/>
  <p:tag name="KSO_WM_UNIT_ID" val="custom20202739_2*i*27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5"/>
  <p:tag name="KSO_WM_UNIT_ID" val="custom20202739_2*i*35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2"/>
  <p:tag name="KSO_WM_UNIT_ID" val="custom20202739_2*i*42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3"/>
  <p:tag name="KSO_WM_UNIT_ID" val="custom20202739_2*i*43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4"/>
  <p:tag name="KSO_WM_UNIT_ID" val="custom20202739_2*i*44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5"/>
  <p:tag name="KSO_WM_UNIT_ID" val="custom20202739_2*i*45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739_2*i*1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739_2*i*2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02739_2*i*3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SLIDE_ID" val="custom20202739_5"/>
  <p:tag name="KSO_WM_TEMPLATE_SUBCATEGORY" val="0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39"/>
  <p:tag name="KSO_WM_SLIDE_LAYOUT" val="a_b_e"/>
  <p:tag name="KSO_WM_SLIDE_LAYOUT_CNT" val="1_1_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39_5*i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2739_5*i*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2739_5*i*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NOCLEAR" val="0"/>
  <p:tag name="KSO_WM_UNIT_VALUE" val="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739_5*e*1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PRESET_TEXT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2739_5*i*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2739_5*i*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2739_5*i*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02739_5*i*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02739_5*i*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02739_5*i*1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02739_5*i*1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02739_5*i*1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02739_5*i*1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02739_5*i*1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custom20202739_5*i*1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custom20202739_5*i*1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custom20202739_5*i*1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custom20202739_5*i*2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custom20202739_5*i*2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custom20202739_5*i*2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custom20202739_5*i*2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custom20202739_5*i*2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custom20202739_5*i*2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custom20202739_5*i*2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custom20202739_5*i*2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custom20202739_5*i*2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custom20202739_5*i*2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custom20202739_5*i*3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custom20202739_5*i*3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custom20202739_5*i*3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custom20202739_5*i*3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custom20202739_5*i*3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custom20202739_5*i*3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custom20202739_5*i*3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custom20202739_5*i*3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custom20202739_5*i*3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custom20202739_5*i*3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custom20202739_5*i*4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custom20202739_5*i*4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custom20202739_5*i*4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custom20202739_5*i*4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custom20202739_5*i*4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custom20202739_5*i*4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custom20202739_5*i*4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custom20202739_5*i*4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39_5*a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ISCONTENTSTITLE" val="0"/>
  <p:tag name="KSO_WM_UNIT_PRESET_TEXT" val="单击此处添加副标题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739_5*b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9"/>
  <p:tag name="KSO_WM_UNIT_ID" val="custom20202739_2*i*9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7"/>
  <p:tag name="KSO_WM_UNIT_ID" val="custom20202739_2*i*17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7"/>
  <p:tag name="KSO_WM_UNIT_ID" val="custom20202739_2*i*27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5"/>
  <p:tag name="KSO_WM_UNIT_ID" val="custom20202739_2*i*35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2"/>
  <p:tag name="KSO_WM_UNIT_ID" val="custom20202739_2*i*42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3"/>
  <p:tag name="KSO_WM_UNIT_ID" val="custom20202739_2*i*43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4"/>
  <p:tag name="KSO_WM_UNIT_ID" val="custom20202739_2*i*44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5"/>
  <p:tag name="KSO_WM_UNIT_ID" val="custom20202739_2*i*45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739_2*i*1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739_2*i*2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02739_2*i*3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61.xml><?xml version="1.0" encoding="utf-8"?>
<p:tagLst xmlns:p="http://schemas.openxmlformats.org/presentationml/2006/main">
  <p:tag name="KSO_WM_SLIDE_ID" val="custom20202739_5"/>
  <p:tag name="KSO_WM_TEMPLATE_SUBCATEGORY" val="0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39"/>
  <p:tag name="KSO_WM_SLIDE_LAYOUT" val="a_b_e"/>
  <p:tag name="KSO_WM_SLIDE_LAYOUT_CNT" val="1_1_1"/>
</p:tagLst>
</file>

<file path=ppt/tags/tag262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65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39_5*i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2739_5*i*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2739_5*i*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NOCLEAR" val="0"/>
  <p:tag name="KSO_WM_UNIT_VALUE" val="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739_5*e*1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PRESET_TEXT" val="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2739_5*i*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2739_5*i*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2739_5*i*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02739_5*i*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02739_5*i*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02739_5*i*1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02739_5*i*1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02739_5*i*1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02739_5*i*1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02739_5*i*1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custom20202739_5*i*1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custom20202739_5*i*1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custom20202739_5*i*1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custom20202739_5*i*2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custom20202739_5*i*2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custom20202739_5*i*2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custom20202739_5*i*2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custom20202739_5*i*2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custom20202739_5*i*2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custom20202739_5*i*2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custom20202739_5*i*2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custom20202739_5*i*2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custom20202739_5*i*2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custom20202739_5*i*3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custom20202739_5*i*3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custom20202739_5*i*3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custom20202739_5*i*3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custom20202739_5*i*3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custom20202739_5*i*3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custom20202739_5*i*3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custom20202739_5*i*3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custom20202739_5*i*3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custom20202739_5*i*3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custom20202739_5*i*4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custom20202739_5*i*4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custom20202739_5*i*4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custom20202739_5*i*4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custom20202739_5*i*4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custom20202739_5*i*4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custom20202739_5*i*4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custom20202739_5*i*4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39_5*a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ISCONTENTSTITLE" val="0"/>
  <p:tag name="KSO_WM_UNIT_PRESET_TEXT" val="单击此处添加副标题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739_5*b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9"/>
  <p:tag name="KSO_WM_UNIT_ID" val="custom20202739_2*i*9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7"/>
  <p:tag name="KSO_WM_UNIT_ID" val="custom20202739_2*i*17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7"/>
  <p:tag name="KSO_WM_UNIT_ID" val="custom20202739_2*i*27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5"/>
  <p:tag name="KSO_WM_UNIT_ID" val="custom20202739_2*i*35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2"/>
  <p:tag name="KSO_WM_UNIT_ID" val="custom20202739_2*i*42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3"/>
  <p:tag name="KSO_WM_UNIT_ID" val="custom20202739_2*i*43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4"/>
  <p:tag name="KSO_WM_UNIT_ID" val="custom20202739_2*i*44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5"/>
  <p:tag name="KSO_WM_UNIT_ID" val="custom20202739_2*i*45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739_2*i*1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739_2*i*2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02739_2*i*3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9.xml><?xml version="1.0" encoding="utf-8"?>
<p:tagLst xmlns:p="http://schemas.openxmlformats.org/presentationml/2006/main">
  <p:tag name="KSO_WM_SLIDE_ID" val="custom20202739_5"/>
  <p:tag name="KSO_WM_TEMPLATE_SUBCATEGORY" val="0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39"/>
  <p:tag name="KSO_WM_SLIDE_LAYOUT" val="a_b_e"/>
  <p:tag name="KSO_WM_SLIDE_LAYOUT_CNT" val="1_1_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331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332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333.xml><?xml version="1.0" encoding="utf-8"?>
<p:tagLst xmlns:p="http://schemas.openxmlformats.org/presentationml/2006/main">
  <p:tag name="KSO_WM_UNIT_PLACING_PICTURE_USER_VIEWPORT" val="{&quot;height&quot;:4323,&quot;width&quot;:3911}"/>
  <p:tag name="KSO_WM_UNIT_PLACING_PICTURE_USER_RELATIVERECTANGLE" val="{&quot;bottom&quot;:0,&quot;left&quot;:0,&quot;right&quot;:0,&quot;top&quot;:0}"/>
  <p:tag name="KSO_WM_UNIT_PLACING_PICTURE_COLLAGE_RELATIVERECTANGLE" val="{&quot;bottom&quot;:0,&quot;left&quot;:0.051650490849513508,&quot;right&quot;:0.051650490849513508,&quot;top&quot;:0}"/>
  <p:tag name="KSO_WM_UNIT_PLACING_PICTURE_COLLAGE_VIEWPORT" val="{&quot;height&quot;:4323,&quot;width&quot;:5798.9999999999973}"/>
  <p:tag name="KSO_WM_UNIT_PLACING_PICTURE_INFO" val="{&quot;code&quot;:&quot;bAb[1]&quot;,&quot;full_picture&quot;:false,&quot;last_crop_picture&quot;:&quot;bAb[1]&quot;,&quot;scheme&quot;:&quot;4-1&quot;,&quot;spacing&quot;:7}"/>
  <p:tag name="KSO_WM_UNIT_PLACING_PICTURE" val="85413.468"/>
  <p:tag name="KSO_WM_BEAUTIFY_FLAG" val=""/>
  <p:tag name="KSO_WM_UNIT_TYPE" val=""/>
  <p:tag name="KSO_WM_UNIT_INDEX" val=""/>
  <p:tag name="KSO_WM_UNIT_ID" val=""/>
</p:tagLst>
</file>

<file path=ppt/tags/tag334.xml><?xml version="1.0" encoding="utf-8"?>
<p:tagLst xmlns:p="http://schemas.openxmlformats.org/presentationml/2006/main">
  <p:tag name="KSO_WM_UNIT_PLACING_PICTURE_USER_VIEWPORT" val="{&quot;height&quot;:4917,&quot;width&quot;:6869}"/>
  <p:tag name="KSO_WM_UNIT_PLACING_PICTURE_USER_RELATIVERECTANGLE" val="{&quot;bottom&quot;:0,&quot;left&quot;:0,&quot;right&quot;:0,&quot;top&quot;:0}"/>
  <p:tag name="KSO_WM_UNIT_PLACING_PICTURE_COLLAGE_RELATIVERECTANGLE" val="{&quot;bottom&quot;:0,&quot;left&quot;:0.019885779567233895,&quot;right&quot;:0.019885779567233895,&quot;top&quot;:0}"/>
  <p:tag name="KSO_WM_UNIT_PLACING_PICTURE_COLLAGE_VIEWPORT" val="{&quot;height&quot;:4323,&quot;width&quot;:5798.9999999999973}"/>
  <p:tag name="KSO_WM_UNIT_PLACING_PICTURE_INFO" val="{&quot;code&quot;:&quot;bAb[1]&quot;,&quot;full_picture&quot;:false,&quot;last_crop_picture&quot;:&quot;bAb[1]&quot;,&quot;scheme&quot;:&quot;4-1&quot;,&quot;spacing&quot;:7}"/>
  <p:tag name="KSO_WM_UNIT_PLACING_PICTURE" val="85413.468"/>
  <p:tag name="KSO_WM_BEAUTIFY_FLAG" val=""/>
  <p:tag name="KSO_WM_UNIT_TYPE" val=""/>
  <p:tag name="KSO_WM_UNIT_INDEX" val=""/>
  <p:tag name="KSO_WM_UNIT_ID" val=""/>
</p:tagLst>
</file>

<file path=ppt/tags/tag335.xml><?xml version="1.0" encoding="utf-8"?>
<p:tagLst xmlns:p="http://schemas.openxmlformats.org/presentationml/2006/main">
  <p:tag name="KSO_WM_UNIT_PLACING_PICTURE_USER_VIEWPORT" val="{&quot;height&quot;:4323,&quot;width&quot;:4274}"/>
  <p:tag name="KSO_WM_UNIT_PLACING_PICTURE_USER_RELATIVERECTANGLE" val="{&quot;bottom&quot;:0,&quot;left&quot;:0,&quot;right&quot;:0,&quot;top&quot;:0}"/>
  <p:tag name="KSO_WM_UNIT_PLACING_PICTURE_COLLAGE_RELATIVERECTANGLE" val="{&quot;bottom&quot;:0,&quot;left&quot;:0.05417648348227333,&quot;right&quot;:0.05417648348227333,&quot;top&quot;:0}"/>
  <p:tag name="KSO_WM_UNIT_PLACING_PICTURE_COLLAGE_VIEWPORT" val="{&quot;height&quot;:4323,&quot;width&quot;:5798.9999999999973}"/>
  <p:tag name="KSO_WM_UNIT_PLACING_PICTURE_INFO" val="{&quot;code&quot;:&quot;bAb[1]&quot;,&quot;full_picture&quot;:false,&quot;last_crop_picture&quot;:&quot;bAb[1]&quot;,&quot;scheme&quot;:&quot;4-1&quot;,&quot;spacing&quot;:7}"/>
  <p:tag name="KSO_WM_UNIT_PLACING_PICTURE" val="85413.468"/>
  <p:tag name="KSO_WM_BEAUTIFY_FLAG" val=""/>
  <p:tag name="KSO_WM_UNIT_TYPE" val=""/>
  <p:tag name="KSO_WM_UNIT_INDEX" val=""/>
  <p:tag name="KSO_WM_UNIT_ID" val=""/>
</p:tagLst>
</file>

<file path=ppt/tags/tag336.xml><?xml version="1.0" encoding="utf-8"?>
<p:tagLst xmlns:p="http://schemas.openxmlformats.org/presentationml/2006/main">
  <p:tag name="KSO_WM_UNIT_PLACING_PICTURE_USER_VIEWPORT" val="{&quot;height&quot;:4323,&quot;width&quot;:6161}"/>
  <p:tag name="KSO_WM_UNIT_PLACING_PICTURE_USER_RELATIVERECTANGLE" val="{&quot;bottom&quot;:0,&quot;left&quot;:0,&quot;right&quot;:0,&quot;top&quot;:0}"/>
  <p:tag name="KSO_WM_UNIT_PLACING_PICTURE_COLLAGE_RELATIVERECTANGLE" val="{&quot;bottom&quot;:0,&quot;left&quot;:0.046322570673509977,&quot;right&quot;:0.046322570673509977,&quot;top&quot;:0}"/>
  <p:tag name="KSO_WM_UNIT_PLACING_PICTURE_COLLAGE_VIEWPORT" val="{&quot;height&quot;:4323,&quot;width&quot;:5798.9999999999973}"/>
  <p:tag name="KSO_WM_UNIT_PLACING_PICTURE_INFO" val="{&quot;code&quot;:&quot;bAb[1]&quot;,&quot;full_picture&quot;:false,&quot;last_crop_picture&quot;:&quot;bAb[1]&quot;,&quot;scheme&quot;:&quot;4-1&quot;,&quot;spacing&quot;:7}"/>
  <p:tag name="KSO_WM_UNIT_PLACING_PICTURE" val="85413.468"/>
  <p:tag name="KSO_WM_BEAUTIFY_FLAG" val=""/>
  <p:tag name="KSO_WM_UNIT_TYPE" val=""/>
  <p:tag name="KSO_WM_UNIT_INDEX" val=""/>
  <p:tag name="KSO_WM_UNIT_ID" val=""/>
</p:tagLst>
</file>

<file path=ppt/tags/tag337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338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339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39_23*i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2739_23*i*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2739_23*i*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2739_23*i*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2739_23*i*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2739_23*i*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02739_23*i*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02739_23*i*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02739_23*i*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7*i*3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02739_23*i*1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02739_23*i*1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02739_23*i*1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02739_23*i*1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02739_23*i*1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02739_23*i*1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02739_23*i*1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custom20202739_23*i*1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custom20202739_23*i*1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custom20202739_23*i*1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custom20202739_23*i*2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custom20202739_23*i*2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custom20202739_23*i*2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custom20202739_23*i*2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custom20202739_23*i*2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custom20202739_23*i*2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custom20202739_23*i*2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custom20202739_23*i*2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custom20202739_23*i*2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custom20202739_23*i*2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custom20202739_23*i*3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custom20202739_23*i*3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custom20202739_23*i*3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custom20202739_23*i*3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custom20202739_23*i*3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custom20202739_23*i*3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custom20202739_23*i*3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custom20202739_23*i*3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custom20202739_23*i*3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custom20202739_23*i*3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custom20202739_23*i*4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custom20202739_23*i*4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custom20202739_23*i*4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custom20202739_23*i*4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custom20202739_23*i*4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custom20202739_23*i*4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custom20202739_23*i*4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custom20202739_23*i*4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custom20202739_23*i*4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custom20202739_23*i*4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custom20202739_23*i*5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custom20202739_23*i*5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custom20202739_23*i*5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custom20202739_23*i*5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custom20202739_23*i*5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custom20202739_23*i*5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custom20202739_23*i*5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custom20202739_23*i*5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custom20202739_23*i*6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custom20202739_23*i*6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custom20202739_23*i*6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custom20202739_23*i*7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custom20202739_23*i*7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custom20202739_23*i*7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custom20202739_23*i*7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custom20202739_23*i*7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custom20202739_23*i*7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custom20202739_23*i*7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739_23*b*1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PRESET_TEXT" val="THANK YOU FOR LISTENING"/>
</p:tagLst>
</file>

<file path=ppt/tags/tag409.xml><?xml version="1.0" encoding="utf-8"?>
<p:tagLst xmlns:p="http://schemas.openxmlformats.org/presentationml/2006/main">
  <p:tag name="KSO_WM_UNIT_ISCONTENTS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39_23*a*1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PRESET_TEXT" val="谢谢欣赏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9"/>
  <p:tag name="KSO_WM_UNIT_ID" val="custom20202739_2*i*9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7"/>
  <p:tag name="KSO_WM_UNIT_ID" val="custom20202739_2*i*17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7"/>
  <p:tag name="KSO_WM_UNIT_ID" val="custom20202739_2*i*27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5"/>
  <p:tag name="KSO_WM_UNIT_ID" val="custom20202739_2*i*35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2"/>
  <p:tag name="KSO_WM_UNIT_ID" val="custom20202739_2*i*42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3"/>
  <p:tag name="KSO_WM_UNIT_ID" val="custom20202739_2*i*43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4"/>
  <p:tag name="KSO_WM_UNIT_ID" val="custom20202739_2*i*44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5"/>
  <p:tag name="KSO_WM_UNIT_ID" val="custom20202739_2*i*45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739_2*i*1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739_2*i*2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02739_2*i*3"/>
  <p:tag name="KSO_WM_TEMPLATE_CATEGORY" val="custom"/>
  <p:tag name="KSO_WM_TEMPLATE_INDEX" val="202027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21.xml><?xml version="1.0" encoding="utf-8"?>
<p:tagLst xmlns:p="http://schemas.openxmlformats.org/presentationml/2006/main">
  <p:tag name="KSO_WM_SLIDE_ID" val="custom20202739_23"/>
  <p:tag name="KSO_WM_TEMPLATE_SUBCATEGORY" val="0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23"/>
  <p:tag name="KSO_WM_TAG_VERSION" val="1.0"/>
  <p:tag name="KSO_WM_BEAUTIFY_FLAG" val="#wm#"/>
  <p:tag name="KSO_WM_TEMPLATE_CATEGORY" val="custom"/>
  <p:tag name="KSO_WM_TEMPLATE_INDEX" val="20202739"/>
  <p:tag name="KSO_WM_SLIDE_LAYOUT" val="a_b"/>
  <p:tag name="KSO_WM_SLIDE_LAYOUT_CNT" val="1_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39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39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SUBCATEGORY" val="0"/>
  <p:tag name="KSO_WM_TEMPLATE_COLOR_TYPE" val="0"/>
  <p:tag name="KSO_WM_TAG_VERSION" val="1.0"/>
  <p:tag name="KSO_WM_BEAUTIFY_FLAG" val="#wm#"/>
  <p:tag name="KSO_WM_TEMPLATE_CATEGORY" val="custom"/>
  <p:tag name="KSO_WM_TEMPLATE_INDEX" val="20202739"/>
  <p:tag name="KSO_WM_TEMPLATE_MASTER_TYPE" val="0"/>
  <p:tag name="KSO_WM_TEMPLATE_THUMBS_INDEX" val="1、4、5、7、8、11、12、15、19、22、23"/>
</p:tagLst>
</file>

<file path=ppt/tags/tag65.xml><?xml version="1.0" encoding="utf-8"?>
<p:tagLst xmlns:p="http://schemas.openxmlformats.org/presentationml/2006/main">
  <p:tag name="KSO_WM_MEDIACOVER_FLAG" val="1"/>
  <p:tag name="KSO_WM_UNIT_MEDIACOVER_ICONSTATE" val="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739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39_1*i*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2739_1*i*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2739_1*i*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2739_1*i*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2739_1*i*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2739_1*i*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02739_1*i*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02739_1*i*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02739_1*i*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02739_1*i*1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02739_1*i*1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02739_1*i*1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02739_1*i*1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02739_1*i*1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02739_1*i*1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02739_1*i*1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custom20202739_1*i*1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custom20202739_1*i*1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custom20202739_1*i*1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custom20202739_1*i*2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custom20202739_1*i*2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custom20202739_1*i*2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custom20202739_1*i*2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custom20202739_1*i*24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custom20202739_1*i*25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custom20202739_1*i*26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custom20202739_1*i*27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custom20202739_1*i*28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custom20202739_1*i*29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custom20202739_1*i*30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custom20202739_1*i*31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custom20202739_1*i*32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custom20202739_1*i*33"/>
  <p:tag name="KSO_WM_TEMPLATE_CATEGORY" val="custom"/>
  <p:tag name="KSO_WM_TEMPLATE_INDEX" val="20202739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20198969">
      <a:dk1>
        <a:srgbClr val="000000"/>
      </a:dk1>
      <a:lt1>
        <a:sysClr val="window" lastClr="FFFFFF"/>
      </a:lt1>
      <a:dk2>
        <a:srgbClr val="4D576B"/>
      </a:dk2>
      <a:lt2>
        <a:srgbClr val="E7E6E6"/>
      </a:lt2>
      <a:accent1>
        <a:srgbClr val="4276AA"/>
      </a:accent1>
      <a:accent2>
        <a:srgbClr val="5268A5"/>
      </a:accent2>
      <a:accent3>
        <a:srgbClr val="5E5CA2"/>
      </a:accent3>
      <a:accent4>
        <a:srgbClr val="2C85AE"/>
      </a:accent4>
      <a:accent5>
        <a:srgbClr val="00A09D"/>
      </a:accent5>
      <a:accent6>
        <a:srgbClr val="1891A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2380</Words>
  <Application>WPS 演示</Application>
  <PresentationFormat>宽屏</PresentationFormat>
  <Paragraphs>319</Paragraphs>
  <Slides>32</Slides>
  <Notes>5</Notes>
  <HiddenSlides>0</HiddenSlides>
  <MMClips>4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32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华文琥珀</vt:lpstr>
      <vt:lpstr>Arial Unicode MS</vt:lpstr>
      <vt:lpstr>Calibri</vt:lpstr>
      <vt:lpstr>方正舒体</vt:lpstr>
      <vt:lpstr>隶书</vt:lpstr>
      <vt:lpstr>华文新魏</vt:lpstr>
      <vt:lpstr>幼圆</vt:lpstr>
      <vt:lpstr>Times New Roman</vt:lpstr>
      <vt:lpstr>Times New Roman</vt:lpstr>
      <vt:lpstr>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世界的          落</vt:lpstr>
      <vt:lpstr>聚落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香港筒子楼</vt:lpstr>
      <vt:lpstr>PowerPoint 演示文稿</vt:lpstr>
      <vt:lpstr>PowerPoint 演示文稿</vt:lpstr>
      <vt:lpstr>PowerPoint 演示文稿</vt:lpstr>
      <vt:lpstr>聚落与地理环境</vt:lpstr>
      <vt:lpstr>PowerPoint 演示文稿</vt:lpstr>
      <vt:lpstr>合作领悟</vt:lpstr>
      <vt:lpstr>PowerPoint 演示文稿</vt:lpstr>
      <vt:lpstr>PowerPoint 演示文稿</vt:lpstr>
      <vt:lpstr>PowerPoint 演示文稿</vt:lpstr>
      <vt:lpstr>PowerPoint 演示文稿</vt:lpstr>
      <vt:lpstr>观察几种聚落的分布形态，有何不同？</vt:lpstr>
      <vt:lpstr>读“加拿大主要城市和人口分布图”答题。</vt:lpstr>
      <vt:lpstr>PowerPoint 演示文稿</vt:lpstr>
      <vt:lpstr>世界文化遗产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封秀娟</dc:creator>
  <cp:lastModifiedBy>封</cp:lastModifiedBy>
  <cp:revision>70</cp:revision>
  <dcterms:created xsi:type="dcterms:W3CDTF">2019-10-08T14:02:00Z</dcterms:created>
  <dcterms:modified xsi:type="dcterms:W3CDTF">2019-10-29T07:43:08Z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